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Anton"/>
      <p:regular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Abril Fatface"/>
      <p:regular r:id="rId75"/>
    </p:embeddedFont>
    <p:embeddedFont>
      <p:font typeface="Anaheim"/>
      <p:regular r:id="rId76"/>
    </p:embeddedFont>
    <p:embeddedFont>
      <p:font typeface="Besley ExtraBold"/>
      <p:bold r:id="rId77"/>
      <p:boldItalic r:id="rId78"/>
    </p:embeddedFont>
    <p:embeddedFont>
      <p:font typeface="Playfair Display"/>
      <p:regular r:id="rId79"/>
      <p:bold r:id="rId80"/>
      <p:italic r:id="rId81"/>
      <p:boldItalic r:id="rId82"/>
    </p:embeddedFont>
    <p:embeddedFont>
      <p:font typeface="Arimo"/>
      <p:regular r:id="rId83"/>
      <p:bold r:id="rId84"/>
      <p:italic r:id="rId85"/>
      <p:boldItalic r:id="rId86"/>
    </p:embeddedFont>
    <p:embeddedFont>
      <p:font typeface="Amatic SC"/>
      <p:regular r:id="rId87"/>
      <p:bold r:id="rId88"/>
    </p:embeddedFont>
    <p:embeddedFont>
      <p:font typeface="Assistant"/>
      <p:regular r:id="rId89"/>
      <p:bold r:id="rId90"/>
    </p:embeddedFont>
    <p:embeddedFont>
      <p:font typeface="Besley"/>
      <p:regular r:id="rId91"/>
      <p:bold r:id="rId92"/>
      <p:italic r:id="rId93"/>
      <p:boldItalic r:id="rId94"/>
    </p:embeddedFont>
    <p:embeddedFont>
      <p:font typeface="PT Sans"/>
      <p:regular r:id="rId95"/>
      <p:bold r:id="rId96"/>
      <p:italic r:id="rId97"/>
      <p:boldItalic r:id="rId98"/>
    </p:embeddedFont>
    <p:embeddedFont>
      <p:font typeface="Besley SemiBold"/>
      <p:regular r:id="rId99"/>
      <p:bold r:id="rId100"/>
      <p:italic r:id="rId101"/>
      <p:boldItalic r:id="rId102"/>
    </p:embeddedFont>
    <p:embeddedFont>
      <p:font typeface="Open Sans"/>
      <p:regular r:id="rId103"/>
      <p:bold r:id="rId104"/>
      <p:italic r:id="rId105"/>
      <p:boldItalic r:id="rId10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6A15FCA-4C37-4005-9D96-1325BC58F60A}">
  <a:tblStyle styleId="{36A15FCA-4C37-4005-9D96-1325BC58F6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6" Type="http://schemas.openxmlformats.org/officeDocument/2006/relationships/font" Target="fonts/OpenSans-boldItalic.fntdata"/><Relationship Id="rId105" Type="http://schemas.openxmlformats.org/officeDocument/2006/relationships/font" Target="fonts/OpenSans-italic.fntdata"/><Relationship Id="rId104" Type="http://schemas.openxmlformats.org/officeDocument/2006/relationships/font" Target="fonts/OpenSans-bold.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OpenSans-regular.fntdata"/><Relationship Id="rId102" Type="http://schemas.openxmlformats.org/officeDocument/2006/relationships/font" Target="fonts/BesleySemiBold-boldItalic.fntdata"/><Relationship Id="rId101" Type="http://schemas.openxmlformats.org/officeDocument/2006/relationships/font" Target="fonts/BesleySemiBold-italic.fntdata"/><Relationship Id="rId100" Type="http://schemas.openxmlformats.org/officeDocument/2006/relationships/font" Target="fonts/BesleySemiBold-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PTSans-regular.fntdata"/><Relationship Id="rId94" Type="http://schemas.openxmlformats.org/officeDocument/2006/relationships/font" Target="fonts/Besley-boldItalic.fntdata"/><Relationship Id="rId97" Type="http://schemas.openxmlformats.org/officeDocument/2006/relationships/font" Target="fonts/PTSans-italic.fntdata"/><Relationship Id="rId96" Type="http://schemas.openxmlformats.org/officeDocument/2006/relationships/font" Target="fonts/PTSans-bold.fntdata"/><Relationship Id="rId11" Type="http://schemas.openxmlformats.org/officeDocument/2006/relationships/slide" Target="slides/slide5.xml"/><Relationship Id="rId99" Type="http://schemas.openxmlformats.org/officeDocument/2006/relationships/font" Target="fonts/BesleySemiBold-regular.fntdata"/><Relationship Id="rId10" Type="http://schemas.openxmlformats.org/officeDocument/2006/relationships/slide" Target="slides/slide4.xml"/><Relationship Id="rId98" Type="http://schemas.openxmlformats.org/officeDocument/2006/relationships/font" Target="fonts/PTSans-boldItalic.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Besley-regular.fntdata"/><Relationship Id="rId90" Type="http://schemas.openxmlformats.org/officeDocument/2006/relationships/font" Target="fonts/Assistant-bold.fntdata"/><Relationship Id="rId93" Type="http://schemas.openxmlformats.org/officeDocument/2006/relationships/font" Target="fonts/Besley-italic.fntdata"/><Relationship Id="rId92" Type="http://schemas.openxmlformats.org/officeDocument/2006/relationships/font" Target="fonts/Besley-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font" Target="fonts/Arimo-bold.fntdata"/><Relationship Id="rId83" Type="http://schemas.openxmlformats.org/officeDocument/2006/relationships/font" Target="fonts/Arimo-regular.fntdata"/><Relationship Id="rId86" Type="http://schemas.openxmlformats.org/officeDocument/2006/relationships/font" Target="fonts/Arimo-boldItalic.fntdata"/><Relationship Id="rId85" Type="http://schemas.openxmlformats.org/officeDocument/2006/relationships/font" Target="fonts/Arimo-italic.fntdata"/><Relationship Id="rId88" Type="http://schemas.openxmlformats.org/officeDocument/2006/relationships/font" Target="fonts/AmaticSC-bold.fntdata"/><Relationship Id="rId87" Type="http://schemas.openxmlformats.org/officeDocument/2006/relationships/font" Target="fonts/AmaticSC-regular.fntdata"/><Relationship Id="rId89" Type="http://schemas.openxmlformats.org/officeDocument/2006/relationships/font" Target="fonts/Assistant-regular.fntdata"/><Relationship Id="rId80" Type="http://schemas.openxmlformats.org/officeDocument/2006/relationships/font" Target="fonts/PlayfairDisplay-bold.fntdata"/><Relationship Id="rId82" Type="http://schemas.openxmlformats.org/officeDocument/2006/relationships/font" Target="fonts/PlayfairDisplay-boldItalic.fntdata"/><Relationship Id="rId81" Type="http://schemas.openxmlformats.org/officeDocument/2006/relationships/font" Target="fonts/PlayfairDisplay-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75" Type="http://schemas.openxmlformats.org/officeDocument/2006/relationships/font" Target="fonts/AbrilFatface-regular.fntdata"/><Relationship Id="rId74" Type="http://schemas.openxmlformats.org/officeDocument/2006/relationships/font" Target="fonts/RobotoMedium-boldItalic.fntdata"/><Relationship Id="rId77" Type="http://schemas.openxmlformats.org/officeDocument/2006/relationships/font" Target="fonts/BesleyExtraBold-bold.fntdata"/><Relationship Id="rId76" Type="http://schemas.openxmlformats.org/officeDocument/2006/relationships/font" Target="fonts/Anaheim-regular.fntdata"/><Relationship Id="rId79" Type="http://schemas.openxmlformats.org/officeDocument/2006/relationships/font" Target="fonts/PlayfairDisplay-regular.fntdata"/><Relationship Id="rId78" Type="http://schemas.openxmlformats.org/officeDocument/2006/relationships/font" Target="fonts/BesleyExtraBold-boldItalic.fntdata"/><Relationship Id="rId71" Type="http://schemas.openxmlformats.org/officeDocument/2006/relationships/font" Target="fonts/RobotoMedium-regular.fntdata"/><Relationship Id="rId70" Type="http://schemas.openxmlformats.org/officeDocument/2006/relationships/font" Target="fonts/ProximaNova-boldItalic.fntdata"/><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font" Target="fonts/Anton-regular.fntdata"/><Relationship Id="rId65" Type="http://schemas.openxmlformats.org/officeDocument/2006/relationships/slide" Target="slides/slide59.xml"/><Relationship Id="rId68" Type="http://schemas.openxmlformats.org/officeDocument/2006/relationships/font" Target="fonts/ProximaNova-bold.fntdata"/><Relationship Id="rId67" Type="http://schemas.openxmlformats.org/officeDocument/2006/relationships/font" Target="fonts/ProximaNova-regular.fntdata"/><Relationship Id="rId60" Type="http://schemas.openxmlformats.org/officeDocument/2006/relationships/slide" Target="slides/slide54.xml"/><Relationship Id="rId69" Type="http://schemas.openxmlformats.org/officeDocument/2006/relationships/font" Target="fonts/ProximaNova-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jpg>
</file>

<file path=ppt/media/image10.png>
</file>

<file path=ppt/media/image11.png>
</file>

<file path=ppt/media/image12.png>
</file>

<file path=ppt/media/image13.png>
</file>

<file path=ppt/media/image14.jpg>
</file>

<file path=ppt/media/image15.png>
</file>

<file path=ppt/media/image2.jp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g1615ef1f6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8" name="Google Shape;2228;g1615ef1f6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7" name="Shape 2877"/>
        <p:cNvGrpSpPr/>
        <p:nvPr/>
      </p:nvGrpSpPr>
      <p:grpSpPr>
        <a:xfrm>
          <a:off x="0" y="0"/>
          <a:ext cx="0" cy="0"/>
          <a:chOff x="0" y="0"/>
          <a:chExt cx="0" cy="0"/>
        </a:xfrm>
      </p:grpSpPr>
      <p:sp>
        <p:nvSpPr>
          <p:cNvPr id="2878" name="Google Shape;2878;g1c03315b401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9" name="Google Shape;2879;g1c03315b401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2" name="Shape 2962"/>
        <p:cNvGrpSpPr/>
        <p:nvPr/>
      </p:nvGrpSpPr>
      <p:grpSpPr>
        <a:xfrm>
          <a:off x="0" y="0"/>
          <a:ext cx="0" cy="0"/>
          <a:chOff x="0" y="0"/>
          <a:chExt cx="0" cy="0"/>
        </a:xfrm>
      </p:grpSpPr>
      <p:sp>
        <p:nvSpPr>
          <p:cNvPr id="2963" name="Google Shape;2963;g1c03315b40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4" name="Google Shape;2964;g1c03315b40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2" name="Shape 3002"/>
        <p:cNvGrpSpPr/>
        <p:nvPr/>
      </p:nvGrpSpPr>
      <p:grpSpPr>
        <a:xfrm>
          <a:off x="0" y="0"/>
          <a:ext cx="0" cy="0"/>
          <a:chOff x="0" y="0"/>
          <a:chExt cx="0" cy="0"/>
        </a:xfrm>
      </p:grpSpPr>
      <p:sp>
        <p:nvSpPr>
          <p:cNvPr id="3003" name="Google Shape;3003;g1c03315b401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4" name="Google Shape;3004;g1c03315b401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3" name="Shape 3063"/>
        <p:cNvGrpSpPr/>
        <p:nvPr/>
      </p:nvGrpSpPr>
      <p:grpSpPr>
        <a:xfrm>
          <a:off x="0" y="0"/>
          <a:ext cx="0" cy="0"/>
          <a:chOff x="0" y="0"/>
          <a:chExt cx="0" cy="0"/>
        </a:xfrm>
      </p:grpSpPr>
      <p:sp>
        <p:nvSpPr>
          <p:cNvPr id="3064" name="Google Shape;3064;g1c03315b401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5" name="Google Shape;3065;g1c03315b401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7" name="Shape 3097"/>
        <p:cNvGrpSpPr/>
        <p:nvPr/>
      </p:nvGrpSpPr>
      <p:grpSpPr>
        <a:xfrm>
          <a:off x="0" y="0"/>
          <a:ext cx="0" cy="0"/>
          <a:chOff x="0" y="0"/>
          <a:chExt cx="0" cy="0"/>
        </a:xfrm>
      </p:grpSpPr>
      <p:sp>
        <p:nvSpPr>
          <p:cNvPr id="3098" name="Google Shape;3098;g1c03315b401_0_1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9" name="Google Shape;3099;g1c03315b401_0_1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6" name="Shape 3146"/>
        <p:cNvGrpSpPr/>
        <p:nvPr/>
      </p:nvGrpSpPr>
      <p:grpSpPr>
        <a:xfrm>
          <a:off x="0" y="0"/>
          <a:ext cx="0" cy="0"/>
          <a:chOff x="0" y="0"/>
          <a:chExt cx="0" cy="0"/>
        </a:xfrm>
      </p:grpSpPr>
      <p:sp>
        <p:nvSpPr>
          <p:cNvPr id="3147" name="Google Shape;3147;g1c03315b401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8" name="Google Shape;3148;g1c03315b401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2" name="Shape 3212"/>
        <p:cNvGrpSpPr/>
        <p:nvPr/>
      </p:nvGrpSpPr>
      <p:grpSpPr>
        <a:xfrm>
          <a:off x="0" y="0"/>
          <a:ext cx="0" cy="0"/>
          <a:chOff x="0" y="0"/>
          <a:chExt cx="0" cy="0"/>
        </a:xfrm>
      </p:grpSpPr>
      <p:sp>
        <p:nvSpPr>
          <p:cNvPr id="3213" name="Google Shape;3213;g1c03315b401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4" name="Google Shape;3214;g1c03315b401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8" name="Shape 3278"/>
        <p:cNvGrpSpPr/>
        <p:nvPr/>
      </p:nvGrpSpPr>
      <p:grpSpPr>
        <a:xfrm>
          <a:off x="0" y="0"/>
          <a:ext cx="0" cy="0"/>
          <a:chOff x="0" y="0"/>
          <a:chExt cx="0" cy="0"/>
        </a:xfrm>
      </p:grpSpPr>
      <p:sp>
        <p:nvSpPr>
          <p:cNvPr id="3279" name="Google Shape;3279;g1c03315b401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0" name="Google Shape;3280;g1c03315b401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3" name="Shape 3293"/>
        <p:cNvGrpSpPr/>
        <p:nvPr/>
      </p:nvGrpSpPr>
      <p:grpSpPr>
        <a:xfrm>
          <a:off x="0" y="0"/>
          <a:ext cx="0" cy="0"/>
          <a:chOff x="0" y="0"/>
          <a:chExt cx="0" cy="0"/>
        </a:xfrm>
      </p:grpSpPr>
      <p:sp>
        <p:nvSpPr>
          <p:cNvPr id="3294" name="Google Shape;3294;g1c03315b401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5" name="Google Shape;3295;g1c03315b401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1" name="Shape 3301"/>
        <p:cNvGrpSpPr/>
        <p:nvPr/>
      </p:nvGrpSpPr>
      <p:grpSpPr>
        <a:xfrm>
          <a:off x="0" y="0"/>
          <a:ext cx="0" cy="0"/>
          <a:chOff x="0" y="0"/>
          <a:chExt cx="0" cy="0"/>
        </a:xfrm>
      </p:grpSpPr>
      <p:sp>
        <p:nvSpPr>
          <p:cNvPr id="3302" name="Google Shape;3302;g1c03315b401_0_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3" name="Google Shape;3303;g1c03315b401_0_1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9" name="Shape 2259"/>
        <p:cNvGrpSpPr/>
        <p:nvPr/>
      </p:nvGrpSpPr>
      <p:grpSpPr>
        <a:xfrm>
          <a:off x="0" y="0"/>
          <a:ext cx="0" cy="0"/>
          <a:chOff x="0" y="0"/>
          <a:chExt cx="0" cy="0"/>
        </a:xfrm>
      </p:grpSpPr>
      <p:sp>
        <p:nvSpPr>
          <p:cNvPr id="2260" name="Google Shape;2260;g146b5086125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1" name="Google Shape;2261;g146b5086125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0" name="Shape 3370"/>
        <p:cNvGrpSpPr/>
        <p:nvPr/>
      </p:nvGrpSpPr>
      <p:grpSpPr>
        <a:xfrm>
          <a:off x="0" y="0"/>
          <a:ext cx="0" cy="0"/>
          <a:chOff x="0" y="0"/>
          <a:chExt cx="0" cy="0"/>
        </a:xfrm>
      </p:grpSpPr>
      <p:sp>
        <p:nvSpPr>
          <p:cNvPr id="3371" name="Google Shape;3371;g1c03315b401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2" name="Google Shape;3372;g1c03315b401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8" name="Shape 3438"/>
        <p:cNvGrpSpPr/>
        <p:nvPr/>
      </p:nvGrpSpPr>
      <p:grpSpPr>
        <a:xfrm>
          <a:off x="0" y="0"/>
          <a:ext cx="0" cy="0"/>
          <a:chOff x="0" y="0"/>
          <a:chExt cx="0" cy="0"/>
        </a:xfrm>
      </p:grpSpPr>
      <p:sp>
        <p:nvSpPr>
          <p:cNvPr id="3439" name="Google Shape;3439;g1c03315b401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0" name="Google Shape;3440;g1c03315b401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7" name="Shape 3467"/>
        <p:cNvGrpSpPr/>
        <p:nvPr/>
      </p:nvGrpSpPr>
      <p:grpSpPr>
        <a:xfrm>
          <a:off x="0" y="0"/>
          <a:ext cx="0" cy="0"/>
          <a:chOff x="0" y="0"/>
          <a:chExt cx="0" cy="0"/>
        </a:xfrm>
      </p:grpSpPr>
      <p:sp>
        <p:nvSpPr>
          <p:cNvPr id="3468" name="Google Shape;3468;g1c03315b401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9" name="Google Shape;3469;g1c03315b401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1" name="Shape 3511"/>
        <p:cNvGrpSpPr/>
        <p:nvPr/>
      </p:nvGrpSpPr>
      <p:grpSpPr>
        <a:xfrm>
          <a:off x="0" y="0"/>
          <a:ext cx="0" cy="0"/>
          <a:chOff x="0" y="0"/>
          <a:chExt cx="0" cy="0"/>
        </a:xfrm>
      </p:grpSpPr>
      <p:sp>
        <p:nvSpPr>
          <p:cNvPr id="3512" name="Google Shape;3512;g1c03315b401_0_4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3" name="Google Shape;3513;g1c03315b401_0_4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0" name="Shape 3580"/>
        <p:cNvGrpSpPr/>
        <p:nvPr/>
      </p:nvGrpSpPr>
      <p:grpSpPr>
        <a:xfrm>
          <a:off x="0" y="0"/>
          <a:ext cx="0" cy="0"/>
          <a:chOff x="0" y="0"/>
          <a:chExt cx="0" cy="0"/>
        </a:xfrm>
      </p:grpSpPr>
      <p:sp>
        <p:nvSpPr>
          <p:cNvPr id="3581" name="Google Shape;3581;g1c03315b401_0_4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2" name="Google Shape;3582;g1c03315b401_0_4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5" name="Shape 3625"/>
        <p:cNvGrpSpPr/>
        <p:nvPr/>
      </p:nvGrpSpPr>
      <p:grpSpPr>
        <a:xfrm>
          <a:off x="0" y="0"/>
          <a:ext cx="0" cy="0"/>
          <a:chOff x="0" y="0"/>
          <a:chExt cx="0" cy="0"/>
        </a:xfrm>
      </p:grpSpPr>
      <p:sp>
        <p:nvSpPr>
          <p:cNvPr id="3626" name="Google Shape;3626;g1c03315b401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7" name="Google Shape;3627;g1c03315b401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1" name="Shape 3631"/>
        <p:cNvGrpSpPr/>
        <p:nvPr/>
      </p:nvGrpSpPr>
      <p:grpSpPr>
        <a:xfrm>
          <a:off x="0" y="0"/>
          <a:ext cx="0" cy="0"/>
          <a:chOff x="0" y="0"/>
          <a:chExt cx="0" cy="0"/>
        </a:xfrm>
      </p:grpSpPr>
      <p:sp>
        <p:nvSpPr>
          <p:cNvPr id="3632" name="Google Shape;3632;g1c03315b401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3" name="Google Shape;3633;g1c03315b401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9" name="Shape 3699"/>
        <p:cNvGrpSpPr/>
        <p:nvPr/>
      </p:nvGrpSpPr>
      <p:grpSpPr>
        <a:xfrm>
          <a:off x="0" y="0"/>
          <a:ext cx="0" cy="0"/>
          <a:chOff x="0" y="0"/>
          <a:chExt cx="0" cy="0"/>
        </a:xfrm>
      </p:grpSpPr>
      <p:sp>
        <p:nvSpPr>
          <p:cNvPr id="3700" name="Google Shape;3700;g1c03315b401_0_4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1" name="Google Shape;3701;g1c03315b401_0_4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5" name="Shape 3705"/>
        <p:cNvGrpSpPr/>
        <p:nvPr/>
      </p:nvGrpSpPr>
      <p:grpSpPr>
        <a:xfrm>
          <a:off x="0" y="0"/>
          <a:ext cx="0" cy="0"/>
          <a:chOff x="0" y="0"/>
          <a:chExt cx="0" cy="0"/>
        </a:xfrm>
      </p:grpSpPr>
      <p:sp>
        <p:nvSpPr>
          <p:cNvPr id="3706" name="Google Shape;3706;g1c03315b401_0_4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7" name="Google Shape;3707;g1c03315b401_0_4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2" name="Shape 3732"/>
        <p:cNvGrpSpPr/>
        <p:nvPr/>
      </p:nvGrpSpPr>
      <p:grpSpPr>
        <a:xfrm>
          <a:off x="0" y="0"/>
          <a:ext cx="0" cy="0"/>
          <a:chOff x="0" y="0"/>
          <a:chExt cx="0" cy="0"/>
        </a:xfrm>
      </p:grpSpPr>
      <p:sp>
        <p:nvSpPr>
          <p:cNvPr id="3733" name="Google Shape;3733;g1c03315b401_0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4" name="Google Shape;3734;g1c03315b401_0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3" name="Shape 2273"/>
        <p:cNvGrpSpPr/>
        <p:nvPr/>
      </p:nvGrpSpPr>
      <p:grpSpPr>
        <a:xfrm>
          <a:off x="0" y="0"/>
          <a:ext cx="0" cy="0"/>
          <a:chOff x="0" y="0"/>
          <a:chExt cx="0" cy="0"/>
        </a:xfrm>
      </p:grpSpPr>
      <p:sp>
        <p:nvSpPr>
          <p:cNvPr id="2274" name="Google Shape;2274;gf080b61eb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5" name="Google Shape;2275;gf080b61eb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8" name="Shape 3738"/>
        <p:cNvGrpSpPr/>
        <p:nvPr/>
      </p:nvGrpSpPr>
      <p:grpSpPr>
        <a:xfrm>
          <a:off x="0" y="0"/>
          <a:ext cx="0" cy="0"/>
          <a:chOff x="0" y="0"/>
          <a:chExt cx="0" cy="0"/>
        </a:xfrm>
      </p:grpSpPr>
      <p:sp>
        <p:nvSpPr>
          <p:cNvPr id="3739" name="Google Shape;3739;g1c03315b401_0_4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0" name="Google Shape;3740;g1c03315b401_0_4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3" name="Shape 3783"/>
        <p:cNvGrpSpPr/>
        <p:nvPr/>
      </p:nvGrpSpPr>
      <p:grpSpPr>
        <a:xfrm>
          <a:off x="0" y="0"/>
          <a:ext cx="0" cy="0"/>
          <a:chOff x="0" y="0"/>
          <a:chExt cx="0" cy="0"/>
        </a:xfrm>
      </p:grpSpPr>
      <p:sp>
        <p:nvSpPr>
          <p:cNvPr id="3784" name="Google Shape;3784;g1c03315b401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5" name="Google Shape;3785;g1c03315b401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8" name="Shape 3788"/>
        <p:cNvGrpSpPr/>
        <p:nvPr/>
      </p:nvGrpSpPr>
      <p:grpSpPr>
        <a:xfrm>
          <a:off x="0" y="0"/>
          <a:ext cx="0" cy="0"/>
          <a:chOff x="0" y="0"/>
          <a:chExt cx="0" cy="0"/>
        </a:xfrm>
      </p:grpSpPr>
      <p:sp>
        <p:nvSpPr>
          <p:cNvPr id="3789" name="Google Shape;3789;g1c03315b401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0" name="Google Shape;3790;g1c03315b401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9" name="Shape 3799"/>
        <p:cNvGrpSpPr/>
        <p:nvPr/>
      </p:nvGrpSpPr>
      <p:grpSpPr>
        <a:xfrm>
          <a:off x="0" y="0"/>
          <a:ext cx="0" cy="0"/>
          <a:chOff x="0" y="0"/>
          <a:chExt cx="0" cy="0"/>
        </a:xfrm>
      </p:grpSpPr>
      <p:sp>
        <p:nvSpPr>
          <p:cNvPr id="3800" name="Google Shape;3800;g1c03315b401_0_4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1" name="Google Shape;3801;g1c03315b401_0_4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8" name="Shape 3888"/>
        <p:cNvGrpSpPr/>
        <p:nvPr/>
      </p:nvGrpSpPr>
      <p:grpSpPr>
        <a:xfrm>
          <a:off x="0" y="0"/>
          <a:ext cx="0" cy="0"/>
          <a:chOff x="0" y="0"/>
          <a:chExt cx="0" cy="0"/>
        </a:xfrm>
      </p:grpSpPr>
      <p:sp>
        <p:nvSpPr>
          <p:cNvPr id="3889" name="Google Shape;3889;g1c03315b401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0" name="Google Shape;3890;g1c03315b401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5" name="Shape 3915"/>
        <p:cNvGrpSpPr/>
        <p:nvPr/>
      </p:nvGrpSpPr>
      <p:grpSpPr>
        <a:xfrm>
          <a:off x="0" y="0"/>
          <a:ext cx="0" cy="0"/>
          <a:chOff x="0" y="0"/>
          <a:chExt cx="0" cy="0"/>
        </a:xfrm>
      </p:grpSpPr>
      <p:sp>
        <p:nvSpPr>
          <p:cNvPr id="3916" name="Google Shape;3916;g1c03315b401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7" name="Google Shape;3917;g1c03315b401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6" name="Shape 3956"/>
        <p:cNvGrpSpPr/>
        <p:nvPr/>
      </p:nvGrpSpPr>
      <p:grpSpPr>
        <a:xfrm>
          <a:off x="0" y="0"/>
          <a:ext cx="0" cy="0"/>
          <a:chOff x="0" y="0"/>
          <a:chExt cx="0" cy="0"/>
        </a:xfrm>
      </p:grpSpPr>
      <p:sp>
        <p:nvSpPr>
          <p:cNvPr id="3957" name="Google Shape;3957;g1c03315b401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8" name="Google Shape;3958;g1c03315b401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0" name="Shape 3970"/>
        <p:cNvGrpSpPr/>
        <p:nvPr/>
      </p:nvGrpSpPr>
      <p:grpSpPr>
        <a:xfrm>
          <a:off x="0" y="0"/>
          <a:ext cx="0" cy="0"/>
          <a:chOff x="0" y="0"/>
          <a:chExt cx="0" cy="0"/>
        </a:xfrm>
      </p:grpSpPr>
      <p:sp>
        <p:nvSpPr>
          <p:cNvPr id="3971" name="Google Shape;3971;g1c03315b401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2" name="Google Shape;3972;g1c03315b401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0" name="Shape 3980"/>
        <p:cNvGrpSpPr/>
        <p:nvPr/>
      </p:nvGrpSpPr>
      <p:grpSpPr>
        <a:xfrm>
          <a:off x="0" y="0"/>
          <a:ext cx="0" cy="0"/>
          <a:chOff x="0" y="0"/>
          <a:chExt cx="0" cy="0"/>
        </a:xfrm>
      </p:grpSpPr>
      <p:sp>
        <p:nvSpPr>
          <p:cNvPr id="3981" name="Google Shape;3981;g1c03315b401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2" name="Google Shape;3982;g1c03315b401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2" name="Shape 4032"/>
        <p:cNvGrpSpPr/>
        <p:nvPr/>
      </p:nvGrpSpPr>
      <p:grpSpPr>
        <a:xfrm>
          <a:off x="0" y="0"/>
          <a:ext cx="0" cy="0"/>
          <a:chOff x="0" y="0"/>
          <a:chExt cx="0" cy="0"/>
        </a:xfrm>
      </p:grpSpPr>
      <p:sp>
        <p:nvSpPr>
          <p:cNvPr id="4033" name="Google Shape;4033;g19d24085495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4" name="Google Shape;4034;g19d24085495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6" name="Shape 2296"/>
        <p:cNvGrpSpPr/>
        <p:nvPr/>
      </p:nvGrpSpPr>
      <p:grpSpPr>
        <a:xfrm>
          <a:off x="0" y="0"/>
          <a:ext cx="0" cy="0"/>
          <a:chOff x="0" y="0"/>
          <a:chExt cx="0" cy="0"/>
        </a:xfrm>
      </p:grpSpPr>
      <p:sp>
        <p:nvSpPr>
          <p:cNvPr id="2297" name="Google Shape;2297;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8" name="Google Shape;2298;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2" name="Shape 4482"/>
        <p:cNvGrpSpPr/>
        <p:nvPr/>
      </p:nvGrpSpPr>
      <p:grpSpPr>
        <a:xfrm>
          <a:off x="0" y="0"/>
          <a:ext cx="0" cy="0"/>
          <a:chOff x="0" y="0"/>
          <a:chExt cx="0" cy="0"/>
        </a:xfrm>
      </p:grpSpPr>
      <p:sp>
        <p:nvSpPr>
          <p:cNvPr id="4483" name="Google Shape;4483;g1c03315b401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4" name="Google Shape;4484;g1c03315b401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5" name="Shape 4605"/>
        <p:cNvGrpSpPr/>
        <p:nvPr/>
      </p:nvGrpSpPr>
      <p:grpSpPr>
        <a:xfrm>
          <a:off x="0" y="0"/>
          <a:ext cx="0" cy="0"/>
          <a:chOff x="0" y="0"/>
          <a:chExt cx="0" cy="0"/>
        </a:xfrm>
      </p:grpSpPr>
      <p:sp>
        <p:nvSpPr>
          <p:cNvPr id="4606" name="Google Shape;4606;g1c03315b401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7" name="Google Shape;4607;g1c03315b401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3" name="Shape 4613"/>
        <p:cNvGrpSpPr/>
        <p:nvPr/>
      </p:nvGrpSpPr>
      <p:grpSpPr>
        <a:xfrm>
          <a:off x="0" y="0"/>
          <a:ext cx="0" cy="0"/>
          <a:chOff x="0" y="0"/>
          <a:chExt cx="0" cy="0"/>
        </a:xfrm>
      </p:grpSpPr>
      <p:sp>
        <p:nvSpPr>
          <p:cNvPr id="4614" name="Google Shape;4614;g1c0e017520f_0_7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5" name="Google Shape;4615;g1c0e017520f_0_7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9" name="Shape 4619"/>
        <p:cNvGrpSpPr/>
        <p:nvPr/>
      </p:nvGrpSpPr>
      <p:grpSpPr>
        <a:xfrm>
          <a:off x="0" y="0"/>
          <a:ext cx="0" cy="0"/>
          <a:chOff x="0" y="0"/>
          <a:chExt cx="0" cy="0"/>
        </a:xfrm>
      </p:grpSpPr>
      <p:sp>
        <p:nvSpPr>
          <p:cNvPr id="4620" name="Google Shape;4620;g1c0e017520f_0_7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1" name="Google Shape;4621;g1c0e017520f_0_7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5" name="Shape 4625"/>
        <p:cNvGrpSpPr/>
        <p:nvPr/>
      </p:nvGrpSpPr>
      <p:grpSpPr>
        <a:xfrm>
          <a:off x="0" y="0"/>
          <a:ext cx="0" cy="0"/>
          <a:chOff x="0" y="0"/>
          <a:chExt cx="0" cy="0"/>
        </a:xfrm>
      </p:grpSpPr>
      <p:sp>
        <p:nvSpPr>
          <p:cNvPr id="4626" name="Google Shape;4626;g1c0e017520f_0_7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7" name="Google Shape;4627;g1c0e017520f_0_7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7" name="Shape 4637"/>
        <p:cNvGrpSpPr/>
        <p:nvPr/>
      </p:nvGrpSpPr>
      <p:grpSpPr>
        <a:xfrm>
          <a:off x="0" y="0"/>
          <a:ext cx="0" cy="0"/>
          <a:chOff x="0" y="0"/>
          <a:chExt cx="0" cy="0"/>
        </a:xfrm>
      </p:grpSpPr>
      <p:sp>
        <p:nvSpPr>
          <p:cNvPr id="4638" name="Google Shape;4638;g1c0e017520f_0_7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9" name="Google Shape;4639;g1c0e017520f_0_7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3" name="Shape 4653"/>
        <p:cNvGrpSpPr/>
        <p:nvPr/>
      </p:nvGrpSpPr>
      <p:grpSpPr>
        <a:xfrm>
          <a:off x="0" y="0"/>
          <a:ext cx="0" cy="0"/>
          <a:chOff x="0" y="0"/>
          <a:chExt cx="0" cy="0"/>
        </a:xfrm>
      </p:grpSpPr>
      <p:sp>
        <p:nvSpPr>
          <p:cNvPr id="4654" name="Google Shape;4654;g1c0e017520f_0_7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5" name="Google Shape;4655;g1c0e017520f_0_7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0" name="Shape 4990"/>
        <p:cNvGrpSpPr/>
        <p:nvPr/>
      </p:nvGrpSpPr>
      <p:grpSpPr>
        <a:xfrm>
          <a:off x="0" y="0"/>
          <a:ext cx="0" cy="0"/>
          <a:chOff x="0" y="0"/>
          <a:chExt cx="0" cy="0"/>
        </a:xfrm>
      </p:grpSpPr>
      <p:sp>
        <p:nvSpPr>
          <p:cNvPr id="4991" name="Google Shape;4991;g1c0e017520f_0_8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2" name="Google Shape;4992;g1c0e017520f_0_8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4" name="Shape 10904"/>
        <p:cNvGrpSpPr/>
        <p:nvPr/>
      </p:nvGrpSpPr>
      <p:grpSpPr>
        <a:xfrm>
          <a:off x="0" y="0"/>
          <a:ext cx="0" cy="0"/>
          <a:chOff x="0" y="0"/>
          <a:chExt cx="0" cy="0"/>
        </a:xfrm>
      </p:grpSpPr>
      <p:sp>
        <p:nvSpPr>
          <p:cNvPr id="10905" name="Google Shape;10905;g1c0e017520f_0_13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6" name="Google Shape;10906;g1c0e017520f_0_13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1" name="Shape 11331"/>
        <p:cNvGrpSpPr/>
        <p:nvPr/>
      </p:nvGrpSpPr>
      <p:grpSpPr>
        <a:xfrm>
          <a:off x="0" y="0"/>
          <a:ext cx="0" cy="0"/>
          <a:chOff x="0" y="0"/>
          <a:chExt cx="0" cy="0"/>
        </a:xfrm>
      </p:grpSpPr>
      <p:sp>
        <p:nvSpPr>
          <p:cNvPr id="11332" name="Google Shape;11332;g1c0e017520f_0_14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3" name="Google Shape;11333;g1c0e017520f_0_14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3" name="Shape 2713"/>
        <p:cNvGrpSpPr/>
        <p:nvPr/>
      </p:nvGrpSpPr>
      <p:grpSpPr>
        <a:xfrm>
          <a:off x="0" y="0"/>
          <a:ext cx="0" cy="0"/>
          <a:chOff x="0" y="0"/>
          <a:chExt cx="0" cy="0"/>
        </a:xfrm>
      </p:grpSpPr>
      <p:sp>
        <p:nvSpPr>
          <p:cNvPr id="2714" name="Google Shape;2714;g1c16ac81fda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5" name="Google Shape;2715;g1c16ac81fda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4" name="Shape 11494"/>
        <p:cNvGrpSpPr/>
        <p:nvPr/>
      </p:nvGrpSpPr>
      <p:grpSpPr>
        <a:xfrm>
          <a:off x="0" y="0"/>
          <a:ext cx="0" cy="0"/>
          <a:chOff x="0" y="0"/>
          <a:chExt cx="0" cy="0"/>
        </a:xfrm>
      </p:grpSpPr>
      <p:sp>
        <p:nvSpPr>
          <p:cNvPr id="11495" name="Google Shape;11495;g1c0e017520f_0_14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6" name="Google Shape;11496;g1c0e017520f_0_14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6" name="Shape 11896"/>
        <p:cNvGrpSpPr/>
        <p:nvPr/>
      </p:nvGrpSpPr>
      <p:grpSpPr>
        <a:xfrm>
          <a:off x="0" y="0"/>
          <a:ext cx="0" cy="0"/>
          <a:chOff x="0" y="0"/>
          <a:chExt cx="0" cy="0"/>
        </a:xfrm>
      </p:grpSpPr>
      <p:sp>
        <p:nvSpPr>
          <p:cNvPr id="11897" name="Google Shape;11897;g1c0e017520f_0_14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8" name="Google Shape;11898;g1c0e017520f_0_14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7" name="Shape 12267"/>
        <p:cNvGrpSpPr/>
        <p:nvPr/>
      </p:nvGrpSpPr>
      <p:grpSpPr>
        <a:xfrm>
          <a:off x="0" y="0"/>
          <a:ext cx="0" cy="0"/>
          <a:chOff x="0" y="0"/>
          <a:chExt cx="0" cy="0"/>
        </a:xfrm>
      </p:grpSpPr>
      <p:sp>
        <p:nvSpPr>
          <p:cNvPr id="12268" name="Google Shape;12268;g1c0e017520f_0_15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9" name="Google Shape;12269;g1c0e017520f_0_15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6" name="Shape 12656"/>
        <p:cNvGrpSpPr/>
        <p:nvPr/>
      </p:nvGrpSpPr>
      <p:grpSpPr>
        <a:xfrm>
          <a:off x="0" y="0"/>
          <a:ext cx="0" cy="0"/>
          <a:chOff x="0" y="0"/>
          <a:chExt cx="0" cy="0"/>
        </a:xfrm>
      </p:grpSpPr>
      <p:sp>
        <p:nvSpPr>
          <p:cNvPr id="12657" name="Google Shape;12657;g1c0e017520f_0_15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8" name="Google Shape;12658;g1c0e017520f_0_15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7" name="Shape 13087"/>
        <p:cNvGrpSpPr/>
        <p:nvPr/>
      </p:nvGrpSpPr>
      <p:grpSpPr>
        <a:xfrm>
          <a:off x="0" y="0"/>
          <a:ext cx="0" cy="0"/>
          <a:chOff x="0" y="0"/>
          <a:chExt cx="0" cy="0"/>
        </a:xfrm>
      </p:grpSpPr>
      <p:sp>
        <p:nvSpPr>
          <p:cNvPr id="13088" name="Google Shape;13088;g1c0e017520f_0_16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9" name="Google Shape;13089;g1c0e017520f_0_16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0" name="Shape 13880"/>
        <p:cNvGrpSpPr/>
        <p:nvPr/>
      </p:nvGrpSpPr>
      <p:grpSpPr>
        <a:xfrm>
          <a:off x="0" y="0"/>
          <a:ext cx="0" cy="0"/>
          <a:chOff x="0" y="0"/>
          <a:chExt cx="0" cy="0"/>
        </a:xfrm>
      </p:grpSpPr>
      <p:sp>
        <p:nvSpPr>
          <p:cNvPr id="13881" name="Google Shape;13881;g1c0e017520f_0_16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2" name="Google Shape;13882;g1c0e017520f_0_16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1" name="Shape 14621"/>
        <p:cNvGrpSpPr/>
        <p:nvPr/>
      </p:nvGrpSpPr>
      <p:grpSpPr>
        <a:xfrm>
          <a:off x="0" y="0"/>
          <a:ext cx="0" cy="0"/>
          <a:chOff x="0" y="0"/>
          <a:chExt cx="0" cy="0"/>
        </a:xfrm>
      </p:grpSpPr>
      <p:sp>
        <p:nvSpPr>
          <p:cNvPr id="14622" name="Google Shape;14622;g1c0e017520f_0_17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3" name="Google Shape;14623;g1c0e017520f_0_17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4" name="Shape 15314"/>
        <p:cNvGrpSpPr/>
        <p:nvPr/>
      </p:nvGrpSpPr>
      <p:grpSpPr>
        <a:xfrm>
          <a:off x="0" y="0"/>
          <a:ext cx="0" cy="0"/>
          <a:chOff x="0" y="0"/>
          <a:chExt cx="0" cy="0"/>
        </a:xfrm>
      </p:grpSpPr>
      <p:sp>
        <p:nvSpPr>
          <p:cNvPr id="15315" name="Google Shape;15315;g1c0e017520f_0_18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6" name="Google Shape;15316;g1c0e017520f_0_18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6" name="Shape 15616"/>
        <p:cNvGrpSpPr/>
        <p:nvPr/>
      </p:nvGrpSpPr>
      <p:grpSpPr>
        <a:xfrm>
          <a:off x="0" y="0"/>
          <a:ext cx="0" cy="0"/>
          <a:chOff x="0" y="0"/>
          <a:chExt cx="0" cy="0"/>
        </a:xfrm>
      </p:grpSpPr>
      <p:sp>
        <p:nvSpPr>
          <p:cNvPr id="15617" name="Google Shape;15617;g1c0e017520f_0_18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8" name="Google Shape;15618;g1c0e017520f_0_18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6" name="Shape 16256"/>
        <p:cNvGrpSpPr/>
        <p:nvPr/>
      </p:nvGrpSpPr>
      <p:grpSpPr>
        <a:xfrm>
          <a:off x="0" y="0"/>
          <a:ext cx="0" cy="0"/>
          <a:chOff x="0" y="0"/>
          <a:chExt cx="0" cy="0"/>
        </a:xfrm>
      </p:grpSpPr>
      <p:sp>
        <p:nvSpPr>
          <p:cNvPr id="16257" name="Google Shape;16257;g1c0e017520f_0_21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8" name="Google Shape;16258;g1c0e017520f_0_21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0" name="Shape 2720"/>
        <p:cNvGrpSpPr/>
        <p:nvPr/>
      </p:nvGrpSpPr>
      <p:grpSpPr>
        <a:xfrm>
          <a:off x="0" y="0"/>
          <a:ext cx="0" cy="0"/>
          <a:chOff x="0" y="0"/>
          <a:chExt cx="0" cy="0"/>
        </a:xfrm>
      </p:grpSpPr>
      <p:sp>
        <p:nvSpPr>
          <p:cNvPr id="2721" name="Google Shape;2721;g1b23000c45a_0_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2" name="Google Shape;2722;g1b23000c45a_0_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7" name="Shape 2777"/>
        <p:cNvGrpSpPr/>
        <p:nvPr/>
      </p:nvGrpSpPr>
      <p:grpSpPr>
        <a:xfrm>
          <a:off x="0" y="0"/>
          <a:ext cx="0" cy="0"/>
          <a:chOff x="0" y="0"/>
          <a:chExt cx="0" cy="0"/>
        </a:xfrm>
      </p:grpSpPr>
      <p:sp>
        <p:nvSpPr>
          <p:cNvPr id="2778" name="Google Shape;2778;g1c03315b40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9" name="Google Shape;2779;g1c03315b40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3" name="Shape 2843"/>
        <p:cNvGrpSpPr/>
        <p:nvPr/>
      </p:nvGrpSpPr>
      <p:grpSpPr>
        <a:xfrm>
          <a:off x="0" y="0"/>
          <a:ext cx="0" cy="0"/>
          <a:chOff x="0" y="0"/>
          <a:chExt cx="0" cy="0"/>
        </a:xfrm>
      </p:grpSpPr>
      <p:sp>
        <p:nvSpPr>
          <p:cNvPr id="2844" name="Google Shape;2844;g1c03315b40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5" name="Google Shape;2845;g1c03315b40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0" name="Shape 2870"/>
        <p:cNvGrpSpPr/>
        <p:nvPr/>
      </p:nvGrpSpPr>
      <p:grpSpPr>
        <a:xfrm>
          <a:off x="0" y="0"/>
          <a:ext cx="0" cy="0"/>
          <a:chOff x="0" y="0"/>
          <a:chExt cx="0" cy="0"/>
        </a:xfrm>
      </p:grpSpPr>
      <p:sp>
        <p:nvSpPr>
          <p:cNvPr id="2871" name="Google Shape;2871;g1c03315b401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2" name="Google Shape;2872;g1c03315b401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rot="7199890">
            <a:off x="799880" y="3174488"/>
            <a:ext cx="1913978" cy="2436707"/>
            <a:chOff x="6227652" y="291496"/>
            <a:chExt cx="1358898" cy="1730029"/>
          </a:xfrm>
        </p:grpSpPr>
        <p:sp>
          <p:nvSpPr>
            <p:cNvPr id="10" name="Google Shape;10;p2"/>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1897223" y="-238986"/>
            <a:ext cx="1914008" cy="2436746"/>
            <a:chOff x="6227652" y="291496"/>
            <a:chExt cx="1358898" cy="1730029"/>
          </a:xfrm>
        </p:grpSpPr>
        <p:sp>
          <p:nvSpPr>
            <p:cNvPr id="24" name="Google Shape;24;p2"/>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2"/>
          <p:cNvGrpSpPr/>
          <p:nvPr/>
        </p:nvGrpSpPr>
        <p:grpSpPr>
          <a:xfrm>
            <a:off x="153787" y="97926"/>
            <a:ext cx="8836425" cy="4947037"/>
            <a:chOff x="153787" y="97926"/>
            <a:chExt cx="8836425" cy="4947037"/>
          </a:xfrm>
        </p:grpSpPr>
        <p:grpSp>
          <p:nvGrpSpPr>
            <p:cNvPr id="38" name="Google Shape;38;p2"/>
            <p:cNvGrpSpPr/>
            <p:nvPr/>
          </p:nvGrpSpPr>
          <p:grpSpPr>
            <a:xfrm>
              <a:off x="153787" y="97926"/>
              <a:ext cx="8836425" cy="4947037"/>
              <a:chOff x="153787" y="97926"/>
              <a:chExt cx="8836425" cy="4947037"/>
            </a:xfrm>
          </p:grpSpPr>
          <p:sp>
            <p:nvSpPr>
              <p:cNvPr id="39" name="Google Shape;39;p2"/>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2"/>
            <p:cNvGrpSpPr/>
            <p:nvPr/>
          </p:nvGrpSpPr>
          <p:grpSpPr>
            <a:xfrm>
              <a:off x="183675" y="183850"/>
              <a:ext cx="3359800" cy="2245000"/>
              <a:chOff x="183675" y="183850"/>
              <a:chExt cx="3359800" cy="2245000"/>
            </a:xfrm>
          </p:grpSpPr>
          <p:sp>
            <p:nvSpPr>
              <p:cNvPr id="45" name="Google Shape;45;p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6" name="Google Shape;46;p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47" name="Google Shape;47;p2"/>
            <p:cNvGrpSpPr/>
            <p:nvPr/>
          </p:nvGrpSpPr>
          <p:grpSpPr>
            <a:xfrm flipH="1">
              <a:off x="5602238" y="183850"/>
              <a:ext cx="3359800" cy="2245000"/>
              <a:chOff x="183675" y="183850"/>
              <a:chExt cx="3359800" cy="2245000"/>
            </a:xfrm>
          </p:grpSpPr>
          <p:sp>
            <p:nvSpPr>
              <p:cNvPr id="48" name="Google Shape;48;p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9" name="Google Shape;49;p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50" name="Google Shape;50;p2"/>
            <p:cNvGrpSpPr/>
            <p:nvPr/>
          </p:nvGrpSpPr>
          <p:grpSpPr>
            <a:xfrm flipH="1" rot="10800000">
              <a:off x="183675" y="2715375"/>
              <a:ext cx="3969825" cy="2245000"/>
              <a:chOff x="183675" y="183850"/>
              <a:chExt cx="3969825" cy="2245000"/>
            </a:xfrm>
          </p:grpSpPr>
          <p:sp>
            <p:nvSpPr>
              <p:cNvPr id="51" name="Google Shape;51;p2"/>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52" name="Google Shape;52;p2"/>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53" name="Google Shape;53;p2"/>
            <p:cNvGrpSpPr/>
            <p:nvPr/>
          </p:nvGrpSpPr>
          <p:grpSpPr>
            <a:xfrm rot="10800000">
              <a:off x="5005375" y="2715375"/>
              <a:ext cx="3956675" cy="2247125"/>
              <a:chOff x="183663" y="181725"/>
              <a:chExt cx="3956675" cy="2247125"/>
            </a:xfrm>
          </p:grpSpPr>
          <p:sp>
            <p:nvSpPr>
              <p:cNvPr id="54" name="Google Shape;54;p2"/>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55" name="Google Shape;55;p2"/>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56" name="Google Shape;56;p2"/>
          <p:cNvSpPr txBox="1"/>
          <p:nvPr>
            <p:ph type="ctrTitle"/>
          </p:nvPr>
        </p:nvSpPr>
        <p:spPr>
          <a:xfrm>
            <a:off x="3619375" y="1151925"/>
            <a:ext cx="4789500" cy="21297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b="0" sz="5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57" name="Google Shape;57;p2"/>
          <p:cNvSpPr txBox="1"/>
          <p:nvPr>
            <p:ph idx="1" type="subTitle"/>
          </p:nvPr>
        </p:nvSpPr>
        <p:spPr>
          <a:xfrm>
            <a:off x="3619400" y="3494575"/>
            <a:ext cx="4789500" cy="4200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b="0"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58" name="Google Shape;58;p2"/>
          <p:cNvGrpSpPr/>
          <p:nvPr/>
        </p:nvGrpSpPr>
        <p:grpSpPr>
          <a:xfrm>
            <a:off x="392375" y="385522"/>
            <a:ext cx="8315865" cy="4399896"/>
            <a:chOff x="392375" y="385522"/>
            <a:chExt cx="8315865" cy="4399896"/>
          </a:xfrm>
        </p:grpSpPr>
        <p:sp>
          <p:nvSpPr>
            <p:cNvPr id="59" name="Google Shape;59;p2"/>
            <p:cNvSpPr/>
            <p:nvPr/>
          </p:nvSpPr>
          <p:spPr>
            <a:xfrm>
              <a:off x="392375" y="39730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2"/>
            <p:cNvGrpSpPr/>
            <p:nvPr/>
          </p:nvGrpSpPr>
          <p:grpSpPr>
            <a:xfrm>
              <a:off x="1196478" y="397312"/>
              <a:ext cx="199683" cy="199683"/>
              <a:chOff x="1323639" y="4708050"/>
              <a:chExt cx="318524" cy="318524"/>
            </a:xfrm>
          </p:grpSpPr>
          <p:sp>
            <p:nvSpPr>
              <p:cNvPr id="61" name="Google Shape;61;p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2"/>
            <p:cNvSpPr/>
            <p:nvPr/>
          </p:nvSpPr>
          <p:spPr>
            <a:xfrm>
              <a:off x="8114024" y="44861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 name="Google Shape;64;p2"/>
            <p:cNvGrpSpPr/>
            <p:nvPr/>
          </p:nvGrpSpPr>
          <p:grpSpPr>
            <a:xfrm>
              <a:off x="8408987" y="4486133"/>
              <a:ext cx="299253" cy="299285"/>
              <a:chOff x="1323639" y="4708050"/>
              <a:chExt cx="318524" cy="318524"/>
            </a:xfrm>
          </p:grpSpPr>
          <p:sp>
            <p:nvSpPr>
              <p:cNvPr id="65" name="Google Shape;65;p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2"/>
            <p:cNvSpPr/>
            <p:nvPr/>
          </p:nvSpPr>
          <p:spPr>
            <a:xfrm>
              <a:off x="8408980"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92380" y="4486197"/>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0" name="Shape 560"/>
        <p:cNvGrpSpPr/>
        <p:nvPr/>
      </p:nvGrpSpPr>
      <p:grpSpPr>
        <a:xfrm>
          <a:off x="0" y="0"/>
          <a:ext cx="0" cy="0"/>
          <a:chOff x="0" y="0"/>
          <a:chExt cx="0" cy="0"/>
        </a:xfrm>
      </p:grpSpPr>
      <p:grpSp>
        <p:nvGrpSpPr>
          <p:cNvPr id="561" name="Google Shape;561;p11"/>
          <p:cNvGrpSpPr/>
          <p:nvPr/>
        </p:nvGrpSpPr>
        <p:grpSpPr>
          <a:xfrm rot="-2977421">
            <a:off x="1189426" y="3349086"/>
            <a:ext cx="1927206" cy="3017642"/>
            <a:chOff x="335025" y="230375"/>
            <a:chExt cx="1927221" cy="3017666"/>
          </a:xfrm>
        </p:grpSpPr>
        <p:sp>
          <p:nvSpPr>
            <p:cNvPr id="562" name="Google Shape;562;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11"/>
          <p:cNvSpPr/>
          <p:nvPr/>
        </p:nvSpPr>
        <p:spPr>
          <a:xfrm flipH="1">
            <a:off x="8185868" y="371307"/>
            <a:ext cx="251215" cy="251215"/>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629438" y="42551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11"/>
          <p:cNvGrpSpPr/>
          <p:nvPr/>
        </p:nvGrpSpPr>
        <p:grpSpPr>
          <a:xfrm>
            <a:off x="328967" y="371306"/>
            <a:ext cx="457050" cy="457082"/>
            <a:chOff x="1323639" y="4708050"/>
            <a:chExt cx="318524" cy="318524"/>
          </a:xfrm>
        </p:grpSpPr>
        <p:sp>
          <p:nvSpPr>
            <p:cNvPr id="571" name="Google Shape;571;p1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11"/>
          <p:cNvSpPr/>
          <p:nvPr/>
        </p:nvSpPr>
        <p:spPr>
          <a:xfrm>
            <a:off x="8496351" y="44821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8437084" y="7549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11"/>
          <p:cNvGrpSpPr/>
          <p:nvPr/>
        </p:nvGrpSpPr>
        <p:grpSpPr>
          <a:xfrm flipH="1">
            <a:off x="379380" y="4507862"/>
            <a:ext cx="199683" cy="199683"/>
            <a:chOff x="1323639" y="4708050"/>
            <a:chExt cx="318524" cy="318524"/>
          </a:xfrm>
        </p:grpSpPr>
        <p:sp>
          <p:nvSpPr>
            <p:cNvPr id="576" name="Google Shape;576;p1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11"/>
          <p:cNvGrpSpPr/>
          <p:nvPr/>
        </p:nvGrpSpPr>
        <p:grpSpPr>
          <a:xfrm>
            <a:off x="-104287" y="1563338"/>
            <a:ext cx="1927221" cy="3017666"/>
            <a:chOff x="335025" y="230375"/>
            <a:chExt cx="1927221" cy="3017666"/>
          </a:xfrm>
        </p:grpSpPr>
        <p:sp>
          <p:nvSpPr>
            <p:cNvPr id="579" name="Google Shape;579;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11"/>
          <p:cNvGrpSpPr/>
          <p:nvPr/>
        </p:nvGrpSpPr>
        <p:grpSpPr>
          <a:xfrm rot="5400000">
            <a:off x="565288" y="-1080087"/>
            <a:ext cx="1927221" cy="3017666"/>
            <a:chOff x="335025" y="230375"/>
            <a:chExt cx="1927221" cy="3017666"/>
          </a:xfrm>
        </p:grpSpPr>
        <p:sp>
          <p:nvSpPr>
            <p:cNvPr id="586" name="Google Shape;586;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11"/>
          <p:cNvGrpSpPr/>
          <p:nvPr/>
        </p:nvGrpSpPr>
        <p:grpSpPr>
          <a:xfrm rot="10800000">
            <a:off x="7321010" y="409585"/>
            <a:ext cx="1927221" cy="3017666"/>
            <a:chOff x="335025" y="230375"/>
            <a:chExt cx="1927221" cy="3017666"/>
          </a:xfrm>
        </p:grpSpPr>
        <p:sp>
          <p:nvSpPr>
            <p:cNvPr id="593" name="Google Shape;593;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11"/>
          <p:cNvGrpSpPr/>
          <p:nvPr/>
        </p:nvGrpSpPr>
        <p:grpSpPr>
          <a:xfrm rot="-5400000">
            <a:off x="6651435" y="3053010"/>
            <a:ext cx="1927221" cy="3017666"/>
            <a:chOff x="335025" y="230375"/>
            <a:chExt cx="1927221" cy="3017666"/>
          </a:xfrm>
        </p:grpSpPr>
        <p:sp>
          <p:nvSpPr>
            <p:cNvPr id="600" name="Google Shape;600;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11"/>
          <p:cNvGrpSpPr/>
          <p:nvPr/>
        </p:nvGrpSpPr>
        <p:grpSpPr>
          <a:xfrm rot="7200044">
            <a:off x="5685050" y="-1121940"/>
            <a:ext cx="1927179" cy="3017599"/>
            <a:chOff x="335025" y="230375"/>
            <a:chExt cx="1927221" cy="3017666"/>
          </a:xfrm>
        </p:grpSpPr>
        <p:sp>
          <p:nvSpPr>
            <p:cNvPr id="607" name="Google Shape;607;p11"/>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1"/>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a:off x="153787" y="97926"/>
            <a:ext cx="8836425" cy="4947037"/>
            <a:chOff x="153787" y="97926"/>
            <a:chExt cx="8836425" cy="4947037"/>
          </a:xfrm>
        </p:grpSpPr>
        <p:grpSp>
          <p:nvGrpSpPr>
            <p:cNvPr id="614" name="Google Shape;614;p11"/>
            <p:cNvGrpSpPr/>
            <p:nvPr/>
          </p:nvGrpSpPr>
          <p:grpSpPr>
            <a:xfrm>
              <a:off x="153787" y="97926"/>
              <a:ext cx="8836425" cy="4947037"/>
              <a:chOff x="153787" y="97926"/>
              <a:chExt cx="8836425" cy="4947037"/>
            </a:xfrm>
          </p:grpSpPr>
          <p:sp>
            <p:nvSpPr>
              <p:cNvPr id="615" name="Google Shape;615;p11"/>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1"/>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11"/>
            <p:cNvGrpSpPr/>
            <p:nvPr/>
          </p:nvGrpSpPr>
          <p:grpSpPr>
            <a:xfrm>
              <a:off x="183675" y="183850"/>
              <a:ext cx="3359800" cy="2245000"/>
              <a:chOff x="183675" y="183850"/>
              <a:chExt cx="3359800" cy="2245000"/>
            </a:xfrm>
          </p:grpSpPr>
          <p:sp>
            <p:nvSpPr>
              <p:cNvPr id="621" name="Google Shape;621;p1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622" name="Google Shape;622;p1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623" name="Google Shape;623;p11"/>
            <p:cNvGrpSpPr/>
            <p:nvPr/>
          </p:nvGrpSpPr>
          <p:grpSpPr>
            <a:xfrm flipH="1">
              <a:off x="5602238" y="183850"/>
              <a:ext cx="3359800" cy="2245000"/>
              <a:chOff x="183675" y="183850"/>
              <a:chExt cx="3359800" cy="2245000"/>
            </a:xfrm>
          </p:grpSpPr>
          <p:sp>
            <p:nvSpPr>
              <p:cNvPr id="624" name="Google Shape;624;p1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625" name="Google Shape;625;p1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626" name="Google Shape;626;p11"/>
            <p:cNvGrpSpPr/>
            <p:nvPr/>
          </p:nvGrpSpPr>
          <p:grpSpPr>
            <a:xfrm flipH="1" rot="10800000">
              <a:off x="183675" y="2715375"/>
              <a:ext cx="3969825" cy="2245000"/>
              <a:chOff x="183675" y="183850"/>
              <a:chExt cx="3969825" cy="2245000"/>
            </a:xfrm>
          </p:grpSpPr>
          <p:sp>
            <p:nvSpPr>
              <p:cNvPr id="627" name="Google Shape;627;p11"/>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628" name="Google Shape;628;p11"/>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629" name="Google Shape;629;p11"/>
            <p:cNvGrpSpPr/>
            <p:nvPr/>
          </p:nvGrpSpPr>
          <p:grpSpPr>
            <a:xfrm rot="10800000">
              <a:off x="5005375" y="2715375"/>
              <a:ext cx="3956675" cy="2247125"/>
              <a:chOff x="183663" y="181725"/>
              <a:chExt cx="3956675" cy="2247125"/>
            </a:xfrm>
          </p:grpSpPr>
          <p:sp>
            <p:nvSpPr>
              <p:cNvPr id="630" name="Google Shape;630;p11"/>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631" name="Google Shape;631;p11"/>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632" name="Google Shape;632;p11"/>
          <p:cNvSpPr txBox="1"/>
          <p:nvPr>
            <p:ph hasCustomPrompt="1" type="title"/>
          </p:nvPr>
        </p:nvSpPr>
        <p:spPr>
          <a:xfrm>
            <a:off x="984563" y="1636525"/>
            <a:ext cx="7174800" cy="15414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9600"/>
              <a:buNone/>
              <a:defRPr sz="8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33" name="Google Shape;633;p11"/>
          <p:cNvSpPr txBox="1"/>
          <p:nvPr>
            <p:ph idx="1" type="subTitle"/>
          </p:nvPr>
        </p:nvSpPr>
        <p:spPr>
          <a:xfrm>
            <a:off x="984575" y="3114857"/>
            <a:ext cx="7174800" cy="392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34" name="Shape 6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5" name="Shape 635"/>
        <p:cNvGrpSpPr/>
        <p:nvPr/>
      </p:nvGrpSpPr>
      <p:grpSpPr>
        <a:xfrm>
          <a:off x="0" y="0"/>
          <a:ext cx="0" cy="0"/>
          <a:chOff x="0" y="0"/>
          <a:chExt cx="0" cy="0"/>
        </a:xfrm>
      </p:grpSpPr>
      <p:grpSp>
        <p:nvGrpSpPr>
          <p:cNvPr id="636" name="Google Shape;636;p13"/>
          <p:cNvGrpSpPr/>
          <p:nvPr/>
        </p:nvGrpSpPr>
        <p:grpSpPr>
          <a:xfrm rot="8436385">
            <a:off x="8120860" y="2737544"/>
            <a:ext cx="1914016" cy="2436756"/>
            <a:chOff x="6227652" y="291496"/>
            <a:chExt cx="1358898" cy="1730029"/>
          </a:xfrm>
        </p:grpSpPr>
        <p:sp>
          <p:nvSpPr>
            <p:cNvPr id="637" name="Google Shape;637;p13"/>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3"/>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3"/>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3"/>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3"/>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13"/>
          <p:cNvGrpSpPr/>
          <p:nvPr/>
        </p:nvGrpSpPr>
        <p:grpSpPr>
          <a:xfrm rot="-726657">
            <a:off x="-738856" y="-159697"/>
            <a:ext cx="1913937" cy="2436655"/>
            <a:chOff x="6227652" y="291496"/>
            <a:chExt cx="1358898" cy="1730029"/>
          </a:xfrm>
        </p:grpSpPr>
        <p:sp>
          <p:nvSpPr>
            <p:cNvPr id="651" name="Google Shape;651;p13"/>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3"/>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3"/>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3"/>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3"/>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3"/>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13"/>
          <p:cNvGrpSpPr/>
          <p:nvPr/>
        </p:nvGrpSpPr>
        <p:grpSpPr>
          <a:xfrm>
            <a:off x="392375" y="385522"/>
            <a:ext cx="8315865" cy="4399896"/>
            <a:chOff x="392375" y="385522"/>
            <a:chExt cx="8315865" cy="4399896"/>
          </a:xfrm>
        </p:grpSpPr>
        <p:sp>
          <p:nvSpPr>
            <p:cNvPr id="665" name="Google Shape;665;p13"/>
            <p:cNvSpPr/>
            <p:nvPr/>
          </p:nvSpPr>
          <p:spPr>
            <a:xfrm flipH="1">
              <a:off x="8236230" y="39730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 name="Google Shape;666;p13"/>
            <p:cNvGrpSpPr/>
            <p:nvPr/>
          </p:nvGrpSpPr>
          <p:grpSpPr>
            <a:xfrm flipH="1">
              <a:off x="7704455" y="397312"/>
              <a:ext cx="199683" cy="199683"/>
              <a:chOff x="1323639" y="4708050"/>
              <a:chExt cx="318524" cy="318524"/>
            </a:xfrm>
          </p:grpSpPr>
          <p:sp>
            <p:nvSpPr>
              <p:cNvPr id="667" name="Google Shape;667;p1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 name="Google Shape;669;p13"/>
            <p:cNvSpPr/>
            <p:nvPr/>
          </p:nvSpPr>
          <p:spPr>
            <a:xfrm flipH="1">
              <a:off x="822089" y="44861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13"/>
            <p:cNvGrpSpPr/>
            <p:nvPr/>
          </p:nvGrpSpPr>
          <p:grpSpPr>
            <a:xfrm flipH="1">
              <a:off x="392375" y="4486133"/>
              <a:ext cx="299253" cy="299285"/>
              <a:chOff x="1323639" y="4708050"/>
              <a:chExt cx="318524" cy="318524"/>
            </a:xfrm>
          </p:grpSpPr>
          <p:sp>
            <p:nvSpPr>
              <p:cNvPr id="671" name="Google Shape;671;p1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13"/>
            <p:cNvSpPr/>
            <p:nvPr/>
          </p:nvSpPr>
          <p:spPr>
            <a:xfrm flipH="1">
              <a:off x="392384"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flipH="1">
              <a:off x="8408984" y="4486197"/>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13"/>
          <p:cNvGrpSpPr/>
          <p:nvPr/>
        </p:nvGrpSpPr>
        <p:grpSpPr>
          <a:xfrm>
            <a:off x="153787" y="97926"/>
            <a:ext cx="8836425" cy="4947037"/>
            <a:chOff x="153787" y="97926"/>
            <a:chExt cx="8836425" cy="4947037"/>
          </a:xfrm>
        </p:grpSpPr>
        <p:grpSp>
          <p:nvGrpSpPr>
            <p:cNvPr id="676" name="Google Shape;676;p13"/>
            <p:cNvGrpSpPr/>
            <p:nvPr/>
          </p:nvGrpSpPr>
          <p:grpSpPr>
            <a:xfrm>
              <a:off x="153787" y="97926"/>
              <a:ext cx="8836425" cy="4947037"/>
              <a:chOff x="153787" y="97926"/>
              <a:chExt cx="8836425" cy="4947037"/>
            </a:xfrm>
          </p:grpSpPr>
          <p:sp>
            <p:nvSpPr>
              <p:cNvPr id="677" name="Google Shape;677;p13"/>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3"/>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3"/>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3"/>
            <p:cNvGrpSpPr/>
            <p:nvPr/>
          </p:nvGrpSpPr>
          <p:grpSpPr>
            <a:xfrm>
              <a:off x="183675" y="183850"/>
              <a:ext cx="3359800" cy="2245000"/>
              <a:chOff x="183675" y="183850"/>
              <a:chExt cx="3359800" cy="2245000"/>
            </a:xfrm>
          </p:grpSpPr>
          <p:sp>
            <p:nvSpPr>
              <p:cNvPr id="683" name="Google Shape;683;p1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684" name="Google Shape;684;p1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685" name="Google Shape;685;p13"/>
            <p:cNvGrpSpPr/>
            <p:nvPr/>
          </p:nvGrpSpPr>
          <p:grpSpPr>
            <a:xfrm flipH="1">
              <a:off x="5602238" y="183850"/>
              <a:ext cx="3359800" cy="2245000"/>
              <a:chOff x="183675" y="183850"/>
              <a:chExt cx="3359800" cy="2245000"/>
            </a:xfrm>
          </p:grpSpPr>
          <p:sp>
            <p:nvSpPr>
              <p:cNvPr id="686" name="Google Shape;686;p1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687" name="Google Shape;687;p1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688" name="Google Shape;688;p13"/>
            <p:cNvGrpSpPr/>
            <p:nvPr/>
          </p:nvGrpSpPr>
          <p:grpSpPr>
            <a:xfrm flipH="1" rot="10800000">
              <a:off x="183675" y="2715375"/>
              <a:ext cx="3969825" cy="2245000"/>
              <a:chOff x="183675" y="183850"/>
              <a:chExt cx="3969825" cy="2245000"/>
            </a:xfrm>
          </p:grpSpPr>
          <p:sp>
            <p:nvSpPr>
              <p:cNvPr id="689" name="Google Shape;689;p13"/>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690" name="Google Shape;690;p13"/>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691" name="Google Shape;691;p13"/>
            <p:cNvGrpSpPr/>
            <p:nvPr/>
          </p:nvGrpSpPr>
          <p:grpSpPr>
            <a:xfrm rot="10800000">
              <a:off x="5005375" y="2715375"/>
              <a:ext cx="3956675" cy="2247125"/>
              <a:chOff x="183663" y="181725"/>
              <a:chExt cx="3956675" cy="2247125"/>
            </a:xfrm>
          </p:grpSpPr>
          <p:sp>
            <p:nvSpPr>
              <p:cNvPr id="692" name="Google Shape;692;p13"/>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693" name="Google Shape;693;p13"/>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694" name="Google Shape;694;p13"/>
          <p:cNvSpPr txBox="1"/>
          <p:nvPr>
            <p:ph idx="1" type="subTitle"/>
          </p:nvPr>
        </p:nvSpPr>
        <p:spPr>
          <a:xfrm>
            <a:off x="1697000" y="1068900"/>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695" name="Google Shape;695;p13"/>
          <p:cNvSpPr txBox="1"/>
          <p:nvPr>
            <p:ph idx="2" type="subTitle"/>
          </p:nvPr>
        </p:nvSpPr>
        <p:spPr>
          <a:xfrm>
            <a:off x="1697000" y="1541250"/>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6" name="Google Shape;696;p13"/>
          <p:cNvSpPr txBox="1"/>
          <p:nvPr>
            <p:ph hasCustomPrompt="1" type="title"/>
          </p:nvPr>
        </p:nvSpPr>
        <p:spPr>
          <a:xfrm>
            <a:off x="733950" y="1349975"/>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697" name="Google Shape;697;p13"/>
          <p:cNvSpPr txBox="1"/>
          <p:nvPr>
            <p:ph idx="3" type="subTitle"/>
          </p:nvPr>
        </p:nvSpPr>
        <p:spPr>
          <a:xfrm>
            <a:off x="1697000" y="3484851"/>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698" name="Google Shape;698;p13"/>
          <p:cNvSpPr txBox="1"/>
          <p:nvPr>
            <p:ph idx="4" type="subTitle"/>
          </p:nvPr>
        </p:nvSpPr>
        <p:spPr>
          <a:xfrm>
            <a:off x="1697000" y="3968300"/>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9" name="Google Shape;699;p13"/>
          <p:cNvSpPr txBox="1"/>
          <p:nvPr>
            <p:ph hasCustomPrompt="1" idx="5" type="title"/>
          </p:nvPr>
        </p:nvSpPr>
        <p:spPr>
          <a:xfrm>
            <a:off x="733950" y="3781001"/>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700" name="Google Shape;700;p13"/>
          <p:cNvSpPr txBox="1"/>
          <p:nvPr>
            <p:ph idx="6" type="subTitle"/>
          </p:nvPr>
        </p:nvSpPr>
        <p:spPr>
          <a:xfrm>
            <a:off x="1697000" y="2276875"/>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solidFill>
                  <a:schemeClr val="dk1"/>
                </a:solidFill>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701" name="Google Shape;701;p13"/>
          <p:cNvSpPr txBox="1"/>
          <p:nvPr>
            <p:ph idx="7" type="subTitle"/>
          </p:nvPr>
        </p:nvSpPr>
        <p:spPr>
          <a:xfrm>
            <a:off x="1697000" y="2749225"/>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2" name="Google Shape;702;p13"/>
          <p:cNvSpPr txBox="1"/>
          <p:nvPr>
            <p:ph hasCustomPrompt="1" idx="8" type="title"/>
          </p:nvPr>
        </p:nvSpPr>
        <p:spPr>
          <a:xfrm>
            <a:off x="733950" y="2557938"/>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703" name="Google Shape;703;p13"/>
          <p:cNvSpPr txBox="1"/>
          <p:nvPr>
            <p:ph idx="9" type="title"/>
          </p:nvPr>
        </p:nvSpPr>
        <p:spPr>
          <a:xfrm>
            <a:off x="733950" y="457200"/>
            <a:ext cx="76749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04" name="Google Shape;704;p13"/>
          <p:cNvSpPr txBox="1"/>
          <p:nvPr>
            <p:ph idx="13" type="subTitle"/>
          </p:nvPr>
        </p:nvSpPr>
        <p:spPr>
          <a:xfrm>
            <a:off x="5641050" y="1068900"/>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705" name="Google Shape;705;p13"/>
          <p:cNvSpPr txBox="1"/>
          <p:nvPr>
            <p:ph idx="14" type="subTitle"/>
          </p:nvPr>
        </p:nvSpPr>
        <p:spPr>
          <a:xfrm>
            <a:off x="5641050" y="1541250"/>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6" name="Google Shape;706;p13"/>
          <p:cNvSpPr txBox="1"/>
          <p:nvPr>
            <p:ph hasCustomPrompt="1" idx="15" type="title"/>
          </p:nvPr>
        </p:nvSpPr>
        <p:spPr>
          <a:xfrm>
            <a:off x="4678000" y="1349975"/>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707" name="Google Shape;707;p13"/>
          <p:cNvSpPr txBox="1"/>
          <p:nvPr>
            <p:ph idx="16" type="subTitle"/>
          </p:nvPr>
        </p:nvSpPr>
        <p:spPr>
          <a:xfrm>
            <a:off x="5641050" y="3484851"/>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708" name="Google Shape;708;p13"/>
          <p:cNvSpPr txBox="1"/>
          <p:nvPr>
            <p:ph idx="17" type="subTitle"/>
          </p:nvPr>
        </p:nvSpPr>
        <p:spPr>
          <a:xfrm>
            <a:off x="5641050" y="3968300"/>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09" name="Google Shape;709;p13"/>
          <p:cNvSpPr txBox="1"/>
          <p:nvPr>
            <p:ph hasCustomPrompt="1" idx="18" type="title"/>
          </p:nvPr>
        </p:nvSpPr>
        <p:spPr>
          <a:xfrm>
            <a:off x="4678000" y="3781001"/>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710" name="Google Shape;710;p13"/>
          <p:cNvSpPr txBox="1"/>
          <p:nvPr>
            <p:ph idx="19" type="subTitle"/>
          </p:nvPr>
        </p:nvSpPr>
        <p:spPr>
          <a:xfrm>
            <a:off x="5641050" y="2276875"/>
            <a:ext cx="2767800" cy="58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100"/>
              <a:buFont typeface="Playfair Display"/>
              <a:buNone/>
              <a:defRPr b="1" sz="2000">
                <a:solidFill>
                  <a:schemeClr val="dk1"/>
                </a:solidFill>
                <a:latin typeface="Besley"/>
                <a:ea typeface="Besley"/>
                <a:cs typeface="Besley"/>
                <a:sym typeface="Besley"/>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711" name="Google Shape;711;p13"/>
          <p:cNvSpPr txBox="1"/>
          <p:nvPr>
            <p:ph idx="20" type="subTitle"/>
          </p:nvPr>
        </p:nvSpPr>
        <p:spPr>
          <a:xfrm>
            <a:off x="5641050" y="2749225"/>
            <a:ext cx="27678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12" name="Google Shape;712;p13"/>
          <p:cNvSpPr txBox="1"/>
          <p:nvPr>
            <p:ph hasCustomPrompt="1" idx="21" type="title"/>
          </p:nvPr>
        </p:nvSpPr>
        <p:spPr>
          <a:xfrm>
            <a:off x="4678000" y="2557938"/>
            <a:ext cx="963000" cy="527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4000"/>
              <a:buNone/>
              <a:defRPr i="1" sz="4300"/>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13" name="Shape 713"/>
        <p:cNvGrpSpPr/>
        <p:nvPr/>
      </p:nvGrpSpPr>
      <p:grpSpPr>
        <a:xfrm>
          <a:off x="0" y="0"/>
          <a:ext cx="0" cy="0"/>
          <a:chOff x="0" y="0"/>
          <a:chExt cx="0" cy="0"/>
        </a:xfrm>
      </p:grpSpPr>
      <p:grpSp>
        <p:nvGrpSpPr>
          <p:cNvPr id="714" name="Google Shape;714;p14"/>
          <p:cNvGrpSpPr/>
          <p:nvPr/>
        </p:nvGrpSpPr>
        <p:grpSpPr>
          <a:xfrm>
            <a:off x="-124362" y="-473840"/>
            <a:ext cx="9352519" cy="6060319"/>
            <a:chOff x="-124362" y="-473840"/>
            <a:chExt cx="9352519" cy="6060319"/>
          </a:xfrm>
        </p:grpSpPr>
        <p:sp>
          <p:nvSpPr>
            <p:cNvPr id="715" name="Google Shape;715;p14"/>
            <p:cNvSpPr/>
            <p:nvPr/>
          </p:nvSpPr>
          <p:spPr>
            <a:xfrm>
              <a:off x="4296155" y="677326"/>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14"/>
            <p:cNvGrpSpPr/>
            <p:nvPr/>
          </p:nvGrpSpPr>
          <p:grpSpPr>
            <a:xfrm flipH="1">
              <a:off x="8283364" y="329395"/>
              <a:ext cx="251220" cy="251220"/>
              <a:chOff x="1323639" y="4708050"/>
              <a:chExt cx="318524" cy="318524"/>
            </a:xfrm>
          </p:grpSpPr>
          <p:sp>
            <p:nvSpPr>
              <p:cNvPr id="717" name="Google Shape;717;p1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14"/>
            <p:cNvSpPr/>
            <p:nvPr/>
          </p:nvSpPr>
          <p:spPr>
            <a:xfrm>
              <a:off x="609363" y="431612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14"/>
            <p:cNvGrpSpPr/>
            <p:nvPr/>
          </p:nvGrpSpPr>
          <p:grpSpPr>
            <a:xfrm>
              <a:off x="308892" y="329406"/>
              <a:ext cx="457050" cy="457082"/>
              <a:chOff x="1323639" y="4708050"/>
              <a:chExt cx="318524" cy="318524"/>
            </a:xfrm>
          </p:grpSpPr>
          <p:sp>
            <p:nvSpPr>
              <p:cNvPr id="721" name="Google Shape;721;p1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 name="Google Shape;723;p14"/>
            <p:cNvSpPr/>
            <p:nvPr/>
          </p:nvSpPr>
          <p:spPr>
            <a:xfrm>
              <a:off x="8476276" y="4543160"/>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flipH="1">
              <a:off x="8476284" y="714297"/>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4657111" y="67732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14"/>
            <p:cNvGrpSpPr/>
            <p:nvPr/>
          </p:nvGrpSpPr>
          <p:grpSpPr>
            <a:xfrm flipH="1">
              <a:off x="359305" y="4568887"/>
              <a:ext cx="199683" cy="199683"/>
              <a:chOff x="1323639" y="4708050"/>
              <a:chExt cx="318524" cy="318524"/>
            </a:xfrm>
          </p:grpSpPr>
          <p:sp>
            <p:nvSpPr>
              <p:cNvPr id="727" name="Google Shape;727;p1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14"/>
            <p:cNvGrpSpPr/>
            <p:nvPr/>
          </p:nvGrpSpPr>
          <p:grpSpPr>
            <a:xfrm>
              <a:off x="-124362" y="1624363"/>
              <a:ext cx="1927221" cy="3017666"/>
              <a:chOff x="335025" y="230375"/>
              <a:chExt cx="1927221" cy="3017666"/>
            </a:xfrm>
          </p:grpSpPr>
          <p:sp>
            <p:nvSpPr>
              <p:cNvPr id="730" name="Google Shape;730;p1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4"/>
            <p:cNvGrpSpPr/>
            <p:nvPr/>
          </p:nvGrpSpPr>
          <p:grpSpPr>
            <a:xfrm rot="5400000">
              <a:off x="545213" y="-1019062"/>
              <a:ext cx="1927221" cy="3017666"/>
              <a:chOff x="335025" y="230375"/>
              <a:chExt cx="1927221" cy="3017666"/>
            </a:xfrm>
          </p:grpSpPr>
          <p:sp>
            <p:nvSpPr>
              <p:cNvPr id="737" name="Google Shape;737;p1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14"/>
            <p:cNvGrpSpPr/>
            <p:nvPr/>
          </p:nvGrpSpPr>
          <p:grpSpPr>
            <a:xfrm rot="10800000">
              <a:off x="7300935" y="470610"/>
              <a:ext cx="1927221" cy="3017666"/>
              <a:chOff x="335025" y="230375"/>
              <a:chExt cx="1927221" cy="3017666"/>
            </a:xfrm>
          </p:grpSpPr>
          <p:sp>
            <p:nvSpPr>
              <p:cNvPr id="744" name="Google Shape;744;p1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4"/>
            <p:cNvGrpSpPr/>
            <p:nvPr/>
          </p:nvGrpSpPr>
          <p:grpSpPr>
            <a:xfrm rot="-5400000">
              <a:off x="6631360" y="3114035"/>
              <a:ext cx="1927221" cy="3017666"/>
              <a:chOff x="335025" y="230375"/>
              <a:chExt cx="1927221" cy="3017666"/>
            </a:xfrm>
          </p:grpSpPr>
          <p:sp>
            <p:nvSpPr>
              <p:cNvPr id="751" name="Google Shape;751;p1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 name="Google Shape;757;p14"/>
          <p:cNvGrpSpPr/>
          <p:nvPr/>
        </p:nvGrpSpPr>
        <p:grpSpPr>
          <a:xfrm>
            <a:off x="153787" y="69727"/>
            <a:ext cx="8836425" cy="4975164"/>
            <a:chOff x="153787" y="69727"/>
            <a:chExt cx="8836425" cy="4975164"/>
          </a:xfrm>
        </p:grpSpPr>
        <p:grpSp>
          <p:nvGrpSpPr>
            <p:cNvPr id="758" name="Google Shape;758;p14"/>
            <p:cNvGrpSpPr/>
            <p:nvPr/>
          </p:nvGrpSpPr>
          <p:grpSpPr>
            <a:xfrm flipH="1">
              <a:off x="5602238" y="183850"/>
              <a:ext cx="3359800" cy="2245000"/>
              <a:chOff x="183675" y="183850"/>
              <a:chExt cx="3359800" cy="2245000"/>
            </a:xfrm>
          </p:grpSpPr>
          <p:sp>
            <p:nvSpPr>
              <p:cNvPr id="759" name="Google Shape;759;p1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760" name="Google Shape;760;p1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761" name="Google Shape;761;p14"/>
            <p:cNvGrpSpPr/>
            <p:nvPr/>
          </p:nvGrpSpPr>
          <p:grpSpPr>
            <a:xfrm>
              <a:off x="183675" y="183850"/>
              <a:ext cx="3359800" cy="2245000"/>
              <a:chOff x="183675" y="183850"/>
              <a:chExt cx="3359800" cy="2245000"/>
            </a:xfrm>
          </p:grpSpPr>
          <p:sp>
            <p:nvSpPr>
              <p:cNvPr id="762" name="Google Shape;762;p1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763" name="Google Shape;763;p1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764" name="Google Shape;764;p14"/>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14"/>
            <p:cNvGrpSpPr/>
            <p:nvPr/>
          </p:nvGrpSpPr>
          <p:grpSpPr>
            <a:xfrm>
              <a:off x="3648960" y="4810391"/>
              <a:ext cx="1845035" cy="234501"/>
              <a:chOff x="3648960" y="4810391"/>
              <a:chExt cx="1845035" cy="234501"/>
            </a:xfrm>
          </p:grpSpPr>
          <p:sp>
            <p:nvSpPr>
              <p:cNvPr id="768" name="Google Shape;768;p14"/>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14"/>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4"/>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14"/>
            <p:cNvGrpSpPr/>
            <p:nvPr/>
          </p:nvGrpSpPr>
          <p:grpSpPr>
            <a:xfrm flipH="1" rot="10800000">
              <a:off x="183675" y="2715375"/>
              <a:ext cx="3474575" cy="2245000"/>
              <a:chOff x="183675" y="183850"/>
              <a:chExt cx="3474575" cy="2245000"/>
            </a:xfrm>
          </p:grpSpPr>
          <p:sp>
            <p:nvSpPr>
              <p:cNvPr id="779" name="Google Shape;779;p14"/>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780" name="Google Shape;780;p14"/>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781" name="Google Shape;781;p14"/>
            <p:cNvGrpSpPr/>
            <p:nvPr/>
          </p:nvGrpSpPr>
          <p:grpSpPr>
            <a:xfrm rot="10800000">
              <a:off x="5501050" y="2715375"/>
              <a:ext cx="3461000" cy="2246625"/>
              <a:chOff x="183663" y="182225"/>
              <a:chExt cx="3461000" cy="2246625"/>
            </a:xfrm>
          </p:grpSpPr>
          <p:sp>
            <p:nvSpPr>
              <p:cNvPr id="782" name="Google Shape;782;p14"/>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783" name="Google Shape;783;p14"/>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784" name="Google Shape;784;p14"/>
          <p:cNvSpPr txBox="1"/>
          <p:nvPr>
            <p:ph type="title"/>
          </p:nvPr>
        </p:nvSpPr>
        <p:spPr>
          <a:xfrm>
            <a:off x="1933350" y="2917350"/>
            <a:ext cx="5277300" cy="431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85" name="Google Shape;785;p14"/>
          <p:cNvSpPr txBox="1"/>
          <p:nvPr>
            <p:ph idx="1" type="subTitle"/>
          </p:nvPr>
        </p:nvSpPr>
        <p:spPr>
          <a:xfrm>
            <a:off x="1933349" y="1672350"/>
            <a:ext cx="5277300" cy="124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86" name="Shape 786"/>
        <p:cNvGrpSpPr/>
        <p:nvPr/>
      </p:nvGrpSpPr>
      <p:grpSpPr>
        <a:xfrm>
          <a:off x="0" y="0"/>
          <a:ext cx="0" cy="0"/>
          <a:chOff x="0" y="0"/>
          <a:chExt cx="0" cy="0"/>
        </a:xfrm>
      </p:grpSpPr>
      <p:grpSp>
        <p:nvGrpSpPr>
          <p:cNvPr id="787" name="Google Shape;787;p15"/>
          <p:cNvGrpSpPr/>
          <p:nvPr/>
        </p:nvGrpSpPr>
        <p:grpSpPr>
          <a:xfrm>
            <a:off x="-838605" y="-1492454"/>
            <a:ext cx="10036234" cy="7301221"/>
            <a:chOff x="-838605" y="-1492454"/>
            <a:chExt cx="10036234" cy="7301221"/>
          </a:xfrm>
        </p:grpSpPr>
        <p:grpSp>
          <p:nvGrpSpPr>
            <p:cNvPr id="788" name="Google Shape;788;p15"/>
            <p:cNvGrpSpPr/>
            <p:nvPr/>
          </p:nvGrpSpPr>
          <p:grpSpPr>
            <a:xfrm flipH="1" rot="5980282">
              <a:off x="5837320" y="-1594310"/>
              <a:ext cx="2773660" cy="3531178"/>
              <a:chOff x="6227652" y="291496"/>
              <a:chExt cx="1358898" cy="1730029"/>
            </a:xfrm>
          </p:grpSpPr>
          <p:sp>
            <p:nvSpPr>
              <p:cNvPr id="789" name="Google Shape;789;p1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5"/>
            <p:cNvGrpSpPr/>
            <p:nvPr/>
          </p:nvGrpSpPr>
          <p:grpSpPr>
            <a:xfrm flipH="1" rot="-1945443">
              <a:off x="-108135" y="1809263"/>
              <a:ext cx="2773649" cy="3531165"/>
              <a:chOff x="6227652" y="291496"/>
              <a:chExt cx="1358898" cy="1730029"/>
            </a:xfrm>
          </p:grpSpPr>
          <p:sp>
            <p:nvSpPr>
              <p:cNvPr id="803" name="Google Shape;803;p1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 name="Google Shape;816;p15"/>
            <p:cNvSpPr/>
            <p:nvPr/>
          </p:nvSpPr>
          <p:spPr>
            <a:xfrm>
              <a:off x="387958" y="343476"/>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15"/>
            <p:cNvGrpSpPr/>
            <p:nvPr/>
          </p:nvGrpSpPr>
          <p:grpSpPr>
            <a:xfrm>
              <a:off x="922961" y="343487"/>
              <a:ext cx="199683" cy="199683"/>
              <a:chOff x="1323639" y="4708050"/>
              <a:chExt cx="318524" cy="318524"/>
            </a:xfrm>
          </p:grpSpPr>
          <p:sp>
            <p:nvSpPr>
              <p:cNvPr id="818" name="Google Shape;818;p1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15"/>
            <p:cNvSpPr/>
            <p:nvPr/>
          </p:nvSpPr>
          <p:spPr>
            <a:xfrm flipH="1">
              <a:off x="8495876"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15"/>
            <p:cNvGrpSpPr/>
            <p:nvPr/>
          </p:nvGrpSpPr>
          <p:grpSpPr>
            <a:xfrm flipH="1">
              <a:off x="8252807" y="4340331"/>
              <a:ext cx="457050" cy="457082"/>
              <a:chOff x="1323639" y="4708050"/>
              <a:chExt cx="318524" cy="318524"/>
            </a:xfrm>
          </p:grpSpPr>
          <p:sp>
            <p:nvSpPr>
              <p:cNvPr id="822" name="Google Shape;822;p1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 name="Google Shape;824;p15"/>
            <p:cNvSpPr/>
            <p:nvPr/>
          </p:nvSpPr>
          <p:spPr>
            <a:xfrm flipH="1">
              <a:off x="295720" y="4529060"/>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a:off x="387938" y="128847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flipH="1">
              <a:off x="8521637" y="5431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15"/>
          <p:cNvSpPr/>
          <p:nvPr/>
        </p:nvSpPr>
        <p:spPr>
          <a:xfrm flipH="1">
            <a:off x="5175473" y="4568925"/>
            <a:ext cx="200485" cy="200423"/>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 name="Google Shape;828;p15"/>
          <p:cNvGrpSpPr/>
          <p:nvPr/>
        </p:nvGrpSpPr>
        <p:grpSpPr>
          <a:xfrm>
            <a:off x="153787" y="97926"/>
            <a:ext cx="8836425" cy="4947037"/>
            <a:chOff x="153787" y="97926"/>
            <a:chExt cx="8836425" cy="4947037"/>
          </a:xfrm>
        </p:grpSpPr>
        <p:grpSp>
          <p:nvGrpSpPr>
            <p:cNvPr id="829" name="Google Shape;829;p15"/>
            <p:cNvGrpSpPr/>
            <p:nvPr/>
          </p:nvGrpSpPr>
          <p:grpSpPr>
            <a:xfrm>
              <a:off x="153787" y="97926"/>
              <a:ext cx="8836425" cy="4947037"/>
              <a:chOff x="153787" y="97926"/>
              <a:chExt cx="8836425" cy="4947037"/>
            </a:xfrm>
          </p:grpSpPr>
          <p:sp>
            <p:nvSpPr>
              <p:cNvPr id="830" name="Google Shape;830;p15"/>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15"/>
            <p:cNvGrpSpPr/>
            <p:nvPr/>
          </p:nvGrpSpPr>
          <p:grpSpPr>
            <a:xfrm>
              <a:off x="183675" y="183850"/>
              <a:ext cx="3359800" cy="2245000"/>
              <a:chOff x="183675" y="183850"/>
              <a:chExt cx="3359800" cy="2245000"/>
            </a:xfrm>
          </p:grpSpPr>
          <p:sp>
            <p:nvSpPr>
              <p:cNvPr id="836" name="Google Shape;836;p1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837" name="Google Shape;837;p1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838" name="Google Shape;838;p15"/>
            <p:cNvGrpSpPr/>
            <p:nvPr/>
          </p:nvGrpSpPr>
          <p:grpSpPr>
            <a:xfrm flipH="1">
              <a:off x="5602238" y="183850"/>
              <a:ext cx="3359800" cy="2245000"/>
              <a:chOff x="183675" y="183850"/>
              <a:chExt cx="3359800" cy="2245000"/>
            </a:xfrm>
          </p:grpSpPr>
          <p:sp>
            <p:nvSpPr>
              <p:cNvPr id="839" name="Google Shape;839;p1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840" name="Google Shape;840;p1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841" name="Google Shape;841;p15"/>
            <p:cNvGrpSpPr/>
            <p:nvPr/>
          </p:nvGrpSpPr>
          <p:grpSpPr>
            <a:xfrm flipH="1" rot="10800000">
              <a:off x="183675" y="2715375"/>
              <a:ext cx="3969825" cy="2245000"/>
              <a:chOff x="183675" y="183850"/>
              <a:chExt cx="3969825" cy="2245000"/>
            </a:xfrm>
          </p:grpSpPr>
          <p:sp>
            <p:nvSpPr>
              <p:cNvPr id="842" name="Google Shape;842;p15"/>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843" name="Google Shape;843;p15"/>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844" name="Google Shape;844;p15"/>
            <p:cNvGrpSpPr/>
            <p:nvPr/>
          </p:nvGrpSpPr>
          <p:grpSpPr>
            <a:xfrm rot="10800000">
              <a:off x="5005375" y="2715375"/>
              <a:ext cx="3956675" cy="2247125"/>
              <a:chOff x="183663" y="181725"/>
              <a:chExt cx="3956675" cy="2247125"/>
            </a:xfrm>
          </p:grpSpPr>
          <p:sp>
            <p:nvSpPr>
              <p:cNvPr id="845" name="Google Shape;845;p15"/>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846" name="Google Shape;846;p15"/>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847" name="Google Shape;847;p15"/>
          <p:cNvSpPr txBox="1"/>
          <p:nvPr>
            <p:ph type="title"/>
          </p:nvPr>
        </p:nvSpPr>
        <p:spPr>
          <a:xfrm>
            <a:off x="5059200" y="2202150"/>
            <a:ext cx="3350100" cy="1248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7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848" name="Google Shape;848;p15"/>
          <p:cNvSpPr txBox="1"/>
          <p:nvPr>
            <p:ph hasCustomPrompt="1" idx="2" type="title"/>
          </p:nvPr>
        </p:nvSpPr>
        <p:spPr>
          <a:xfrm>
            <a:off x="5059200" y="1120850"/>
            <a:ext cx="1730700" cy="1094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i="1" sz="8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849" name="Google Shape;849;p15"/>
          <p:cNvSpPr txBox="1"/>
          <p:nvPr>
            <p:ph idx="1" type="subTitle"/>
          </p:nvPr>
        </p:nvSpPr>
        <p:spPr>
          <a:xfrm>
            <a:off x="5059199" y="3342100"/>
            <a:ext cx="3350100" cy="66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850" name="Shape 850"/>
        <p:cNvGrpSpPr/>
        <p:nvPr/>
      </p:nvGrpSpPr>
      <p:grpSpPr>
        <a:xfrm>
          <a:off x="0" y="0"/>
          <a:ext cx="0" cy="0"/>
          <a:chOff x="0" y="0"/>
          <a:chExt cx="0" cy="0"/>
        </a:xfrm>
      </p:grpSpPr>
      <p:grpSp>
        <p:nvGrpSpPr>
          <p:cNvPr id="851" name="Google Shape;851;p16"/>
          <p:cNvGrpSpPr/>
          <p:nvPr/>
        </p:nvGrpSpPr>
        <p:grpSpPr>
          <a:xfrm flipH="1" rot="5980282">
            <a:off x="6172895" y="-963985"/>
            <a:ext cx="2773660" cy="3531178"/>
            <a:chOff x="6227652" y="291496"/>
            <a:chExt cx="1358898" cy="1730029"/>
          </a:xfrm>
        </p:grpSpPr>
        <p:sp>
          <p:nvSpPr>
            <p:cNvPr id="852" name="Google Shape;852;p1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16"/>
          <p:cNvGrpSpPr/>
          <p:nvPr/>
        </p:nvGrpSpPr>
        <p:grpSpPr>
          <a:xfrm flipH="1" rot="-5699665">
            <a:off x="4907211" y="2650597"/>
            <a:ext cx="2773715" cy="3531248"/>
            <a:chOff x="6227652" y="291496"/>
            <a:chExt cx="1358898" cy="1730029"/>
          </a:xfrm>
        </p:grpSpPr>
        <p:sp>
          <p:nvSpPr>
            <p:cNvPr id="866" name="Google Shape;866;p1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 name="Google Shape;879;p16"/>
          <p:cNvSpPr/>
          <p:nvPr/>
        </p:nvSpPr>
        <p:spPr>
          <a:xfrm>
            <a:off x="387958" y="343476"/>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16"/>
          <p:cNvGrpSpPr/>
          <p:nvPr/>
        </p:nvGrpSpPr>
        <p:grpSpPr>
          <a:xfrm>
            <a:off x="922961" y="343487"/>
            <a:ext cx="199683" cy="199683"/>
            <a:chOff x="1323639" y="4708050"/>
            <a:chExt cx="318524" cy="318524"/>
          </a:xfrm>
        </p:grpSpPr>
        <p:sp>
          <p:nvSpPr>
            <p:cNvPr id="881" name="Google Shape;881;p1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 name="Google Shape;883;p16"/>
          <p:cNvSpPr/>
          <p:nvPr/>
        </p:nvSpPr>
        <p:spPr>
          <a:xfrm flipH="1">
            <a:off x="8614051" y="4098139"/>
            <a:ext cx="199700" cy="200911"/>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16"/>
          <p:cNvGrpSpPr/>
          <p:nvPr/>
        </p:nvGrpSpPr>
        <p:grpSpPr>
          <a:xfrm flipH="1">
            <a:off x="687207" y="4340331"/>
            <a:ext cx="457050" cy="457082"/>
            <a:chOff x="1323639" y="4708050"/>
            <a:chExt cx="318524" cy="318524"/>
          </a:xfrm>
        </p:grpSpPr>
        <p:sp>
          <p:nvSpPr>
            <p:cNvPr id="885" name="Google Shape;885;p1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 name="Google Shape;887;p16"/>
          <p:cNvSpPr/>
          <p:nvPr/>
        </p:nvSpPr>
        <p:spPr>
          <a:xfrm flipH="1">
            <a:off x="358295" y="454628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387938" y="128847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flipH="1">
            <a:off x="8521637" y="5431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16"/>
          <p:cNvGrpSpPr/>
          <p:nvPr/>
        </p:nvGrpSpPr>
        <p:grpSpPr>
          <a:xfrm>
            <a:off x="153787" y="97926"/>
            <a:ext cx="8836425" cy="4947037"/>
            <a:chOff x="153787" y="97926"/>
            <a:chExt cx="8836425" cy="4947037"/>
          </a:xfrm>
        </p:grpSpPr>
        <p:grpSp>
          <p:nvGrpSpPr>
            <p:cNvPr id="891" name="Google Shape;891;p16"/>
            <p:cNvGrpSpPr/>
            <p:nvPr/>
          </p:nvGrpSpPr>
          <p:grpSpPr>
            <a:xfrm>
              <a:off x="153787" y="97926"/>
              <a:ext cx="8836425" cy="4947037"/>
              <a:chOff x="153787" y="97926"/>
              <a:chExt cx="8836425" cy="4947037"/>
            </a:xfrm>
          </p:grpSpPr>
          <p:sp>
            <p:nvSpPr>
              <p:cNvPr id="892" name="Google Shape;892;p16"/>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16"/>
            <p:cNvGrpSpPr/>
            <p:nvPr/>
          </p:nvGrpSpPr>
          <p:grpSpPr>
            <a:xfrm>
              <a:off x="183675" y="183850"/>
              <a:ext cx="3359800" cy="2245000"/>
              <a:chOff x="183675" y="183850"/>
              <a:chExt cx="3359800" cy="2245000"/>
            </a:xfrm>
          </p:grpSpPr>
          <p:sp>
            <p:nvSpPr>
              <p:cNvPr id="898" name="Google Shape;898;p1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899" name="Google Shape;899;p1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900" name="Google Shape;900;p16"/>
            <p:cNvGrpSpPr/>
            <p:nvPr/>
          </p:nvGrpSpPr>
          <p:grpSpPr>
            <a:xfrm flipH="1">
              <a:off x="5602238" y="183850"/>
              <a:ext cx="3359800" cy="2245000"/>
              <a:chOff x="183675" y="183850"/>
              <a:chExt cx="3359800" cy="2245000"/>
            </a:xfrm>
          </p:grpSpPr>
          <p:sp>
            <p:nvSpPr>
              <p:cNvPr id="901" name="Google Shape;901;p1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902" name="Google Shape;902;p1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903" name="Google Shape;903;p16"/>
            <p:cNvGrpSpPr/>
            <p:nvPr/>
          </p:nvGrpSpPr>
          <p:grpSpPr>
            <a:xfrm flipH="1" rot="10800000">
              <a:off x="183675" y="2715375"/>
              <a:ext cx="3969825" cy="2245000"/>
              <a:chOff x="183675" y="183850"/>
              <a:chExt cx="3969825" cy="2245000"/>
            </a:xfrm>
          </p:grpSpPr>
          <p:sp>
            <p:nvSpPr>
              <p:cNvPr id="904" name="Google Shape;904;p16"/>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905" name="Google Shape;905;p16"/>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906" name="Google Shape;906;p16"/>
            <p:cNvGrpSpPr/>
            <p:nvPr/>
          </p:nvGrpSpPr>
          <p:grpSpPr>
            <a:xfrm rot="10800000">
              <a:off x="5005375" y="2715375"/>
              <a:ext cx="3956675" cy="2247125"/>
              <a:chOff x="183663" y="181725"/>
              <a:chExt cx="3956675" cy="2247125"/>
            </a:xfrm>
          </p:grpSpPr>
          <p:sp>
            <p:nvSpPr>
              <p:cNvPr id="907" name="Google Shape;907;p16"/>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908" name="Google Shape;908;p16"/>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grpSp>
        <p:nvGrpSpPr>
          <p:cNvPr id="909" name="Google Shape;909;p16"/>
          <p:cNvGrpSpPr/>
          <p:nvPr/>
        </p:nvGrpSpPr>
        <p:grpSpPr>
          <a:xfrm>
            <a:off x="8408650" y="4445032"/>
            <a:ext cx="341681" cy="341681"/>
            <a:chOff x="1323639" y="4708050"/>
            <a:chExt cx="318524" cy="318524"/>
          </a:xfrm>
        </p:grpSpPr>
        <p:sp>
          <p:nvSpPr>
            <p:cNvPr id="910" name="Google Shape;910;p1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 name="Google Shape;912;p16"/>
          <p:cNvSpPr txBox="1"/>
          <p:nvPr>
            <p:ph type="title"/>
          </p:nvPr>
        </p:nvSpPr>
        <p:spPr>
          <a:xfrm>
            <a:off x="734975" y="2576949"/>
            <a:ext cx="3357300" cy="632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13" name="Google Shape;913;p16"/>
          <p:cNvSpPr txBox="1"/>
          <p:nvPr>
            <p:ph hasCustomPrompt="1" idx="2" type="title"/>
          </p:nvPr>
        </p:nvSpPr>
        <p:spPr>
          <a:xfrm>
            <a:off x="2181225" y="1340925"/>
            <a:ext cx="1911000" cy="12756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6000"/>
              <a:buNone/>
              <a:defRPr i="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14" name="Google Shape;914;p16"/>
          <p:cNvSpPr txBox="1"/>
          <p:nvPr>
            <p:ph idx="1" type="subTitle"/>
          </p:nvPr>
        </p:nvSpPr>
        <p:spPr>
          <a:xfrm>
            <a:off x="734975" y="3112825"/>
            <a:ext cx="3357300" cy="6609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2">
    <p:spTree>
      <p:nvGrpSpPr>
        <p:cNvPr id="915" name="Shape 915"/>
        <p:cNvGrpSpPr/>
        <p:nvPr/>
      </p:nvGrpSpPr>
      <p:grpSpPr>
        <a:xfrm>
          <a:off x="0" y="0"/>
          <a:ext cx="0" cy="0"/>
          <a:chOff x="0" y="0"/>
          <a:chExt cx="0" cy="0"/>
        </a:xfrm>
      </p:grpSpPr>
      <p:sp>
        <p:nvSpPr>
          <p:cNvPr id="916" name="Google Shape;916;p17"/>
          <p:cNvSpPr txBox="1"/>
          <p:nvPr>
            <p:ph type="title"/>
          </p:nvPr>
        </p:nvSpPr>
        <p:spPr>
          <a:xfrm>
            <a:off x="1893900" y="2547900"/>
            <a:ext cx="5356200" cy="66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17" name="Google Shape;917;p17"/>
          <p:cNvSpPr txBox="1"/>
          <p:nvPr>
            <p:ph hasCustomPrompt="1" idx="2" type="title"/>
          </p:nvPr>
        </p:nvSpPr>
        <p:spPr>
          <a:xfrm>
            <a:off x="3188401" y="1440375"/>
            <a:ext cx="2767200" cy="1094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i="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18" name="Google Shape;918;p17"/>
          <p:cNvSpPr txBox="1"/>
          <p:nvPr>
            <p:ph idx="1" type="subTitle"/>
          </p:nvPr>
        </p:nvSpPr>
        <p:spPr>
          <a:xfrm>
            <a:off x="1893900" y="3123600"/>
            <a:ext cx="5356200" cy="40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19" name="Google Shape;919;p17"/>
          <p:cNvGrpSpPr/>
          <p:nvPr/>
        </p:nvGrpSpPr>
        <p:grpSpPr>
          <a:xfrm rot="2700000">
            <a:off x="7106590" y="2686263"/>
            <a:ext cx="2773694" cy="3531221"/>
            <a:chOff x="6227652" y="291496"/>
            <a:chExt cx="1358898" cy="1730029"/>
          </a:xfrm>
        </p:grpSpPr>
        <p:sp>
          <p:nvSpPr>
            <p:cNvPr id="920" name="Google Shape;920;p1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17"/>
          <p:cNvGrpSpPr/>
          <p:nvPr/>
        </p:nvGrpSpPr>
        <p:grpSpPr>
          <a:xfrm flipH="1" rot="-2700000">
            <a:off x="-736335" y="2686263"/>
            <a:ext cx="2773694" cy="3531221"/>
            <a:chOff x="6227652" y="291496"/>
            <a:chExt cx="1358898" cy="1730029"/>
          </a:xfrm>
        </p:grpSpPr>
        <p:sp>
          <p:nvSpPr>
            <p:cNvPr id="934" name="Google Shape;934;p1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17"/>
          <p:cNvGrpSpPr/>
          <p:nvPr/>
        </p:nvGrpSpPr>
        <p:grpSpPr>
          <a:xfrm flipH="1" rot="-4872772">
            <a:off x="-547284" y="-805162"/>
            <a:ext cx="2773588" cy="3531087"/>
            <a:chOff x="6227652" y="291496"/>
            <a:chExt cx="1358898" cy="1730029"/>
          </a:xfrm>
        </p:grpSpPr>
        <p:sp>
          <p:nvSpPr>
            <p:cNvPr id="948" name="Google Shape;948;p1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17"/>
          <p:cNvSpPr/>
          <p:nvPr/>
        </p:nvSpPr>
        <p:spPr>
          <a:xfrm>
            <a:off x="475546"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 name="Google Shape;962;p17"/>
          <p:cNvGrpSpPr/>
          <p:nvPr/>
        </p:nvGrpSpPr>
        <p:grpSpPr>
          <a:xfrm>
            <a:off x="1893911" y="411262"/>
            <a:ext cx="199683" cy="199683"/>
            <a:chOff x="1323639" y="4708050"/>
            <a:chExt cx="318524" cy="318524"/>
          </a:xfrm>
        </p:grpSpPr>
        <p:sp>
          <p:nvSpPr>
            <p:cNvPr id="963" name="Google Shape;963;p1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17"/>
          <p:cNvSpPr/>
          <p:nvPr/>
        </p:nvSpPr>
        <p:spPr>
          <a:xfrm flipH="1">
            <a:off x="8453027" y="20442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17"/>
          <p:cNvGrpSpPr/>
          <p:nvPr/>
        </p:nvGrpSpPr>
        <p:grpSpPr>
          <a:xfrm flipH="1">
            <a:off x="8445652" y="4491603"/>
            <a:ext cx="354135" cy="354199"/>
            <a:chOff x="1323639" y="4708050"/>
            <a:chExt cx="318524" cy="318524"/>
          </a:xfrm>
        </p:grpSpPr>
        <p:sp>
          <p:nvSpPr>
            <p:cNvPr id="967" name="Google Shape;967;p1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 name="Google Shape;969;p17"/>
          <p:cNvSpPr/>
          <p:nvPr/>
        </p:nvSpPr>
        <p:spPr>
          <a:xfrm>
            <a:off x="390801" y="361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7"/>
          <p:cNvSpPr/>
          <p:nvPr/>
        </p:nvSpPr>
        <p:spPr>
          <a:xfrm flipH="1">
            <a:off x="6576025" y="45688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7"/>
          <p:cNvSpPr/>
          <p:nvPr/>
        </p:nvSpPr>
        <p:spPr>
          <a:xfrm flipH="1">
            <a:off x="841860"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17"/>
          <p:cNvGrpSpPr/>
          <p:nvPr/>
        </p:nvGrpSpPr>
        <p:grpSpPr>
          <a:xfrm rot="4872772">
            <a:off x="6917645" y="-805162"/>
            <a:ext cx="2773588" cy="3531087"/>
            <a:chOff x="6227652" y="291496"/>
            <a:chExt cx="1358898" cy="1730029"/>
          </a:xfrm>
        </p:grpSpPr>
        <p:sp>
          <p:nvSpPr>
            <p:cNvPr id="973" name="Google Shape;973;p1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17"/>
          <p:cNvSpPr/>
          <p:nvPr/>
        </p:nvSpPr>
        <p:spPr>
          <a:xfrm flipH="1">
            <a:off x="8497096" y="385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17"/>
          <p:cNvGrpSpPr/>
          <p:nvPr/>
        </p:nvGrpSpPr>
        <p:grpSpPr>
          <a:xfrm>
            <a:off x="153787" y="97926"/>
            <a:ext cx="8836425" cy="4947037"/>
            <a:chOff x="153787" y="97926"/>
            <a:chExt cx="8836425" cy="4947037"/>
          </a:xfrm>
        </p:grpSpPr>
        <p:grpSp>
          <p:nvGrpSpPr>
            <p:cNvPr id="988" name="Google Shape;988;p17"/>
            <p:cNvGrpSpPr/>
            <p:nvPr/>
          </p:nvGrpSpPr>
          <p:grpSpPr>
            <a:xfrm>
              <a:off x="153787" y="97926"/>
              <a:ext cx="8836425" cy="4947037"/>
              <a:chOff x="153787" y="97926"/>
              <a:chExt cx="8836425" cy="4947037"/>
            </a:xfrm>
          </p:grpSpPr>
          <p:sp>
            <p:nvSpPr>
              <p:cNvPr id="989" name="Google Shape;989;p17"/>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7"/>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7"/>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17"/>
            <p:cNvGrpSpPr/>
            <p:nvPr/>
          </p:nvGrpSpPr>
          <p:grpSpPr>
            <a:xfrm>
              <a:off x="183675" y="183850"/>
              <a:ext cx="3359800" cy="2245000"/>
              <a:chOff x="183675" y="183850"/>
              <a:chExt cx="3359800" cy="2245000"/>
            </a:xfrm>
          </p:grpSpPr>
          <p:sp>
            <p:nvSpPr>
              <p:cNvPr id="995" name="Google Shape;995;p1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996" name="Google Shape;996;p1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997" name="Google Shape;997;p17"/>
            <p:cNvGrpSpPr/>
            <p:nvPr/>
          </p:nvGrpSpPr>
          <p:grpSpPr>
            <a:xfrm flipH="1">
              <a:off x="5602238" y="183850"/>
              <a:ext cx="3359800" cy="2245000"/>
              <a:chOff x="183675" y="183850"/>
              <a:chExt cx="3359800" cy="2245000"/>
            </a:xfrm>
          </p:grpSpPr>
          <p:sp>
            <p:nvSpPr>
              <p:cNvPr id="998" name="Google Shape;998;p1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999" name="Google Shape;999;p1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000" name="Google Shape;1000;p17"/>
            <p:cNvGrpSpPr/>
            <p:nvPr/>
          </p:nvGrpSpPr>
          <p:grpSpPr>
            <a:xfrm flipH="1" rot="10800000">
              <a:off x="183675" y="2715375"/>
              <a:ext cx="3969825" cy="2245000"/>
              <a:chOff x="183675" y="183850"/>
              <a:chExt cx="3969825" cy="2245000"/>
            </a:xfrm>
          </p:grpSpPr>
          <p:sp>
            <p:nvSpPr>
              <p:cNvPr id="1001" name="Google Shape;1001;p17"/>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002" name="Google Shape;1002;p17"/>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003" name="Google Shape;1003;p17"/>
            <p:cNvGrpSpPr/>
            <p:nvPr/>
          </p:nvGrpSpPr>
          <p:grpSpPr>
            <a:xfrm rot="10800000">
              <a:off x="5005375" y="2715375"/>
              <a:ext cx="3956675" cy="2247125"/>
              <a:chOff x="183663" y="181725"/>
              <a:chExt cx="3956675" cy="2247125"/>
            </a:xfrm>
          </p:grpSpPr>
          <p:sp>
            <p:nvSpPr>
              <p:cNvPr id="1004" name="Google Shape;1004;p17"/>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005" name="Google Shape;1005;p17"/>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3">
    <p:spTree>
      <p:nvGrpSpPr>
        <p:cNvPr id="1006" name="Shape 1006"/>
        <p:cNvGrpSpPr/>
        <p:nvPr/>
      </p:nvGrpSpPr>
      <p:grpSpPr>
        <a:xfrm>
          <a:off x="0" y="0"/>
          <a:ext cx="0" cy="0"/>
          <a:chOff x="0" y="0"/>
          <a:chExt cx="0" cy="0"/>
        </a:xfrm>
      </p:grpSpPr>
      <p:grpSp>
        <p:nvGrpSpPr>
          <p:cNvPr id="1007" name="Google Shape;1007;p18"/>
          <p:cNvGrpSpPr/>
          <p:nvPr/>
        </p:nvGrpSpPr>
        <p:grpSpPr>
          <a:xfrm rot="-5980282">
            <a:off x="202769" y="-963985"/>
            <a:ext cx="2773660" cy="3531178"/>
            <a:chOff x="6227652" y="291496"/>
            <a:chExt cx="1358898" cy="1730029"/>
          </a:xfrm>
        </p:grpSpPr>
        <p:sp>
          <p:nvSpPr>
            <p:cNvPr id="1008" name="Google Shape;1008;p18"/>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8"/>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8"/>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8"/>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8"/>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8"/>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8"/>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8"/>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8"/>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8"/>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8"/>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8"/>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8"/>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18"/>
          <p:cNvGrpSpPr/>
          <p:nvPr/>
        </p:nvGrpSpPr>
        <p:grpSpPr>
          <a:xfrm rot="3716305">
            <a:off x="6528770" y="2803245"/>
            <a:ext cx="2773719" cy="3531253"/>
            <a:chOff x="6227652" y="291496"/>
            <a:chExt cx="1358898" cy="1730029"/>
          </a:xfrm>
        </p:grpSpPr>
        <p:sp>
          <p:nvSpPr>
            <p:cNvPr id="1022" name="Google Shape;1022;p18"/>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8"/>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8"/>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8"/>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8"/>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8"/>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8"/>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8"/>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8"/>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8"/>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8"/>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8"/>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8"/>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 name="Google Shape;1035;p18"/>
          <p:cNvSpPr/>
          <p:nvPr/>
        </p:nvSpPr>
        <p:spPr>
          <a:xfrm flipH="1">
            <a:off x="8289355" y="343476"/>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 name="Google Shape;1036;p18"/>
          <p:cNvGrpSpPr/>
          <p:nvPr/>
        </p:nvGrpSpPr>
        <p:grpSpPr>
          <a:xfrm flipH="1">
            <a:off x="8026680" y="343487"/>
            <a:ext cx="199683" cy="199683"/>
            <a:chOff x="1323639" y="4708050"/>
            <a:chExt cx="318524" cy="318524"/>
          </a:xfrm>
        </p:grpSpPr>
        <p:sp>
          <p:nvSpPr>
            <p:cNvPr id="1037" name="Google Shape;1037;p18"/>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 name="Google Shape;1039;p18"/>
          <p:cNvSpPr/>
          <p:nvPr/>
        </p:nvSpPr>
        <p:spPr>
          <a:xfrm>
            <a:off x="335573" y="4098139"/>
            <a:ext cx="199700" cy="200911"/>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 name="Google Shape;1040;p18"/>
          <p:cNvGrpSpPr/>
          <p:nvPr/>
        </p:nvGrpSpPr>
        <p:grpSpPr>
          <a:xfrm>
            <a:off x="8005067" y="4340331"/>
            <a:ext cx="457050" cy="457082"/>
            <a:chOff x="1323639" y="4708050"/>
            <a:chExt cx="318524" cy="318524"/>
          </a:xfrm>
        </p:grpSpPr>
        <p:sp>
          <p:nvSpPr>
            <p:cNvPr id="1041" name="Google Shape;1041;p18"/>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8"/>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18"/>
          <p:cNvSpPr/>
          <p:nvPr/>
        </p:nvSpPr>
        <p:spPr>
          <a:xfrm>
            <a:off x="8539801" y="454628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8"/>
          <p:cNvSpPr/>
          <p:nvPr/>
        </p:nvSpPr>
        <p:spPr>
          <a:xfrm flipH="1">
            <a:off x="8462134" y="128847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8"/>
          <p:cNvSpPr/>
          <p:nvPr/>
        </p:nvSpPr>
        <p:spPr>
          <a:xfrm>
            <a:off x="427986" y="5431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 name="Google Shape;1046;p18"/>
          <p:cNvGrpSpPr/>
          <p:nvPr/>
        </p:nvGrpSpPr>
        <p:grpSpPr>
          <a:xfrm flipH="1">
            <a:off x="398993" y="4445032"/>
            <a:ext cx="341681" cy="341681"/>
            <a:chOff x="1323639" y="4708050"/>
            <a:chExt cx="318524" cy="318524"/>
          </a:xfrm>
        </p:grpSpPr>
        <p:sp>
          <p:nvSpPr>
            <p:cNvPr id="1047" name="Google Shape;1047;p18"/>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8"/>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18"/>
          <p:cNvGrpSpPr/>
          <p:nvPr/>
        </p:nvGrpSpPr>
        <p:grpSpPr>
          <a:xfrm>
            <a:off x="153787" y="97926"/>
            <a:ext cx="8836425" cy="4947037"/>
            <a:chOff x="153787" y="97926"/>
            <a:chExt cx="8836425" cy="4947037"/>
          </a:xfrm>
        </p:grpSpPr>
        <p:grpSp>
          <p:nvGrpSpPr>
            <p:cNvPr id="1050" name="Google Shape;1050;p18"/>
            <p:cNvGrpSpPr/>
            <p:nvPr/>
          </p:nvGrpSpPr>
          <p:grpSpPr>
            <a:xfrm>
              <a:off x="153787" y="97926"/>
              <a:ext cx="8836425" cy="4947037"/>
              <a:chOff x="153787" y="97926"/>
              <a:chExt cx="8836425" cy="4947037"/>
            </a:xfrm>
          </p:grpSpPr>
          <p:sp>
            <p:nvSpPr>
              <p:cNvPr id="1051" name="Google Shape;1051;p18"/>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8"/>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8"/>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8"/>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18"/>
            <p:cNvGrpSpPr/>
            <p:nvPr/>
          </p:nvGrpSpPr>
          <p:grpSpPr>
            <a:xfrm>
              <a:off x="183675" y="183850"/>
              <a:ext cx="3359800" cy="2245000"/>
              <a:chOff x="183675" y="183850"/>
              <a:chExt cx="3359800" cy="2245000"/>
            </a:xfrm>
          </p:grpSpPr>
          <p:sp>
            <p:nvSpPr>
              <p:cNvPr id="1057" name="Google Shape;1057;p1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058" name="Google Shape;1058;p1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059" name="Google Shape;1059;p18"/>
            <p:cNvGrpSpPr/>
            <p:nvPr/>
          </p:nvGrpSpPr>
          <p:grpSpPr>
            <a:xfrm flipH="1">
              <a:off x="5602238" y="183850"/>
              <a:ext cx="3359800" cy="2245000"/>
              <a:chOff x="183675" y="183850"/>
              <a:chExt cx="3359800" cy="2245000"/>
            </a:xfrm>
          </p:grpSpPr>
          <p:sp>
            <p:nvSpPr>
              <p:cNvPr id="1060" name="Google Shape;1060;p1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061" name="Google Shape;1061;p1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062" name="Google Shape;1062;p18"/>
            <p:cNvGrpSpPr/>
            <p:nvPr/>
          </p:nvGrpSpPr>
          <p:grpSpPr>
            <a:xfrm flipH="1" rot="10800000">
              <a:off x="183675" y="2715375"/>
              <a:ext cx="3969825" cy="2245000"/>
              <a:chOff x="183675" y="183850"/>
              <a:chExt cx="3969825" cy="2245000"/>
            </a:xfrm>
          </p:grpSpPr>
          <p:sp>
            <p:nvSpPr>
              <p:cNvPr id="1063" name="Google Shape;1063;p18"/>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064" name="Google Shape;1064;p18"/>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065" name="Google Shape;1065;p18"/>
            <p:cNvGrpSpPr/>
            <p:nvPr/>
          </p:nvGrpSpPr>
          <p:grpSpPr>
            <a:xfrm rot="10800000">
              <a:off x="5005375" y="2715375"/>
              <a:ext cx="3956675" cy="2247125"/>
              <a:chOff x="183663" y="181725"/>
              <a:chExt cx="3956675" cy="2247125"/>
            </a:xfrm>
          </p:grpSpPr>
          <p:sp>
            <p:nvSpPr>
              <p:cNvPr id="1066" name="Google Shape;1066;p18"/>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067" name="Google Shape;1067;p18"/>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068" name="Google Shape;1068;p18"/>
          <p:cNvSpPr txBox="1"/>
          <p:nvPr>
            <p:ph type="title"/>
          </p:nvPr>
        </p:nvSpPr>
        <p:spPr>
          <a:xfrm>
            <a:off x="5059200" y="2516675"/>
            <a:ext cx="3350100" cy="6951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7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69" name="Google Shape;1069;p18"/>
          <p:cNvSpPr txBox="1"/>
          <p:nvPr>
            <p:ph hasCustomPrompt="1" idx="2" type="title"/>
          </p:nvPr>
        </p:nvSpPr>
        <p:spPr>
          <a:xfrm>
            <a:off x="5059200" y="1441900"/>
            <a:ext cx="1730700" cy="1094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i="1" sz="8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070" name="Google Shape;1070;p18"/>
          <p:cNvSpPr txBox="1"/>
          <p:nvPr>
            <p:ph idx="1" type="subTitle"/>
          </p:nvPr>
        </p:nvSpPr>
        <p:spPr>
          <a:xfrm>
            <a:off x="5059199" y="3121350"/>
            <a:ext cx="3350100" cy="66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1_1_1">
    <p:spTree>
      <p:nvGrpSpPr>
        <p:cNvPr id="1071" name="Shape 1071"/>
        <p:cNvGrpSpPr/>
        <p:nvPr/>
      </p:nvGrpSpPr>
      <p:grpSpPr>
        <a:xfrm>
          <a:off x="0" y="0"/>
          <a:ext cx="0" cy="0"/>
          <a:chOff x="0" y="0"/>
          <a:chExt cx="0" cy="0"/>
        </a:xfrm>
      </p:grpSpPr>
      <p:grpSp>
        <p:nvGrpSpPr>
          <p:cNvPr id="1072" name="Google Shape;1072;p19"/>
          <p:cNvGrpSpPr/>
          <p:nvPr/>
        </p:nvGrpSpPr>
        <p:grpSpPr>
          <a:xfrm rot="6560105">
            <a:off x="4773777" y="2248098"/>
            <a:ext cx="2773678" cy="3531201"/>
            <a:chOff x="6227652" y="291496"/>
            <a:chExt cx="1358898" cy="1730029"/>
          </a:xfrm>
        </p:grpSpPr>
        <p:sp>
          <p:nvSpPr>
            <p:cNvPr id="1073" name="Google Shape;1073;p19"/>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9"/>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9"/>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9"/>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9"/>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9"/>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9"/>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9"/>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9"/>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9"/>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9"/>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19"/>
          <p:cNvGrpSpPr/>
          <p:nvPr/>
        </p:nvGrpSpPr>
        <p:grpSpPr>
          <a:xfrm flipH="1" rot="-4872772">
            <a:off x="-547284" y="-805162"/>
            <a:ext cx="2773588" cy="3531087"/>
            <a:chOff x="6227652" y="291496"/>
            <a:chExt cx="1358898" cy="1730029"/>
          </a:xfrm>
        </p:grpSpPr>
        <p:sp>
          <p:nvSpPr>
            <p:cNvPr id="1087" name="Google Shape;1087;p19"/>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9"/>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9"/>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9"/>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9"/>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9"/>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19"/>
          <p:cNvGrpSpPr/>
          <p:nvPr/>
        </p:nvGrpSpPr>
        <p:grpSpPr>
          <a:xfrm>
            <a:off x="1893911" y="411262"/>
            <a:ext cx="199683" cy="199683"/>
            <a:chOff x="1323639" y="4708050"/>
            <a:chExt cx="318524" cy="318524"/>
          </a:xfrm>
        </p:grpSpPr>
        <p:sp>
          <p:nvSpPr>
            <p:cNvPr id="1101" name="Google Shape;1101;p1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19"/>
          <p:cNvGrpSpPr/>
          <p:nvPr/>
        </p:nvGrpSpPr>
        <p:grpSpPr>
          <a:xfrm flipH="1">
            <a:off x="8445652" y="4491603"/>
            <a:ext cx="354135" cy="354199"/>
            <a:chOff x="1323639" y="4708050"/>
            <a:chExt cx="318524" cy="318524"/>
          </a:xfrm>
        </p:grpSpPr>
        <p:sp>
          <p:nvSpPr>
            <p:cNvPr id="1104" name="Google Shape;1104;p1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19"/>
          <p:cNvSpPr/>
          <p:nvPr/>
        </p:nvSpPr>
        <p:spPr>
          <a:xfrm>
            <a:off x="390801" y="361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9"/>
          <p:cNvSpPr/>
          <p:nvPr/>
        </p:nvSpPr>
        <p:spPr>
          <a:xfrm flipH="1">
            <a:off x="6576025" y="45688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19"/>
          <p:cNvGrpSpPr/>
          <p:nvPr/>
        </p:nvGrpSpPr>
        <p:grpSpPr>
          <a:xfrm rot="4872772">
            <a:off x="6438045" y="-221287"/>
            <a:ext cx="2773588" cy="3531087"/>
            <a:chOff x="6227652" y="291496"/>
            <a:chExt cx="1358898" cy="1730029"/>
          </a:xfrm>
        </p:grpSpPr>
        <p:sp>
          <p:nvSpPr>
            <p:cNvPr id="1109" name="Google Shape;1109;p19"/>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9"/>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9"/>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9"/>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9"/>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9"/>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9"/>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9"/>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9"/>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9"/>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9"/>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9"/>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9"/>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19"/>
          <p:cNvSpPr/>
          <p:nvPr/>
        </p:nvSpPr>
        <p:spPr>
          <a:xfrm flipH="1">
            <a:off x="8497096" y="385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9"/>
          <p:cNvSpPr/>
          <p:nvPr/>
        </p:nvSpPr>
        <p:spPr>
          <a:xfrm flipH="1">
            <a:off x="414808" y="4491610"/>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 name="Google Shape;1124;p19"/>
          <p:cNvGrpSpPr/>
          <p:nvPr/>
        </p:nvGrpSpPr>
        <p:grpSpPr>
          <a:xfrm>
            <a:off x="153787" y="69727"/>
            <a:ext cx="8836425" cy="4975164"/>
            <a:chOff x="153787" y="69727"/>
            <a:chExt cx="8836425" cy="4975164"/>
          </a:xfrm>
        </p:grpSpPr>
        <p:grpSp>
          <p:nvGrpSpPr>
            <p:cNvPr id="1125" name="Google Shape;1125;p19"/>
            <p:cNvGrpSpPr/>
            <p:nvPr/>
          </p:nvGrpSpPr>
          <p:grpSpPr>
            <a:xfrm flipH="1">
              <a:off x="5602238" y="183850"/>
              <a:ext cx="3359800" cy="2245000"/>
              <a:chOff x="183675" y="183850"/>
              <a:chExt cx="3359800" cy="2245000"/>
            </a:xfrm>
          </p:grpSpPr>
          <p:sp>
            <p:nvSpPr>
              <p:cNvPr id="1126" name="Google Shape;1126;p1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127" name="Google Shape;1127;p1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128" name="Google Shape;1128;p19"/>
            <p:cNvGrpSpPr/>
            <p:nvPr/>
          </p:nvGrpSpPr>
          <p:grpSpPr>
            <a:xfrm>
              <a:off x="183675" y="183850"/>
              <a:ext cx="3359800" cy="2245000"/>
              <a:chOff x="183675" y="183850"/>
              <a:chExt cx="3359800" cy="2245000"/>
            </a:xfrm>
          </p:grpSpPr>
          <p:sp>
            <p:nvSpPr>
              <p:cNvPr id="1129" name="Google Shape;1129;p1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130" name="Google Shape;1130;p1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131" name="Google Shape;1131;p19"/>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9"/>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9"/>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 name="Google Shape;1134;p19"/>
            <p:cNvGrpSpPr/>
            <p:nvPr/>
          </p:nvGrpSpPr>
          <p:grpSpPr>
            <a:xfrm>
              <a:off x="3648960" y="4810391"/>
              <a:ext cx="1845035" cy="234501"/>
              <a:chOff x="3648960" y="4810391"/>
              <a:chExt cx="1845035" cy="234501"/>
            </a:xfrm>
          </p:grpSpPr>
          <p:sp>
            <p:nvSpPr>
              <p:cNvPr id="1135" name="Google Shape;1135;p19"/>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9"/>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9"/>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9"/>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9"/>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9"/>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9"/>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9"/>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19"/>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9"/>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 name="Google Shape;1145;p19"/>
            <p:cNvGrpSpPr/>
            <p:nvPr/>
          </p:nvGrpSpPr>
          <p:grpSpPr>
            <a:xfrm flipH="1" rot="10800000">
              <a:off x="183675" y="2715375"/>
              <a:ext cx="3474575" cy="2245000"/>
              <a:chOff x="183675" y="183850"/>
              <a:chExt cx="3474575" cy="2245000"/>
            </a:xfrm>
          </p:grpSpPr>
          <p:sp>
            <p:nvSpPr>
              <p:cNvPr id="1146" name="Google Shape;1146;p19"/>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147" name="Google Shape;1147;p19"/>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148" name="Google Shape;1148;p19"/>
            <p:cNvGrpSpPr/>
            <p:nvPr/>
          </p:nvGrpSpPr>
          <p:grpSpPr>
            <a:xfrm rot="10800000">
              <a:off x="5501050" y="2715375"/>
              <a:ext cx="3461000" cy="2246625"/>
              <a:chOff x="183663" y="182225"/>
              <a:chExt cx="3461000" cy="2246625"/>
            </a:xfrm>
          </p:grpSpPr>
          <p:sp>
            <p:nvSpPr>
              <p:cNvPr id="1149" name="Google Shape;1149;p19"/>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150" name="Google Shape;1150;p19"/>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1151" name="Google Shape;1151;p19"/>
          <p:cNvSpPr/>
          <p:nvPr/>
        </p:nvSpPr>
        <p:spPr>
          <a:xfrm flipH="1">
            <a:off x="8453027" y="20442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9"/>
          <p:cNvSpPr txBox="1"/>
          <p:nvPr>
            <p:ph type="title"/>
          </p:nvPr>
        </p:nvSpPr>
        <p:spPr>
          <a:xfrm>
            <a:off x="734975" y="2176713"/>
            <a:ext cx="3357300" cy="1275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53" name="Google Shape;1153;p19"/>
          <p:cNvSpPr txBox="1"/>
          <p:nvPr>
            <p:ph hasCustomPrompt="1" idx="2" type="title"/>
          </p:nvPr>
        </p:nvSpPr>
        <p:spPr>
          <a:xfrm>
            <a:off x="2181225" y="1020325"/>
            <a:ext cx="1911000" cy="12756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6000"/>
              <a:buNone/>
              <a:defRPr i="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54" name="Google Shape;1154;p19"/>
          <p:cNvSpPr txBox="1"/>
          <p:nvPr>
            <p:ph idx="1" type="subTitle"/>
          </p:nvPr>
        </p:nvSpPr>
        <p:spPr>
          <a:xfrm>
            <a:off x="734975" y="3350750"/>
            <a:ext cx="3357300" cy="6609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1155" name="Shape 1155"/>
        <p:cNvGrpSpPr/>
        <p:nvPr/>
      </p:nvGrpSpPr>
      <p:grpSpPr>
        <a:xfrm>
          <a:off x="0" y="0"/>
          <a:ext cx="0" cy="0"/>
          <a:chOff x="0" y="0"/>
          <a:chExt cx="0" cy="0"/>
        </a:xfrm>
      </p:grpSpPr>
      <p:sp>
        <p:nvSpPr>
          <p:cNvPr id="1156" name="Google Shape;1156;p20"/>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 name="Google Shape;1157;p20"/>
          <p:cNvGrpSpPr/>
          <p:nvPr/>
        </p:nvGrpSpPr>
        <p:grpSpPr>
          <a:xfrm>
            <a:off x="320837" y="349808"/>
            <a:ext cx="299253" cy="299285"/>
            <a:chOff x="1323639" y="4708050"/>
            <a:chExt cx="318524" cy="318524"/>
          </a:xfrm>
        </p:grpSpPr>
        <p:sp>
          <p:nvSpPr>
            <p:cNvPr id="1158" name="Google Shape;1158;p2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20"/>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0"/>
          <p:cNvSpPr/>
          <p:nvPr/>
        </p:nvSpPr>
        <p:spPr>
          <a:xfrm>
            <a:off x="8415480"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20"/>
          <p:cNvGrpSpPr/>
          <p:nvPr/>
        </p:nvGrpSpPr>
        <p:grpSpPr>
          <a:xfrm>
            <a:off x="8507612" y="4480133"/>
            <a:ext cx="299253" cy="299285"/>
            <a:chOff x="1323639" y="4708050"/>
            <a:chExt cx="318524" cy="318524"/>
          </a:xfrm>
        </p:grpSpPr>
        <p:sp>
          <p:nvSpPr>
            <p:cNvPr id="1163" name="Google Shape;1163;p2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20"/>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0"/>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67" name="Google Shape;1167;p20"/>
          <p:cNvGrpSpPr/>
          <p:nvPr/>
        </p:nvGrpSpPr>
        <p:grpSpPr>
          <a:xfrm>
            <a:off x="153787" y="69727"/>
            <a:ext cx="8836425" cy="4975164"/>
            <a:chOff x="153787" y="69727"/>
            <a:chExt cx="8836425" cy="4975164"/>
          </a:xfrm>
        </p:grpSpPr>
        <p:sp>
          <p:nvSpPr>
            <p:cNvPr id="1168" name="Google Shape;1168;p20"/>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20"/>
            <p:cNvGrpSpPr/>
            <p:nvPr/>
          </p:nvGrpSpPr>
          <p:grpSpPr>
            <a:xfrm>
              <a:off x="3648960" y="4810391"/>
              <a:ext cx="1845035" cy="234501"/>
              <a:chOff x="3648960" y="4810391"/>
              <a:chExt cx="1845035" cy="234501"/>
            </a:xfrm>
          </p:grpSpPr>
          <p:sp>
            <p:nvSpPr>
              <p:cNvPr id="1172" name="Google Shape;1172;p20"/>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 name="Google Shape;1180;p20"/>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0"/>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 name="Google Shape;1182;p20"/>
            <p:cNvGrpSpPr/>
            <p:nvPr/>
          </p:nvGrpSpPr>
          <p:grpSpPr>
            <a:xfrm>
              <a:off x="183675" y="183850"/>
              <a:ext cx="3359800" cy="2245000"/>
              <a:chOff x="183675" y="183850"/>
              <a:chExt cx="3359800" cy="2245000"/>
            </a:xfrm>
          </p:grpSpPr>
          <p:sp>
            <p:nvSpPr>
              <p:cNvPr id="1183" name="Google Shape;1183;p20"/>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184" name="Google Shape;1184;p20"/>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185" name="Google Shape;1185;p20"/>
            <p:cNvGrpSpPr/>
            <p:nvPr/>
          </p:nvGrpSpPr>
          <p:grpSpPr>
            <a:xfrm flipH="1">
              <a:off x="5602238" y="183850"/>
              <a:ext cx="3359800" cy="2245000"/>
              <a:chOff x="183675" y="183850"/>
              <a:chExt cx="3359800" cy="2245000"/>
            </a:xfrm>
          </p:grpSpPr>
          <p:sp>
            <p:nvSpPr>
              <p:cNvPr id="1186" name="Google Shape;1186;p20"/>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187" name="Google Shape;1187;p20"/>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188" name="Google Shape;1188;p20"/>
            <p:cNvGrpSpPr/>
            <p:nvPr/>
          </p:nvGrpSpPr>
          <p:grpSpPr>
            <a:xfrm flipH="1" rot="10800000">
              <a:off x="183675" y="2715375"/>
              <a:ext cx="3474575" cy="2245000"/>
              <a:chOff x="183675" y="183850"/>
              <a:chExt cx="3474575" cy="2245000"/>
            </a:xfrm>
          </p:grpSpPr>
          <p:sp>
            <p:nvSpPr>
              <p:cNvPr id="1189" name="Google Shape;1189;p20"/>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1190" name="Google Shape;1190;p20"/>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1191" name="Google Shape;1191;p20"/>
            <p:cNvGrpSpPr/>
            <p:nvPr/>
          </p:nvGrpSpPr>
          <p:grpSpPr>
            <a:xfrm rot="10800000">
              <a:off x="5501050" y="2715375"/>
              <a:ext cx="3461000" cy="2246625"/>
              <a:chOff x="183663" y="182225"/>
              <a:chExt cx="3461000" cy="2246625"/>
            </a:xfrm>
          </p:grpSpPr>
          <p:sp>
            <p:nvSpPr>
              <p:cNvPr id="1192" name="Google Shape;1192;p20"/>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1193" name="Google Shape;1193;p20"/>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grpSp>
        <p:nvGrpSpPr>
          <p:cNvPr id="70" name="Google Shape;70;p3"/>
          <p:cNvGrpSpPr/>
          <p:nvPr/>
        </p:nvGrpSpPr>
        <p:grpSpPr>
          <a:xfrm rot="-5980282">
            <a:off x="498719" y="-1594310"/>
            <a:ext cx="2773660" cy="3531178"/>
            <a:chOff x="6227652" y="291496"/>
            <a:chExt cx="1358898" cy="1730029"/>
          </a:xfrm>
        </p:grpSpPr>
        <p:sp>
          <p:nvSpPr>
            <p:cNvPr id="71" name="Google Shape;71;p3"/>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3"/>
          <p:cNvGrpSpPr/>
          <p:nvPr/>
        </p:nvGrpSpPr>
        <p:grpSpPr>
          <a:xfrm rot="1945443">
            <a:off x="6444184" y="1809263"/>
            <a:ext cx="2773649" cy="3531165"/>
            <a:chOff x="6227652" y="291496"/>
            <a:chExt cx="1358898" cy="1730029"/>
          </a:xfrm>
        </p:grpSpPr>
        <p:sp>
          <p:nvSpPr>
            <p:cNvPr id="85" name="Google Shape;85;p3"/>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3"/>
          <p:cNvGrpSpPr/>
          <p:nvPr/>
        </p:nvGrpSpPr>
        <p:grpSpPr>
          <a:xfrm>
            <a:off x="153787" y="69727"/>
            <a:ext cx="8836425" cy="4975164"/>
            <a:chOff x="153787" y="69727"/>
            <a:chExt cx="8836425" cy="4975164"/>
          </a:xfrm>
        </p:grpSpPr>
        <p:grpSp>
          <p:nvGrpSpPr>
            <p:cNvPr id="99" name="Google Shape;99;p3"/>
            <p:cNvGrpSpPr/>
            <p:nvPr/>
          </p:nvGrpSpPr>
          <p:grpSpPr>
            <a:xfrm flipH="1">
              <a:off x="5602238" y="183850"/>
              <a:ext cx="3359800" cy="2245000"/>
              <a:chOff x="183675" y="183850"/>
              <a:chExt cx="3359800" cy="2245000"/>
            </a:xfrm>
          </p:grpSpPr>
          <p:sp>
            <p:nvSpPr>
              <p:cNvPr id="100" name="Google Shape;100;p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01" name="Google Shape;101;p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02" name="Google Shape;102;p3"/>
            <p:cNvGrpSpPr/>
            <p:nvPr/>
          </p:nvGrpSpPr>
          <p:grpSpPr>
            <a:xfrm>
              <a:off x="183675" y="183850"/>
              <a:ext cx="3359800" cy="2245000"/>
              <a:chOff x="183675" y="183850"/>
              <a:chExt cx="3359800" cy="2245000"/>
            </a:xfrm>
          </p:grpSpPr>
          <p:sp>
            <p:nvSpPr>
              <p:cNvPr id="103" name="Google Shape;103;p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04" name="Google Shape;104;p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05" name="Google Shape;105;p3"/>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3"/>
            <p:cNvGrpSpPr/>
            <p:nvPr/>
          </p:nvGrpSpPr>
          <p:grpSpPr>
            <a:xfrm>
              <a:off x="3648960" y="4810391"/>
              <a:ext cx="1845035" cy="234501"/>
              <a:chOff x="3648960" y="4810391"/>
              <a:chExt cx="1845035" cy="234501"/>
            </a:xfrm>
          </p:grpSpPr>
          <p:sp>
            <p:nvSpPr>
              <p:cNvPr id="109" name="Google Shape;109;p3"/>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3"/>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3"/>
            <p:cNvGrpSpPr/>
            <p:nvPr/>
          </p:nvGrpSpPr>
          <p:grpSpPr>
            <a:xfrm flipH="1" rot="10800000">
              <a:off x="183675" y="2715375"/>
              <a:ext cx="3474575" cy="2245000"/>
              <a:chOff x="183675" y="183850"/>
              <a:chExt cx="3474575" cy="2245000"/>
            </a:xfrm>
          </p:grpSpPr>
          <p:sp>
            <p:nvSpPr>
              <p:cNvPr id="120" name="Google Shape;120;p3"/>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21" name="Google Shape;121;p3"/>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2" name="Google Shape;122;p3"/>
            <p:cNvGrpSpPr/>
            <p:nvPr/>
          </p:nvGrpSpPr>
          <p:grpSpPr>
            <a:xfrm rot="10800000">
              <a:off x="5501050" y="2715375"/>
              <a:ext cx="3461000" cy="2246625"/>
              <a:chOff x="183663" y="182225"/>
              <a:chExt cx="3461000" cy="2246625"/>
            </a:xfrm>
          </p:grpSpPr>
          <p:sp>
            <p:nvSpPr>
              <p:cNvPr id="123" name="Google Shape;123;p3"/>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24" name="Google Shape;124;p3"/>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125" name="Google Shape;125;p3"/>
          <p:cNvSpPr/>
          <p:nvPr/>
        </p:nvSpPr>
        <p:spPr>
          <a:xfrm flipH="1">
            <a:off x="8249730" y="343476"/>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3"/>
          <p:cNvGrpSpPr/>
          <p:nvPr/>
        </p:nvGrpSpPr>
        <p:grpSpPr>
          <a:xfrm flipH="1">
            <a:off x="7987055" y="343487"/>
            <a:ext cx="199683" cy="199683"/>
            <a:chOff x="1323639" y="4708050"/>
            <a:chExt cx="318524" cy="318524"/>
          </a:xfrm>
        </p:grpSpPr>
        <p:sp>
          <p:nvSpPr>
            <p:cNvPr id="127" name="Google Shape;127;p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3"/>
          <p:cNvSpPr/>
          <p:nvPr/>
        </p:nvSpPr>
        <p:spPr>
          <a:xfrm>
            <a:off x="362588"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 name="Google Shape;130;p3"/>
          <p:cNvGrpSpPr/>
          <p:nvPr/>
        </p:nvGrpSpPr>
        <p:grpSpPr>
          <a:xfrm>
            <a:off x="399842" y="4340331"/>
            <a:ext cx="457050" cy="457082"/>
            <a:chOff x="1323639" y="4708050"/>
            <a:chExt cx="318524" cy="318524"/>
          </a:xfrm>
        </p:grpSpPr>
        <p:sp>
          <p:nvSpPr>
            <p:cNvPr id="131" name="Google Shape;131;p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3"/>
          <p:cNvSpPr/>
          <p:nvPr/>
        </p:nvSpPr>
        <p:spPr>
          <a:xfrm>
            <a:off x="8562751" y="4529060"/>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flipH="1">
            <a:off x="8476284" y="987947"/>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388361" y="5431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txBox="1"/>
          <p:nvPr>
            <p:ph type="title"/>
          </p:nvPr>
        </p:nvSpPr>
        <p:spPr>
          <a:xfrm>
            <a:off x="734975" y="2485213"/>
            <a:ext cx="3037800" cy="632400"/>
          </a:xfrm>
          <a:prstGeom prst="rect">
            <a:avLst/>
          </a:prstGeom>
        </p:spPr>
        <p:txBody>
          <a:bodyPr anchorCtr="0" anchor="b" bIns="91425" lIns="91425" spcFirstLastPara="1" rIns="91425" wrap="square" tIns="91425">
            <a:noAutofit/>
          </a:bodyPr>
          <a:lstStyle>
            <a:lvl1pPr lvl="0" algn="r">
              <a:spcBef>
                <a:spcPts val="0"/>
              </a:spcBef>
              <a:spcAft>
                <a:spcPts val="0"/>
              </a:spcAft>
              <a:buSzPts val="3600"/>
              <a:buNone/>
              <a:defRPr sz="3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7" name="Google Shape;137;p3"/>
          <p:cNvSpPr txBox="1"/>
          <p:nvPr>
            <p:ph hasCustomPrompt="1" idx="2" type="title"/>
          </p:nvPr>
        </p:nvSpPr>
        <p:spPr>
          <a:xfrm>
            <a:off x="2043563" y="1340913"/>
            <a:ext cx="1729200" cy="12756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6000"/>
              <a:buNone/>
              <a:defRPr i="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 name="Google Shape;138;p3"/>
          <p:cNvSpPr txBox="1"/>
          <p:nvPr>
            <p:ph idx="1" type="subTitle"/>
          </p:nvPr>
        </p:nvSpPr>
        <p:spPr>
          <a:xfrm>
            <a:off x="734975" y="3112814"/>
            <a:ext cx="3037800" cy="6609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
    <p:spTree>
      <p:nvGrpSpPr>
        <p:cNvPr id="1194" name="Shape 1194"/>
        <p:cNvGrpSpPr/>
        <p:nvPr/>
      </p:nvGrpSpPr>
      <p:grpSpPr>
        <a:xfrm>
          <a:off x="0" y="0"/>
          <a:ext cx="0" cy="0"/>
          <a:chOff x="0" y="0"/>
          <a:chExt cx="0" cy="0"/>
        </a:xfrm>
      </p:grpSpPr>
      <p:sp>
        <p:nvSpPr>
          <p:cNvPr id="1195" name="Google Shape;1195;p21"/>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96" name="Google Shape;1196;p21"/>
          <p:cNvGrpSpPr/>
          <p:nvPr/>
        </p:nvGrpSpPr>
        <p:grpSpPr>
          <a:xfrm>
            <a:off x="153787" y="97926"/>
            <a:ext cx="8836425" cy="4947037"/>
            <a:chOff x="153787" y="97926"/>
            <a:chExt cx="8836425" cy="4947037"/>
          </a:xfrm>
        </p:grpSpPr>
        <p:grpSp>
          <p:nvGrpSpPr>
            <p:cNvPr id="1197" name="Google Shape;1197;p21"/>
            <p:cNvGrpSpPr/>
            <p:nvPr/>
          </p:nvGrpSpPr>
          <p:grpSpPr>
            <a:xfrm>
              <a:off x="153787" y="97926"/>
              <a:ext cx="8836425" cy="4947037"/>
              <a:chOff x="153787" y="97926"/>
              <a:chExt cx="8836425" cy="4947037"/>
            </a:xfrm>
          </p:grpSpPr>
          <p:sp>
            <p:nvSpPr>
              <p:cNvPr id="1198" name="Google Shape;1198;p21"/>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1"/>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1"/>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1"/>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1"/>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21"/>
            <p:cNvGrpSpPr/>
            <p:nvPr/>
          </p:nvGrpSpPr>
          <p:grpSpPr>
            <a:xfrm>
              <a:off x="183675" y="183850"/>
              <a:ext cx="3359800" cy="2245000"/>
              <a:chOff x="183675" y="183850"/>
              <a:chExt cx="3359800" cy="2245000"/>
            </a:xfrm>
          </p:grpSpPr>
          <p:sp>
            <p:nvSpPr>
              <p:cNvPr id="1204" name="Google Shape;1204;p2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05" name="Google Shape;1205;p2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06" name="Google Shape;1206;p21"/>
            <p:cNvGrpSpPr/>
            <p:nvPr/>
          </p:nvGrpSpPr>
          <p:grpSpPr>
            <a:xfrm flipH="1">
              <a:off x="5602238" y="183850"/>
              <a:ext cx="3359800" cy="2245000"/>
              <a:chOff x="183675" y="183850"/>
              <a:chExt cx="3359800" cy="2245000"/>
            </a:xfrm>
          </p:grpSpPr>
          <p:sp>
            <p:nvSpPr>
              <p:cNvPr id="1207" name="Google Shape;1207;p2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08" name="Google Shape;1208;p2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09" name="Google Shape;1209;p21"/>
            <p:cNvGrpSpPr/>
            <p:nvPr/>
          </p:nvGrpSpPr>
          <p:grpSpPr>
            <a:xfrm flipH="1" rot="10800000">
              <a:off x="183675" y="2715375"/>
              <a:ext cx="3969825" cy="2245000"/>
              <a:chOff x="183675" y="183850"/>
              <a:chExt cx="3969825" cy="2245000"/>
            </a:xfrm>
          </p:grpSpPr>
          <p:sp>
            <p:nvSpPr>
              <p:cNvPr id="1210" name="Google Shape;1210;p21"/>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211" name="Google Shape;1211;p21"/>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212" name="Google Shape;1212;p21"/>
            <p:cNvGrpSpPr/>
            <p:nvPr/>
          </p:nvGrpSpPr>
          <p:grpSpPr>
            <a:xfrm rot="10800000">
              <a:off x="5005375" y="2715375"/>
              <a:ext cx="3956675" cy="2247125"/>
              <a:chOff x="183663" y="181725"/>
              <a:chExt cx="3956675" cy="2247125"/>
            </a:xfrm>
          </p:grpSpPr>
          <p:sp>
            <p:nvSpPr>
              <p:cNvPr id="1213" name="Google Shape;1213;p21"/>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214" name="Google Shape;1214;p21"/>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215" name="Google Shape;1215;p21"/>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 name="Google Shape;1216;p21"/>
          <p:cNvGrpSpPr/>
          <p:nvPr/>
        </p:nvGrpSpPr>
        <p:grpSpPr>
          <a:xfrm>
            <a:off x="320837" y="349808"/>
            <a:ext cx="299253" cy="299285"/>
            <a:chOff x="1323639" y="4708050"/>
            <a:chExt cx="318524" cy="318524"/>
          </a:xfrm>
        </p:grpSpPr>
        <p:sp>
          <p:nvSpPr>
            <p:cNvPr id="1217" name="Google Shape;1217;p2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 name="Google Shape;1219;p21"/>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1"/>
          <p:cNvSpPr/>
          <p:nvPr/>
        </p:nvSpPr>
        <p:spPr>
          <a:xfrm>
            <a:off x="8415480"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21"/>
          <p:cNvGrpSpPr/>
          <p:nvPr/>
        </p:nvGrpSpPr>
        <p:grpSpPr>
          <a:xfrm>
            <a:off x="8507612" y="4480133"/>
            <a:ext cx="299253" cy="299285"/>
            <a:chOff x="1323639" y="4708050"/>
            <a:chExt cx="318524" cy="318524"/>
          </a:xfrm>
        </p:grpSpPr>
        <p:sp>
          <p:nvSpPr>
            <p:cNvPr id="1222" name="Google Shape;1222;p2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 name="Google Shape;1224;p21"/>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
    <p:spTree>
      <p:nvGrpSpPr>
        <p:cNvPr id="1225" name="Shape 1225"/>
        <p:cNvGrpSpPr/>
        <p:nvPr/>
      </p:nvGrpSpPr>
      <p:grpSpPr>
        <a:xfrm>
          <a:off x="0" y="0"/>
          <a:ext cx="0" cy="0"/>
          <a:chOff x="0" y="0"/>
          <a:chExt cx="0" cy="0"/>
        </a:xfrm>
      </p:grpSpPr>
      <p:sp>
        <p:nvSpPr>
          <p:cNvPr id="1226" name="Google Shape;1226;p22"/>
          <p:cNvSpPr txBox="1"/>
          <p:nvPr>
            <p:ph type="title"/>
          </p:nvPr>
        </p:nvSpPr>
        <p:spPr>
          <a:xfrm>
            <a:off x="749725" y="457200"/>
            <a:ext cx="76437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27" name="Google Shape;1227;p22"/>
          <p:cNvGrpSpPr/>
          <p:nvPr/>
        </p:nvGrpSpPr>
        <p:grpSpPr>
          <a:xfrm>
            <a:off x="153787" y="97926"/>
            <a:ext cx="8836425" cy="4947037"/>
            <a:chOff x="153787" y="97926"/>
            <a:chExt cx="8836425" cy="4947037"/>
          </a:xfrm>
        </p:grpSpPr>
        <p:grpSp>
          <p:nvGrpSpPr>
            <p:cNvPr id="1228" name="Google Shape;1228;p22"/>
            <p:cNvGrpSpPr/>
            <p:nvPr/>
          </p:nvGrpSpPr>
          <p:grpSpPr>
            <a:xfrm>
              <a:off x="153787" y="97926"/>
              <a:ext cx="8836425" cy="4947037"/>
              <a:chOff x="153787" y="97926"/>
              <a:chExt cx="8836425" cy="4947037"/>
            </a:xfrm>
          </p:grpSpPr>
          <p:sp>
            <p:nvSpPr>
              <p:cNvPr id="1229" name="Google Shape;1229;p22"/>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2"/>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2"/>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2"/>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2"/>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22"/>
            <p:cNvGrpSpPr/>
            <p:nvPr/>
          </p:nvGrpSpPr>
          <p:grpSpPr>
            <a:xfrm>
              <a:off x="183675" y="183850"/>
              <a:ext cx="3359800" cy="2245000"/>
              <a:chOff x="183675" y="183850"/>
              <a:chExt cx="3359800" cy="2245000"/>
            </a:xfrm>
          </p:grpSpPr>
          <p:sp>
            <p:nvSpPr>
              <p:cNvPr id="1235" name="Google Shape;1235;p2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36" name="Google Shape;1236;p2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37" name="Google Shape;1237;p22"/>
            <p:cNvGrpSpPr/>
            <p:nvPr/>
          </p:nvGrpSpPr>
          <p:grpSpPr>
            <a:xfrm flipH="1">
              <a:off x="5602238" y="183850"/>
              <a:ext cx="3359800" cy="2245000"/>
              <a:chOff x="183675" y="183850"/>
              <a:chExt cx="3359800" cy="2245000"/>
            </a:xfrm>
          </p:grpSpPr>
          <p:sp>
            <p:nvSpPr>
              <p:cNvPr id="1238" name="Google Shape;1238;p2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39" name="Google Shape;1239;p2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40" name="Google Shape;1240;p22"/>
            <p:cNvGrpSpPr/>
            <p:nvPr/>
          </p:nvGrpSpPr>
          <p:grpSpPr>
            <a:xfrm flipH="1" rot="10800000">
              <a:off x="183675" y="2715375"/>
              <a:ext cx="3969825" cy="2245000"/>
              <a:chOff x="183675" y="183850"/>
              <a:chExt cx="3969825" cy="2245000"/>
            </a:xfrm>
          </p:grpSpPr>
          <p:sp>
            <p:nvSpPr>
              <p:cNvPr id="1241" name="Google Shape;1241;p22"/>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242" name="Google Shape;1242;p22"/>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243" name="Google Shape;1243;p22"/>
            <p:cNvGrpSpPr/>
            <p:nvPr/>
          </p:nvGrpSpPr>
          <p:grpSpPr>
            <a:xfrm rot="10800000">
              <a:off x="5005375" y="2715375"/>
              <a:ext cx="3956675" cy="2247125"/>
              <a:chOff x="183663" y="181725"/>
              <a:chExt cx="3956675" cy="2247125"/>
            </a:xfrm>
          </p:grpSpPr>
          <p:sp>
            <p:nvSpPr>
              <p:cNvPr id="1244" name="Google Shape;1244;p22"/>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245" name="Google Shape;1245;p22"/>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246" name="Google Shape;1246;p22"/>
          <p:cNvSpPr/>
          <p:nvPr/>
        </p:nvSpPr>
        <p:spPr>
          <a:xfrm flipH="1">
            <a:off x="320837"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 name="Google Shape;1247;p22"/>
          <p:cNvGrpSpPr/>
          <p:nvPr/>
        </p:nvGrpSpPr>
        <p:grpSpPr>
          <a:xfrm flipH="1">
            <a:off x="8507623" y="349808"/>
            <a:ext cx="299253" cy="299285"/>
            <a:chOff x="1323639" y="4708050"/>
            <a:chExt cx="318524" cy="318524"/>
          </a:xfrm>
        </p:grpSpPr>
        <p:sp>
          <p:nvSpPr>
            <p:cNvPr id="1248" name="Google Shape;1248;p2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 name="Google Shape;1250;p22"/>
          <p:cNvSpPr/>
          <p:nvPr/>
        </p:nvSpPr>
        <p:spPr>
          <a:xfrm flipH="1">
            <a:off x="8507615"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2"/>
          <p:cNvSpPr/>
          <p:nvPr/>
        </p:nvSpPr>
        <p:spPr>
          <a:xfrm flipH="1">
            <a:off x="412981"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 name="Google Shape;1252;p22"/>
          <p:cNvGrpSpPr/>
          <p:nvPr/>
        </p:nvGrpSpPr>
        <p:grpSpPr>
          <a:xfrm flipH="1">
            <a:off x="320848" y="4480133"/>
            <a:ext cx="299253" cy="299285"/>
            <a:chOff x="1323639" y="4708050"/>
            <a:chExt cx="318524" cy="318524"/>
          </a:xfrm>
        </p:grpSpPr>
        <p:sp>
          <p:nvSpPr>
            <p:cNvPr id="1253" name="Google Shape;1253;p2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22"/>
          <p:cNvSpPr/>
          <p:nvPr/>
        </p:nvSpPr>
        <p:spPr>
          <a:xfrm flipH="1">
            <a:off x="8574999"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
    <p:spTree>
      <p:nvGrpSpPr>
        <p:cNvPr id="1256" name="Shape 1256"/>
        <p:cNvGrpSpPr/>
        <p:nvPr/>
      </p:nvGrpSpPr>
      <p:grpSpPr>
        <a:xfrm>
          <a:off x="0" y="0"/>
          <a:ext cx="0" cy="0"/>
          <a:chOff x="0" y="0"/>
          <a:chExt cx="0" cy="0"/>
        </a:xfrm>
      </p:grpSpPr>
      <p:sp>
        <p:nvSpPr>
          <p:cNvPr id="1257" name="Google Shape;1257;p23"/>
          <p:cNvSpPr txBox="1"/>
          <p:nvPr>
            <p:ph type="title"/>
          </p:nvPr>
        </p:nvSpPr>
        <p:spPr>
          <a:xfrm>
            <a:off x="725538" y="457200"/>
            <a:ext cx="7692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58" name="Google Shape;1258;p23"/>
          <p:cNvGrpSpPr/>
          <p:nvPr/>
        </p:nvGrpSpPr>
        <p:grpSpPr>
          <a:xfrm>
            <a:off x="153787" y="97926"/>
            <a:ext cx="8836425" cy="4947037"/>
            <a:chOff x="153787" y="97926"/>
            <a:chExt cx="8836425" cy="4947037"/>
          </a:xfrm>
        </p:grpSpPr>
        <p:grpSp>
          <p:nvGrpSpPr>
            <p:cNvPr id="1259" name="Google Shape;1259;p23"/>
            <p:cNvGrpSpPr/>
            <p:nvPr/>
          </p:nvGrpSpPr>
          <p:grpSpPr>
            <a:xfrm>
              <a:off x="153787" y="97926"/>
              <a:ext cx="8836425" cy="4947037"/>
              <a:chOff x="153787" y="97926"/>
              <a:chExt cx="8836425" cy="4947037"/>
            </a:xfrm>
          </p:grpSpPr>
          <p:sp>
            <p:nvSpPr>
              <p:cNvPr id="1260" name="Google Shape;1260;p23"/>
              <p:cNvSpPr/>
              <p:nvPr/>
            </p:nvSpPr>
            <p:spPr>
              <a:xfrm rot="10800000">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3"/>
              <p:cNvSpPr/>
              <p:nvPr/>
            </p:nvSpPr>
            <p:spPr>
              <a:xfrm rot="10800000">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3"/>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3"/>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3"/>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23"/>
            <p:cNvGrpSpPr/>
            <p:nvPr/>
          </p:nvGrpSpPr>
          <p:grpSpPr>
            <a:xfrm>
              <a:off x="183675" y="183850"/>
              <a:ext cx="3359800" cy="2245000"/>
              <a:chOff x="183675" y="183850"/>
              <a:chExt cx="3359800" cy="2245000"/>
            </a:xfrm>
          </p:grpSpPr>
          <p:sp>
            <p:nvSpPr>
              <p:cNvPr id="1266" name="Google Shape;1266;p2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67" name="Google Shape;1267;p2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68" name="Google Shape;1268;p23"/>
            <p:cNvGrpSpPr/>
            <p:nvPr/>
          </p:nvGrpSpPr>
          <p:grpSpPr>
            <a:xfrm flipH="1">
              <a:off x="5602238" y="183850"/>
              <a:ext cx="3359800" cy="2245000"/>
              <a:chOff x="183675" y="183850"/>
              <a:chExt cx="3359800" cy="2245000"/>
            </a:xfrm>
          </p:grpSpPr>
          <p:sp>
            <p:nvSpPr>
              <p:cNvPr id="1269" name="Google Shape;1269;p2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270" name="Google Shape;1270;p2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271" name="Google Shape;1271;p23"/>
            <p:cNvGrpSpPr/>
            <p:nvPr/>
          </p:nvGrpSpPr>
          <p:grpSpPr>
            <a:xfrm flipH="1" rot="10800000">
              <a:off x="183675" y="2715375"/>
              <a:ext cx="3969825" cy="2245000"/>
              <a:chOff x="183675" y="183850"/>
              <a:chExt cx="3969825" cy="2245000"/>
            </a:xfrm>
          </p:grpSpPr>
          <p:sp>
            <p:nvSpPr>
              <p:cNvPr id="1272" name="Google Shape;1272;p23"/>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273" name="Google Shape;1273;p23"/>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274" name="Google Shape;1274;p23"/>
            <p:cNvGrpSpPr/>
            <p:nvPr/>
          </p:nvGrpSpPr>
          <p:grpSpPr>
            <a:xfrm rot="10800000">
              <a:off x="5005375" y="2715375"/>
              <a:ext cx="3956675" cy="2247125"/>
              <a:chOff x="183663" y="181725"/>
              <a:chExt cx="3956675" cy="2247125"/>
            </a:xfrm>
          </p:grpSpPr>
          <p:sp>
            <p:nvSpPr>
              <p:cNvPr id="1275" name="Google Shape;1275;p23"/>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276" name="Google Shape;1276;p23"/>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277" name="Google Shape;1277;p23"/>
          <p:cNvSpPr/>
          <p:nvPr/>
        </p:nvSpPr>
        <p:spPr>
          <a:xfrm flipH="1">
            <a:off x="320837"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 name="Google Shape;1278;p23"/>
          <p:cNvGrpSpPr/>
          <p:nvPr/>
        </p:nvGrpSpPr>
        <p:grpSpPr>
          <a:xfrm flipH="1">
            <a:off x="8507623" y="349808"/>
            <a:ext cx="299253" cy="299285"/>
            <a:chOff x="1323639" y="4708050"/>
            <a:chExt cx="318524" cy="318524"/>
          </a:xfrm>
        </p:grpSpPr>
        <p:sp>
          <p:nvSpPr>
            <p:cNvPr id="1279" name="Google Shape;1279;p2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 name="Google Shape;1281;p23"/>
          <p:cNvSpPr/>
          <p:nvPr/>
        </p:nvSpPr>
        <p:spPr>
          <a:xfrm flipH="1">
            <a:off x="8507615"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3"/>
          <p:cNvSpPr/>
          <p:nvPr/>
        </p:nvSpPr>
        <p:spPr>
          <a:xfrm flipH="1">
            <a:off x="412981"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 name="Google Shape;1283;p23"/>
          <p:cNvGrpSpPr/>
          <p:nvPr/>
        </p:nvGrpSpPr>
        <p:grpSpPr>
          <a:xfrm flipH="1">
            <a:off x="320848" y="4480133"/>
            <a:ext cx="299253" cy="299285"/>
            <a:chOff x="1323639" y="4708050"/>
            <a:chExt cx="318524" cy="318524"/>
          </a:xfrm>
        </p:grpSpPr>
        <p:sp>
          <p:nvSpPr>
            <p:cNvPr id="1284" name="Google Shape;1284;p2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 name="Google Shape;1286;p23"/>
          <p:cNvSpPr/>
          <p:nvPr/>
        </p:nvSpPr>
        <p:spPr>
          <a:xfrm flipH="1">
            <a:off x="8574999"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287" name="Shape 1287"/>
        <p:cNvGrpSpPr/>
        <p:nvPr/>
      </p:nvGrpSpPr>
      <p:grpSpPr>
        <a:xfrm>
          <a:off x="0" y="0"/>
          <a:ext cx="0" cy="0"/>
          <a:chOff x="0" y="0"/>
          <a:chExt cx="0" cy="0"/>
        </a:xfrm>
      </p:grpSpPr>
      <p:sp>
        <p:nvSpPr>
          <p:cNvPr id="1288" name="Google Shape;1288;p24"/>
          <p:cNvSpPr txBox="1"/>
          <p:nvPr>
            <p:ph type="title"/>
          </p:nvPr>
        </p:nvSpPr>
        <p:spPr>
          <a:xfrm>
            <a:off x="4799125" y="1869325"/>
            <a:ext cx="3475800" cy="983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9" name="Google Shape;1289;p24"/>
          <p:cNvSpPr txBox="1"/>
          <p:nvPr>
            <p:ph idx="1" type="subTitle"/>
          </p:nvPr>
        </p:nvSpPr>
        <p:spPr>
          <a:xfrm>
            <a:off x="4799125" y="2853000"/>
            <a:ext cx="3475800" cy="83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290" name="Google Shape;1290;p24"/>
          <p:cNvGrpSpPr/>
          <p:nvPr/>
        </p:nvGrpSpPr>
        <p:grpSpPr>
          <a:xfrm rot="2700000">
            <a:off x="7359752" y="2939913"/>
            <a:ext cx="2773694" cy="3531221"/>
            <a:chOff x="6227652" y="291496"/>
            <a:chExt cx="1358898" cy="1730029"/>
          </a:xfrm>
        </p:grpSpPr>
        <p:sp>
          <p:nvSpPr>
            <p:cNvPr id="1291" name="Google Shape;1291;p24"/>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4"/>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4"/>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4"/>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4"/>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4"/>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4"/>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4"/>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4"/>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4"/>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4"/>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4"/>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4"/>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24"/>
          <p:cNvGrpSpPr/>
          <p:nvPr/>
        </p:nvGrpSpPr>
        <p:grpSpPr>
          <a:xfrm rot="4872772">
            <a:off x="7087357" y="-929362"/>
            <a:ext cx="2773588" cy="3531087"/>
            <a:chOff x="6227652" y="291496"/>
            <a:chExt cx="1358898" cy="1730029"/>
          </a:xfrm>
        </p:grpSpPr>
        <p:sp>
          <p:nvSpPr>
            <p:cNvPr id="1305" name="Google Shape;1305;p24"/>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4"/>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4"/>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4"/>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4"/>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4"/>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4"/>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4"/>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4"/>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4"/>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4"/>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4"/>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4"/>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 name="Google Shape;1318;p24"/>
          <p:cNvSpPr/>
          <p:nvPr/>
        </p:nvSpPr>
        <p:spPr>
          <a:xfrm flipH="1">
            <a:off x="8196442"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 name="Google Shape;1319;p24"/>
          <p:cNvGrpSpPr/>
          <p:nvPr/>
        </p:nvGrpSpPr>
        <p:grpSpPr>
          <a:xfrm flipH="1">
            <a:off x="8016080" y="361537"/>
            <a:ext cx="199683" cy="199683"/>
            <a:chOff x="1323639" y="4708050"/>
            <a:chExt cx="318524" cy="318524"/>
          </a:xfrm>
        </p:grpSpPr>
        <p:sp>
          <p:nvSpPr>
            <p:cNvPr id="1320" name="Google Shape;1320;p2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24"/>
          <p:cNvSpPr/>
          <p:nvPr/>
        </p:nvSpPr>
        <p:spPr>
          <a:xfrm>
            <a:off x="336825" y="37610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 name="Google Shape;1323;p24"/>
          <p:cNvGrpSpPr/>
          <p:nvPr/>
        </p:nvGrpSpPr>
        <p:grpSpPr>
          <a:xfrm>
            <a:off x="336829" y="4340331"/>
            <a:ext cx="457050" cy="457082"/>
            <a:chOff x="1323639" y="4708050"/>
            <a:chExt cx="318524" cy="318524"/>
          </a:xfrm>
        </p:grpSpPr>
        <p:sp>
          <p:nvSpPr>
            <p:cNvPr id="1324" name="Google Shape;1324;p2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24"/>
          <p:cNvSpPr/>
          <p:nvPr/>
        </p:nvSpPr>
        <p:spPr>
          <a:xfrm flipH="1">
            <a:off x="8453947" y="361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4"/>
          <p:cNvSpPr/>
          <p:nvPr/>
        </p:nvSpPr>
        <p:spPr>
          <a:xfrm>
            <a:off x="1283948" y="46057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4"/>
          <p:cNvSpPr/>
          <p:nvPr/>
        </p:nvSpPr>
        <p:spPr>
          <a:xfrm>
            <a:off x="395676" y="385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4"/>
          <p:cNvSpPr/>
          <p:nvPr/>
        </p:nvSpPr>
        <p:spPr>
          <a:xfrm>
            <a:off x="8166240"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 name="Google Shape;1330;p24"/>
          <p:cNvGrpSpPr/>
          <p:nvPr/>
        </p:nvGrpSpPr>
        <p:grpSpPr>
          <a:xfrm>
            <a:off x="153787" y="69727"/>
            <a:ext cx="8836425" cy="4975164"/>
            <a:chOff x="153787" y="69727"/>
            <a:chExt cx="8836425" cy="4975164"/>
          </a:xfrm>
        </p:grpSpPr>
        <p:sp>
          <p:nvSpPr>
            <p:cNvPr id="1331" name="Google Shape;1331;p24"/>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4"/>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4"/>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24"/>
            <p:cNvGrpSpPr/>
            <p:nvPr/>
          </p:nvGrpSpPr>
          <p:grpSpPr>
            <a:xfrm>
              <a:off x="3648960" y="4810391"/>
              <a:ext cx="1845035" cy="234501"/>
              <a:chOff x="3648960" y="4810391"/>
              <a:chExt cx="1845035" cy="234501"/>
            </a:xfrm>
          </p:grpSpPr>
          <p:sp>
            <p:nvSpPr>
              <p:cNvPr id="1335" name="Google Shape;1335;p24"/>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4"/>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4"/>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4"/>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4"/>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4"/>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4"/>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4"/>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 name="Google Shape;1343;p24"/>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4"/>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5" name="Google Shape;1345;p24"/>
            <p:cNvGrpSpPr/>
            <p:nvPr/>
          </p:nvGrpSpPr>
          <p:grpSpPr>
            <a:xfrm>
              <a:off x="183675" y="183850"/>
              <a:ext cx="3359800" cy="2245000"/>
              <a:chOff x="183675" y="183850"/>
              <a:chExt cx="3359800" cy="2245000"/>
            </a:xfrm>
          </p:grpSpPr>
          <p:sp>
            <p:nvSpPr>
              <p:cNvPr id="1346" name="Google Shape;1346;p2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347" name="Google Shape;1347;p2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348" name="Google Shape;1348;p24"/>
            <p:cNvGrpSpPr/>
            <p:nvPr/>
          </p:nvGrpSpPr>
          <p:grpSpPr>
            <a:xfrm flipH="1">
              <a:off x="5602238" y="183850"/>
              <a:ext cx="3359800" cy="2245000"/>
              <a:chOff x="183675" y="183850"/>
              <a:chExt cx="3359800" cy="2245000"/>
            </a:xfrm>
          </p:grpSpPr>
          <p:sp>
            <p:nvSpPr>
              <p:cNvPr id="1349" name="Google Shape;1349;p2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350" name="Google Shape;1350;p2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351" name="Google Shape;1351;p24"/>
            <p:cNvGrpSpPr/>
            <p:nvPr/>
          </p:nvGrpSpPr>
          <p:grpSpPr>
            <a:xfrm flipH="1" rot="10800000">
              <a:off x="183675" y="2715375"/>
              <a:ext cx="3474575" cy="2245000"/>
              <a:chOff x="183675" y="183850"/>
              <a:chExt cx="3474575" cy="2245000"/>
            </a:xfrm>
          </p:grpSpPr>
          <p:sp>
            <p:nvSpPr>
              <p:cNvPr id="1352" name="Google Shape;1352;p24"/>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1353" name="Google Shape;1353;p24"/>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1354" name="Google Shape;1354;p24"/>
            <p:cNvGrpSpPr/>
            <p:nvPr/>
          </p:nvGrpSpPr>
          <p:grpSpPr>
            <a:xfrm rot="10800000">
              <a:off x="5501050" y="2715375"/>
              <a:ext cx="3461000" cy="2246625"/>
              <a:chOff x="183663" y="182225"/>
              <a:chExt cx="3461000" cy="2246625"/>
            </a:xfrm>
          </p:grpSpPr>
          <p:sp>
            <p:nvSpPr>
              <p:cNvPr id="1355" name="Google Shape;1355;p24"/>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1356" name="Google Shape;1356;p24"/>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spTree>
      <p:nvGrpSpPr>
        <p:cNvPr id="1357" name="Shape 1357"/>
        <p:cNvGrpSpPr/>
        <p:nvPr/>
      </p:nvGrpSpPr>
      <p:grpSpPr>
        <a:xfrm>
          <a:off x="0" y="0"/>
          <a:ext cx="0" cy="0"/>
          <a:chOff x="0" y="0"/>
          <a:chExt cx="0" cy="0"/>
        </a:xfrm>
      </p:grpSpPr>
      <p:grpSp>
        <p:nvGrpSpPr>
          <p:cNvPr id="1358" name="Google Shape;1358;p25"/>
          <p:cNvGrpSpPr/>
          <p:nvPr/>
        </p:nvGrpSpPr>
        <p:grpSpPr>
          <a:xfrm rot="2700000">
            <a:off x="7415352" y="2939913"/>
            <a:ext cx="2773694" cy="3531221"/>
            <a:chOff x="6227652" y="291496"/>
            <a:chExt cx="1358898" cy="1730029"/>
          </a:xfrm>
        </p:grpSpPr>
        <p:sp>
          <p:nvSpPr>
            <p:cNvPr id="1359" name="Google Shape;1359;p2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25"/>
          <p:cNvGrpSpPr/>
          <p:nvPr/>
        </p:nvGrpSpPr>
        <p:grpSpPr>
          <a:xfrm rot="4872772">
            <a:off x="7142957" y="-929362"/>
            <a:ext cx="2773588" cy="3531087"/>
            <a:chOff x="6227652" y="291496"/>
            <a:chExt cx="1358898" cy="1730029"/>
          </a:xfrm>
        </p:grpSpPr>
        <p:sp>
          <p:nvSpPr>
            <p:cNvPr id="1373" name="Google Shape;1373;p2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25"/>
          <p:cNvSpPr/>
          <p:nvPr/>
        </p:nvSpPr>
        <p:spPr>
          <a:xfrm flipH="1">
            <a:off x="8252042"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 name="Google Shape;1387;p25"/>
          <p:cNvGrpSpPr/>
          <p:nvPr/>
        </p:nvGrpSpPr>
        <p:grpSpPr>
          <a:xfrm flipH="1">
            <a:off x="8071680" y="361537"/>
            <a:ext cx="199683" cy="199683"/>
            <a:chOff x="1323639" y="4708050"/>
            <a:chExt cx="318524" cy="318524"/>
          </a:xfrm>
        </p:grpSpPr>
        <p:sp>
          <p:nvSpPr>
            <p:cNvPr id="1388" name="Google Shape;1388;p2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 name="Google Shape;1390;p25"/>
          <p:cNvSpPr/>
          <p:nvPr/>
        </p:nvSpPr>
        <p:spPr>
          <a:xfrm>
            <a:off x="311125"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 name="Google Shape;1391;p25"/>
          <p:cNvGrpSpPr/>
          <p:nvPr/>
        </p:nvGrpSpPr>
        <p:grpSpPr>
          <a:xfrm>
            <a:off x="348379" y="4340331"/>
            <a:ext cx="457050" cy="457082"/>
            <a:chOff x="1323639" y="4708050"/>
            <a:chExt cx="318524" cy="318524"/>
          </a:xfrm>
        </p:grpSpPr>
        <p:sp>
          <p:nvSpPr>
            <p:cNvPr id="1392" name="Google Shape;1392;p2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 name="Google Shape;1394;p25"/>
          <p:cNvSpPr/>
          <p:nvPr/>
        </p:nvSpPr>
        <p:spPr>
          <a:xfrm flipH="1">
            <a:off x="8509547" y="361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5"/>
          <p:cNvSpPr/>
          <p:nvPr/>
        </p:nvSpPr>
        <p:spPr>
          <a:xfrm>
            <a:off x="993948" y="45548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5"/>
          <p:cNvSpPr/>
          <p:nvPr/>
        </p:nvSpPr>
        <p:spPr>
          <a:xfrm>
            <a:off x="311139" y="409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5"/>
          <p:cNvSpPr/>
          <p:nvPr/>
        </p:nvSpPr>
        <p:spPr>
          <a:xfrm>
            <a:off x="8221840"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25"/>
          <p:cNvGrpSpPr/>
          <p:nvPr/>
        </p:nvGrpSpPr>
        <p:grpSpPr>
          <a:xfrm>
            <a:off x="153787" y="69727"/>
            <a:ext cx="8836425" cy="4975164"/>
            <a:chOff x="153787" y="69727"/>
            <a:chExt cx="8836425" cy="4975164"/>
          </a:xfrm>
        </p:grpSpPr>
        <p:grpSp>
          <p:nvGrpSpPr>
            <p:cNvPr id="1399" name="Google Shape;1399;p25"/>
            <p:cNvGrpSpPr/>
            <p:nvPr/>
          </p:nvGrpSpPr>
          <p:grpSpPr>
            <a:xfrm flipH="1">
              <a:off x="5602238" y="183850"/>
              <a:ext cx="3359800" cy="2245000"/>
              <a:chOff x="183675" y="183850"/>
              <a:chExt cx="3359800" cy="2245000"/>
            </a:xfrm>
          </p:grpSpPr>
          <p:sp>
            <p:nvSpPr>
              <p:cNvPr id="1400" name="Google Shape;1400;p2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401" name="Google Shape;1401;p2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402" name="Google Shape;1402;p25"/>
            <p:cNvGrpSpPr/>
            <p:nvPr/>
          </p:nvGrpSpPr>
          <p:grpSpPr>
            <a:xfrm>
              <a:off x="183675" y="183850"/>
              <a:ext cx="3359800" cy="2245000"/>
              <a:chOff x="183675" y="183850"/>
              <a:chExt cx="3359800" cy="2245000"/>
            </a:xfrm>
          </p:grpSpPr>
          <p:sp>
            <p:nvSpPr>
              <p:cNvPr id="1403" name="Google Shape;1403;p2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404" name="Google Shape;1404;p2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405" name="Google Shape;1405;p25"/>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5"/>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5"/>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 name="Google Shape;1408;p25"/>
            <p:cNvGrpSpPr/>
            <p:nvPr/>
          </p:nvGrpSpPr>
          <p:grpSpPr>
            <a:xfrm>
              <a:off x="3648960" y="4810391"/>
              <a:ext cx="1845035" cy="234501"/>
              <a:chOff x="3648960" y="4810391"/>
              <a:chExt cx="1845035" cy="234501"/>
            </a:xfrm>
          </p:grpSpPr>
          <p:sp>
            <p:nvSpPr>
              <p:cNvPr id="1409" name="Google Shape;1409;p25"/>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5"/>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5"/>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5"/>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5"/>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5"/>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5"/>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5"/>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25"/>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5"/>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 name="Google Shape;1419;p25"/>
            <p:cNvGrpSpPr/>
            <p:nvPr/>
          </p:nvGrpSpPr>
          <p:grpSpPr>
            <a:xfrm flipH="1" rot="10800000">
              <a:off x="183675" y="2715375"/>
              <a:ext cx="3474575" cy="2245000"/>
              <a:chOff x="183675" y="183850"/>
              <a:chExt cx="3474575" cy="2245000"/>
            </a:xfrm>
          </p:grpSpPr>
          <p:sp>
            <p:nvSpPr>
              <p:cNvPr id="1420" name="Google Shape;1420;p25"/>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421" name="Google Shape;1421;p25"/>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422" name="Google Shape;1422;p25"/>
            <p:cNvGrpSpPr/>
            <p:nvPr/>
          </p:nvGrpSpPr>
          <p:grpSpPr>
            <a:xfrm rot="10800000">
              <a:off x="5501050" y="2715375"/>
              <a:ext cx="3461000" cy="2246625"/>
              <a:chOff x="183663" y="182225"/>
              <a:chExt cx="3461000" cy="2246625"/>
            </a:xfrm>
          </p:grpSpPr>
          <p:sp>
            <p:nvSpPr>
              <p:cNvPr id="1423" name="Google Shape;1423;p25"/>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424" name="Google Shape;1424;p25"/>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1425" name="Google Shape;1425;p25"/>
          <p:cNvSpPr txBox="1"/>
          <p:nvPr>
            <p:ph idx="1" type="body"/>
          </p:nvPr>
        </p:nvSpPr>
        <p:spPr>
          <a:xfrm>
            <a:off x="746700" y="1521325"/>
            <a:ext cx="4423200" cy="2612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Anaheim"/>
              <a:buChar char="●"/>
              <a:defRPr b="0"/>
            </a:lvl1pPr>
            <a:lvl2pPr indent="-317500" lvl="1" marL="914400" rtl="0">
              <a:lnSpc>
                <a:spcPct val="115000"/>
              </a:lnSpc>
              <a:spcBef>
                <a:spcPts val="0"/>
              </a:spcBef>
              <a:spcAft>
                <a:spcPts val="0"/>
              </a:spcAft>
              <a:buClr>
                <a:srgbClr val="595959"/>
              </a:buClr>
              <a:buSzPts val="1400"/>
              <a:buFont typeface="Anaheim"/>
              <a:buChar char="○"/>
              <a:defRPr/>
            </a:lvl2pPr>
            <a:lvl3pPr indent="-317500" lvl="2" marL="1371600" rtl="0">
              <a:lnSpc>
                <a:spcPct val="115000"/>
              </a:lnSpc>
              <a:spcBef>
                <a:spcPts val="0"/>
              </a:spcBef>
              <a:spcAft>
                <a:spcPts val="0"/>
              </a:spcAft>
              <a:buClr>
                <a:srgbClr val="595959"/>
              </a:buClr>
              <a:buSzPts val="1400"/>
              <a:buFont typeface="Anaheim"/>
              <a:buChar char="■"/>
              <a:defRPr/>
            </a:lvl3pPr>
            <a:lvl4pPr indent="-317500" lvl="3" marL="1828800" rtl="0">
              <a:lnSpc>
                <a:spcPct val="115000"/>
              </a:lnSpc>
              <a:spcBef>
                <a:spcPts val="0"/>
              </a:spcBef>
              <a:spcAft>
                <a:spcPts val="0"/>
              </a:spcAft>
              <a:buClr>
                <a:srgbClr val="595959"/>
              </a:buClr>
              <a:buSzPts val="1400"/>
              <a:buFont typeface="Anaheim"/>
              <a:buChar char="●"/>
              <a:defRPr/>
            </a:lvl4pPr>
            <a:lvl5pPr indent="-317500" lvl="4" marL="2286000" rtl="0">
              <a:lnSpc>
                <a:spcPct val="115000"/>
              </a:lnSpc>
              <a:spcBef>
                <a:spcPts val="0"/>
              </a:spcBef>
              <a:spcAft>
                <a:spcPts val="0"/>
              </a:spcAft>
              <a:buClr>
                <a:srgbClr val="595959"/>
              </a:buClr>
              <a:buSzPts val="1400"/>
              <a:buFont typeface="Anaheim"/>
              <a:buChar char="○"/>
              <a:defRPr/>
            </a:lvl5pPr>
            <a:lvl6pPr indent="-317500" lvl="5" marL="2743200" rtl="0">
              <a:lnSpc>
                <a:spcPct val="115000"/>
              </a:lnSpc>
              <a:spcBef>
                <a:spcPts val="0"/>
              </a:spcBef>
              <a:spcAft>
                <a:spcPts val="0"/>
              </a:spcAft>
              <a:buClr>
                <a:srgbClr val="595959"/>
              </a:buClr>
              <a:buSzPts val="1400"/>
              <a:buFont typeface="Anaheim"/>
              <a:buChar char="■"/>
              <a:defRPr/>
            </a:lvl6pPr>
            <a:lvl7pPr indent="-317500" lvl="6" marL="3200400" rtl="0">
              <a:lnSpc>
                <a:spcPct val="115000"/>
              </a:lnSpc>
              <a:spcBef>
                <a:spcPts val="0"/>
              </a:spcBef>
              <a:spcAft>
                <a:spcPts val="0"/>
              </a:spcAft>
              <a:buClr>
                <a:srgbClr val="595959"/>
              </a:buClr>
              <a:buSzPts val="1400"/>
              <a:buFont typeface="Anaheim"/>
              <a:buChar char="●"/>
              <a:defRPr/>
            </a:lvl7pPr>
            <a:lvl8pPr indent="-317500" lvl="7" marL="3657600" rtl="0">
              <a:lnSpc>
                <a:spcPct val="115000"/>
              </a:lnSpc>
              <a:spcBef>
                <a:spcPts val="0"/>
              </a:spcBef>
              <a:spcAft>
                <a:spcPts val="0"/>
              </a:spcAft>
              <a:buClr>
                <a:srgbClr val="595959"/>
              </a:buClr>
              <a:buSzPts val="1400"/>
              <a:buFont typeface="Anaheim"/>
              <a:buChar char="○"/>
              <a:defRPr/>
            </a:lvl8pPr>
            <a:lvl9pPr indent="-317500" lvl="8" marL="4114800" rtl="0">
              <a:lnSpc>
                <a:spcPct val="115000"/>
              </a:lnSpc>
              <a:spcBef>
                <a:spcPts val="0"/>
              </a:spcBef>
              <a:spcAft>
                <a:spcPts val="0"/>
              </a:spcAft>
              <a:buClr>
                <a:srgbClr val="595959"/>
              </a:buClr>
              <a:buSzPts val="1400"/>
              <a:buFont typeface="Anaheim"/>
              <a:buChar char="■"/>
              <a:defRPr/>
            </a:lvl9pPr>
          </a:lstStyle>
          <a:p/>
        </p:txBody>
      </p:sp>
      <p:sp>
        <p:nvSpPr>
          <p:cNvPr id="1426" name="Google Shape;1426;p25"/>
          <p:cNvSpPr txBox="1"/>
          <p:nvPr>
            <p:ph type="title"/>
          </p:nvPr>
        </p:nvSpPr>
        <p:spPr>
          <a:xfrm>
            <a:off x="734975" y="457200"/>
            <a:ext cx="7659300" cy="5718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_1">
    <p:spTree>
      <p:nvGrpSpPr>
        <p:cNvPr id="1427" name="Shape 1427"/>
        <p:cNvGrpSpPr/>
        <p:nvPr/>
      </p:nvGrpSpPr>
      <p:grpSpPr>
        <a:xfrm>
          <a:off x="0" y="0"/>
          <a:ext cx="0" cy="0"/>
          <a:chOff x="0" y="0"/>
          <a:chExt cx="0" cy="0"/>
        </a:xfrm>
      </p:grpSpPr>
      <p:grpSp>
        <p:nvGrpSpPr>
          <p:cNvPr id="1428" name="Google Shape;1428;p26"/>
          <p:cNvGrpSpPr/>
          <p:nvPr/>
        </p:nvGrpSpPr>
        <p:grpSpPr>
          <a:xfrm>
            <a:off x="153787" y="69727"/>
            <a:ext cx="8836425" cy="4975164"/>
            <a:chOff x="153787" y="69727"/>
            <a:chExt cx="8836425" cy="4975164"/>
          </a:xfrm>
        </p:grpSpPr>
        <p:sp>
          <p:nvSpPr>
            <p:cNvPr id="1429" name="Google Shape;1429;p26"/>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6"/>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6"/>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 name="Google Shape;1432;p26"/>
            <p:cNvGrpSpPr/>
            <p:nvPr/>
          </p:nvGrpSpPr>
          <p:grpSpPr>
            <a:xfrm>
              <a:off x="3648960" y="4810391"/>
              <a:ext cx="1845035" cy="234501"/>
              <a:chOff x="3648960" y="4810391"/>
              <a:chExt cx="1845035" cy="234501"/>
            </a:xfrm>
          </p:grpSpPr>
          <p:sp>
            <p:nvSpPr>
              <p:cNvPr id="1433" name="Google Shape;1433;p26"/>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6"/>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6"/>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6"/>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6"/>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6"/>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6"/>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6"/>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 name="Google Shape;1441;p26"/>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6"/>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 name="Google Shape;1443;p26"/>
            <p:cNvGrpSpPr/>
            <p:nvPr/>
          </p:nvGrpSpPr>
          <p:grpSpPr>
            <a:xfrm>
              <a:off x="183675" y="183850"/>
              <a:ext cx="3359800" cy="2245000"/>
              <a:chOff x="183675" y="183850"/>
              <a:chExt cx="3359800" cy="2245000"/>
            </a:xfrm>
          </p:grpSpPr>
          <p:sp>
            <p:nvSpPr>
              <p:cNvPr id="1444" name="Google Shape;1444;p2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445" name="Google Shape;1445;p2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446" name="Google Shape;1446;p26"/>
            <p:cNvGrpSpPr/>
            <p:nvPr/>
          </p:nvGrpSpPr>
          <p:grpSpPr>
            <a:xfrm flipH="1">
              <a:off x="5602238" y="183850"/>
              <a:ext cx="3359800" cy="2245000"/>
              <a:chOff x="183675" y="183850"/>
              <a:chExt cx="3359800" cy="2245000"/>
            </a:xfrm>
          </p:grpSpPr>
          <p:sp>
            <p:nvSpPr>
              <p:cNvPr id="1447" name="Google Shape;1447;p2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448" name="Google Shape;1448;p2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449" name="Google Shape;1449;p26"/>
            <p:cNvGrpSpPr/>
            <p:nvPr/>
          </p:nvGrpSpPr>
          <p:grpSpPr>
            <a:xfrm flipH="1" rot="10800000">
              <a:off x="183675" y="2715375"/>
              <a:ext cx="3474575" cy="2245000"/>
              <a:chOff x="183675" y="183850"/>
              <a:chExt cx="3474575" cy="2245000"/>
            </a:xfrm>
          </p:grpSpPr>
          <p:sp>
            <p:nvSpPr>
              <p:cNvPr id="1450" name="Google Shape;1450;p26"/>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1451" name="Google Shape;1451;p26"/>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1452" name="Google Shape;1452;p26"/>
            <p:cNvGrpSpPr/>
            <p:nvPr/>
          </p:nvGrpSpPr>
          <p:grpSpPr>
            <a:xfrm rot="10800000">
              <a:off x="5501050" y="2715375"/>
              <a:ext cx="3461000" cy="2246625"/>
              <a:chOff x="183663" y="182225"/>
              <a:chExt cx="3461000" cy="2246625"/>
            </a:xfrm>
          </p:grpSpPr>
          <p:sp>
            <p:nvSpPr>
              <p:cNvPr id="1453" name="Google Shape;1453;p26"/>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1454" name="Google Shape;1454;p26"/>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sp>
        <p:nvSpPr>
          <p:cNvPr id="1455" name="Google Shape;1455;p26"/>
          <p:cNvSpPr/>
          <p:nvPr/>
        </p:nvSpPr>
        <p:spPr>
          <a:xfrm>
            <a:off x="673161" y="371307"/>
            <a:ext cx="251215" cy="251215"/>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6"/>
          <p:cNvSpPr/>
          <p:nvPr/>
        </p:nvSpPr>
        <p:spPr>
          <a:xfrm flipH="1">
            <a:off x="8229573" y="42551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 name="Google Shape;1457;p26"/>
          <p:cNvGrpSpPr/>
          <p:nvPr/>
        </p:nvGrpSpPr>
        <p:grpSpPr>
          <a:xfrm flipH="1">
            <a:off x="8324228" y="371306"/>
            <a:ext cx="457050" cy="457082"/>
            <a:chOff x="1323639" y="4708050"/>
            <a:chExt cx="318524" cy="318524"/>
          </a:xfrm>
        </p:grpSpPr>
        <p:sp>
          <p:nvSpPr>
            <p:cNvPr id="1458" name="Google Shape;1458;p2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 name="Google Shape;1460;p26"/>
          <p:cNvSpPr/>
          <p:nvPr/>
        </p:nvSpPr>
        <p:spPr>
          <a:xfrm flipH="1">
            <a:off x="362667" y="44821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6"/>
          <p:cNvSpPr/>
          <p:nvPr/>
        </p:nvSpPr>
        <p:spPr>
          <a:xfrm>
            <a:off x="373910" y="7549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 name="Google Shape;1462;p26"/>
          <p:cNvGrpSpPr/>
          <p:nvPr/>
        </p:nvGrpSpPr>
        <p:grpSpPr>
          <a:xfrm>
            <a:off x="8531182" y="4507862"/>
            <a:ext cx="199683" cy="199683"/>
            <a:chOff x="1323639" y="4708050"/>
            <a:chExt cx="318524" cy="318524"/>
          </a:xfrm>
        </p:grpSpPr>
        <p:sp>
          <p:nvSpPr>
            <p:cNvPr id="1463" name="Google Shape;1463;p2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26"/>
          <p:cNvSpPr txBox="1"/>
          <p:nvPr>
            <p:ph idx="1" type="body"/>
          </p:nvPr>
        </p:nvSpPr>
        <p:spPr>
          <a:xfrm>
            <a:off x="4572000" y="1592475"/>
            <a:ext cx="3615300" cy="3015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466" name="Google Shape;1466;p26"/>
          <p:cNvSpPr txBox="1"/>
          <p:nvPr>
            <p:ph idx="2" type="body"/>
          </p:nvPr>
        </p:nvSpPr>
        <p:spPr>
          <a:xfrm>
            <a:off x="956700" y="1592475"/>
            <a:ext cx="3615300" cy="301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00"/>
            </a:lvl1pPr>
            <a:lvl2pPr indent="-317500" lvl="1" marL="914400" rtl="0">
              <a:lnSpc>
                <a:spcPct val="100000"/>
              </a:lnSpc>
              <a:spcBef>
                <a:spcPts val="100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467" name="Google Shape;1467;p26"/>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1_1">
    <p:spTree>
      <p:nvGrpSpPr>
        <p:cNvPr id="1468" name="Shape 1468"/>
        <p:cNvGrpSpPr/>
        <p:nvPr/>
      </p:nvGrpSpPr>
      <p:grpSpPr>
        <a:xfrm>
          <a:off x="0" y="0"/>
          <a:ext cx="0" cy="0"/>
          <a:chOff x="0" y="0"/>
          <a:chExt cx="0" cy="0"/>
        </a:xfrm>
      </p:grpSpPr>
      <p:grpSp>
        <p:nvGrpSpPr>
          <p:cNvPr id="1469" name="Google Shape;1469;p27"/>
          <p:cNvGrpSpPr/>
          <p:nvPr/>
        </p:nvGrpSpPr>
        <p:grpSpPr>
          <a:xfrm>
            <a:off x="-611875" y="457188"/>
            <a:ext cx="1927221" cy="3017666"/>
            <a:chOff x="335025" y="230375"/>
            <a:chExt cx="1927221" cy="3017666"/>
          </a:xfrm>
        </p:grpSpPr>
        <p:sp>
          <p:nvSpPr>
            <p:cNvPr id="1470" name="Google Shape;1470;p27"/>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7"/>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7"/>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7"/>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7"/>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7"/>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27"/>
          <p:cNvGrpSpPr/>
          <p:nvPr/>
        </p:nvGrpSpPr>
        <p:grpSpPr>
          <a:xfrm rot="10800000">
            <a:off x="7649450" y="2269113"/>
            <a:ext cx="1927221" cy="3017666"/>
            <a:chOff x="335025" y="230375"/>
            <a:chExt cx="1927221" cy="3017666"/>
          </a:xfrm>
        </p:grpSpPr>
        <p:sp>
          <p:nvSpPr>
            <p:cNvPr id="1477" name="Google Shape;1477;p27"/>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7"/>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7"/>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7"/>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7"/>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7"/>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27"/>
          <p:cNvGrpSpPr/>
          <p:nvPr/>
        </p:nvGrpSpPr>
        <p:grpSpPr>
          <a:xfrm rot="7182646">
            <a:off x="7073797" y="-1116630"/>
            <a:ext cx="1927136" cy="3017532"/>
            <a:chOff x="335025" y="230375"/>
            <a:chExt cx="1927221" cy="3017666"/>
          </a:xfrm>
        </p:grpSpPr>
        <p:sp>
          <p:nvSpPr>
            <p:cNvPr id="1484" name="Google Shape;1484;p27"/>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7"/>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7"/>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7"/>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7"/>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7"/>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27"/>
          <p:cNvGrpSpPr/>
          <p:nvPr/>
        </p:nvGrpSpPr>
        <p:grpSpPr>
          <a:xfrm rot="-3334924">
            <a:off x="31945" y="3360663"/>
            <a:ext cx="1927136" cy="3017531"/>
            <a:chOff x="335025" y="230375"/>
            <a:chExt cx="1927221" cy="3017666"/>
          </a:xfrm>
        </p:grpSpPr>
        <p:sp>
          <p:nvSpPr>
            <p:cNvPr id="1491" name="Google Shape;1491;p27"/>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7"/>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7"/>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7"/>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7"/>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7"/>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 name="Google Shape;1497;p27"/>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8" name="Google Shape;1498;p27"/>
          <p:cNvSpPr txBox="1"/>
          <p:nvPr>
            <p:ph idx="2" type="title"/>
          </p:nvPr>
        </p:nvSpPr>
        <p:spPr>
          <a:xfrm>
            <a:off x="1007863" y="2563575"/>
            <a:ext cx="21993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9" name="Google Shape;1499;p27"/>
          <p:cNvSpPr txBox="1"/>
          <p:nvPr>
            <p:ph idx="1" type="subTitle"/>
          </p:nvPr>
        </p:nvSpPr>
        <p:spPr>
          <a:xfrm>
            <a:off x="1007875" y="2808275"/>
            <a:ext cx="2199300" cy="78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0" name="Google Shape;1500;p27"/>
          <p:cNvSpPr txBox="1"/>
          <p:nvPr>
            <p:ph idx="3" type="title"/>
          </p:nvPr>
        </p:nvSpPr>
        <p:spPr>
          <a:xfrm>
            <a:off x="3472307" y="2563575"/>
            <a:ext cx="21993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1" name="Google Shape;1501;p27"/>
          <p:cNvSpPr txBox="1"/>
          <p:nvPr>
            <p:ph idx="4" type="subTitle"/>
          </p:nvPr>
        </p:nvSpPr>
        <p:spPr>
          <a:xfrm>
            <a:off x="3472324" y="2811690"/>
            <a:ext cx="2199300" cy="78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2" name="Google Shape;1502;p27"/>
          <p:cNvSpPr txBox="1"/>
          <p:nvPr>
            <p:ph idx="5" type="title"/>
          </p:nvPr>
        </p:nvSpPr>
        <p:spPr>
          <a:xfrm>
            <a:off x="5936779" y="2563575"/>
            <a:ext cx="21993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3" name="Google Shape;1503;p27"/>
          <p:cNvSpPr txBox="1"/>
          <p:nvPr>
            <p:ph idx="6" type="subTitle"/>
          </p:nvPr>
        </p:nvSpPr>
        <p:spPr>
          <a:xfrm>
            <a:off x="5936801" y="2811691"/>
            <a:ext cx="2199300" cy="78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04" name="Google Shape;1504;p27"/>
          <p:cNvGrpSpPr/>
          <p:nvPr/>
        </p:nvGrpSpPr>
        <p:grpSpPr>
          <a:xfrm>
            <a:off x="153787" y="69727"/>
            <a:ext cx="8836425" cy="4975164"/>
            <a:chOff x="153787" y="69727"/>
            <a:chExt cx="8836425" cy="4975164"/>
          </a:xfrm>
        </p:grpSpPr>
        <p:grpSp>
          <p:nvGrpSpPr>
            <p:cNvPr id="1505" name="Google Shape;1505;p27"/>
            <p:cNvGrpSpPr/>
            <p:nvPr/>
          </p:nvGrpSpPr>
          <p:grpSpPr>
            <a:xfrm flipH="1">
              <a:off x="5602238" y="183850"/>
              <a:ext cx="3359800" cy="2245000"/>
              <a:chOff x="183675" y="183850"/>
              <a:chExt cx="3359800" cy="2245000"/>
            </a:xfrm>
          </p:grpSpPr>
          <p:sp>
            <p:nvSpPr>
              <p:cNvPr id="1506" name="Google Shape;1506;p2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507" name="Google Shape;1507;p2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08" name="Google Shape;1508;p27"/>
            <p:cNvGrpSpPr/>
            <p:nvPr/>
          </p:nvGrpSpPr>
          <p:grpSpPr>
            <a:xfrm>
              <a:off x="183675" y="183850"/>
              <a:ext cx="3359800" cy="2245000"/>
              <a:chOff x="183675" y="183850"/>
              <a:chExt cx="3359800" cy="2245000"/>
            </a:xfrm>
          </p:grpSpPr>
          <p:sp>
            <p:nvSpPr>
              <p:cNvPr id="1509" name="Google Shape;1509;p2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510" name="Google Shape;1510;p2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511" name="Google Shape;1511;p27"/>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7"/>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7"/>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 name="Google Shape;1514;p27"/>
            <p:cNvGrpSpPr/>
            <p:nvPr/>
          </p:nvGrpSpPr>
          <p:grpSpPr>
            <a:xfrm>
              <a:off x="3648960" y="4810391"/>
              <a:ext cx="1845035" cy="234501"/>
              <a:chOff x="3648960" y="4810391"/>
              <a:chExt cx="1845035" cy="234501"/>
            </a:xfrm>
          </p:grpSpPr>
          <p:sp>
            <p:nvSpPr>
              <p:cNvPr id="1515" name="Google Shape;1515;p27"/>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7"/>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7"/>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7"/>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7"/>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7"/>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7"/>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7"/>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 name="Google Shape;1523;p27"/>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7"/>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5" name="Google Shape;1525;p27"/>
            <p:cNvGrpSpPr/>
            <p:nvPr/>
          </p:nvGrpSpPr>
          <p:grpSpPr>
            <a:xfrm flipH="1" rot="10800000">
              <a:off x="183675" y="2715375"/>
              <a:ext cx="3474575" cy="2245000"/>
              <a:chOff x="183675" y="183850"/>
              <a:chExt cx="3474575" cy="2245000"/>
            </a:xfrm>
          </p:grpSpPr>
          <p:sp>
            <p:nvSpPr>
              <p:cNvPr id="1526" name="Google Shape;1526;p27"/>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527" name="Google Shape;1527;p27"/>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28" name="Google Shape;1528;p27"/>
            <p:cNvGrpSpPr/>
            <p:nvPr/>
          </p:nvGrpSpPr>
          <p:grpSpPr>
            <a:xfrm rot="10800000">
              <a:off x="5501050" y="2715375"/>
              <a:ext cx="3461000" cy="2246625"/>
              <a:chOff x="183663" y="182225"/>
              <a:chExt cx="3461000" cy="2246625"/>
            </a:xfrm>
          </p:grpSpPr>
          <p:sp>
            <p:nvSpPr>
              <p:cNvPr id="1529" name="Google Shape;1529;p27"/>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530" name="Google Shape;1530;p27"/>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1531" name="Google Shape;1531;p27"/>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 name="Google Shape;1532;p27"/>
          <p:cNvGrpSpPr/>
          <p:nvPr/>
        </p:nvGrpSpPr>
        <p:grpSpPr>
          <a:xfrm>
            <a:off x="320837" y="349808"/>
            <a:ext cx="299253" cy="299285"/>
            <a:chOff x="1323639" y="4708050"/>
            <a:chExt cx="318524" cy="318524"/>
          </a:xfrm>
        </p:grpSpPr>
        <p:sp>
          <p:nvSpPr>
            <p:cNvPr id="1533" name="Google Shape;1533;p2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 name="Google Shape;1535;p27"/>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 name="Google Shape;1536;p27"/>
          <p:cNvGrpSpPr/>
          <p:nvPr/>
        </p:nvGrpSpPr>
        <p:grpSpPr>
          <a:xfrm>
            <a:off x="8507612" y="4480133"/>
            <a:ext cx="299253" cy="299285"/>
            <a:chOff x="1323639" y="4708050"/>
            <a:chExt cx="318524" cy="318524"/>
          </a:xfrm>
        </p:grpSpPr>
        <p:sp>
          <p:nvSpPr>
            <p:cNvPr id="1537" name="Google Shape;1537;p2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 name="Google Shape;1539;p27"/>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7"/>
          <p:cNvSpPr/>
          <p:nvPr/>
        </p:nvSpPr>
        <p:spPr>
          <a:xfrm>
            <a:off x="8208122" y="4547556"/>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7"/>
          <p:cNvSpPr/>
          <p:nvPr/>
        </p:nvSpPr>
        <p:spPr>
          <a:xfrm>
            <a:off x="8287782" y="3855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7"/>
          <p:cNvSpPr/>
          <p:nvPr/>
        </p:nvSpPr>
        <p:spPr>
          <a:xfrm>
            <a:off x="455607" y="43587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_1_1_1_1">
    <p:spTree>
      <p:nvGrpSpPr>
        <p:cNvPr id="1543" name="Shape 1543"/>
        <p:cNvGrpSpPr/>
        <p:nvPr/>
      </p:nvGrpSpPr>
      <p:grpSpPr>
        <a:xfrm>
          <a:off x="0" y="0"/>
          <a:ext cx="0" cy="0"/>
          <a:chOff x="0" y="0"/>
          <a:chExt cx="0" cy="0"/>
        </a:xfrm>
      </p:grpSpPr>
      <p:grpSp>
        <p:nvGrpSpPr>
          <p:cNvPr id="1544" name="Google Shape;1544;p28"/>
          <p:cNvGrpSpPr/>
          <p:nvPr/>
        </p:nvGrpSpPr>
        <p:grpSpPr>
          <a:xfrm>
            <a:off x="-104287" y="1563338"/>
            <a:ext cx="1927221" cy="3017666"/>
            <a:chOff x="335025" y="230375"/>
            <a:chExt cx="1927221" cy="3017666"/>
          </a:xfrm>
        </p:grpSpPr>
        <p:sp>
          <p:nvSpPr>
            <p:cNvPr id="1545" name="Google Shape;1545;p2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28"/>
          <p:cNvGrpSpPr/>
          <p:nvPr/>
        </p:nvGrpSpPr>
        <p:grpSpPr>
          <a:xfrm rot="5400000">
            <a:off x="565288" y="-1080087"/>
            <a:ext cx="1927221" cy="3017666"/>
            <a:chOff x="335025" y="230375"/>
            <a:chExt cx="1927221" cy="3017666"/>
          </a:xfrm>
        </p:grpSpPr>
        <p:sp>
          <p:nvSpPr>
            <p:cNvPr id="1552" name="Google Shape;1552;p2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28"/>
          <p:cNvGrpSpPr/>
          <p:nvPr/>
        </p:nvGrpSpPr>
        <p:grpSpPr>
          <a:xfrm rot="10800000">
            <a:off x="7321010" y="409585"/>
            <a:ext cx="1927221" cy="3017666"/>
            <a:chOff x="335025" y="230375"/>
            <a:chExt cx="1927221" cy="3017666"/>
          </a:xfrm>
        </p:grpSpPr>
        <p:sp>
          <p:nvSpPr>
            <p:cNvPr id="1559" name="Google Shape;1559;p2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28"/>
          <p:cNvGrpSpPr/>
          <p:nvPr/>
        </p:nvGrpSpPr>
        <p:grpSpPr>
          <a:xfrm rot="7200044">
            <a:off x="5685050" y="-1121940"/>
            <a:ext cx="1927179" cy="3017599"/>
            <a:chOff x="335025" y="230375"/>
            <a:chExt cx="1927221" cy="3017666"/>
          </a:xfrm>
        </p:grpSpPr>
        <p:sp>
          <p:nvSpPr>
            <p:cNvPr id="1566" name="Google Shape;1566;p2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28"/>
          <p:cNvSpPr txBox="1"/>
          <p:nvPr>
            <p:ph type="title"/>
          </p:nvPr>
        </p:nvSpPr>
        <p:spPr>
          <a:xfrm>
            <a:off x="803200" y="3448249"/>
            <a:ext cx="24402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3" name="Google Shape;1573;p28"/>
          <p:cNvSpPr txBox="1"/>
          <p:nvPr>
            <p:ph idx="1" type="subTitle"/>
          </p:nvPr>
        </p:nvSpPr>
        <p:spPr>
          <a:xfrm>
            <a:off x="803200" y="3727974"/>
            <a:ext cx="2440200" cy="57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4" name="Google Shape;1574;p28"/>
          <p:cNvSpPr txBox="1"/>
          <p:nvPr>
            <p:ph idx="2" type="title"/>
          </p:nvPr>
        </p:nvSpPr>
        <p:spPr>
          <a:xfrm>
            <a:off x="3351902" y="3448448"/>
            <a:ext cx="24402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5" name="Google Shape;1575;p28"/>
          <p:cNvSpPr txBox="1"/>
          <p:nvPr>
            <p:ph idx="3" type="subTitle"/>
          </p:nvPr>
        </p:nvSpPr>
        <p:spPr>
          <a:xfrm>
            <a:off x="3351896" y="3729775"/>
            <a:ext cx="2440200" cy="57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6" name="Google Shape;1576;p28"/>
          <p:cNvSpPr txBox="1"/>
          <p:nvPr>
            <p:ph idx="4" type="title"/>
          </p:nvPr>
        </p:nvSpPr>
        <p:spPr>
          <a:xfrm>
            <a:off x="720000" y="457200"/>
            <a:ext cx="7668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7" name="Google Shape;1577;p28"/>
          <p:cNvSpPr txBox="1"/>
          <p:nvPr>
            <p:ph idx="5" type="title"/>
          </p:nvPr>
        </p:nvSpPr>
        <p:spPr>
          <a:xfrm>
            <a:off x="5900574" y="3448448"/>
            <a:ext cx="2440200" cy="42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8" name="Google Shape;1578;p28"/>
          <p:cNvSpPr txBox="1"/>
          <p:nvPr>
            <p:ph idx="6" type="subTitle"/>
          </p:nvPr>
        </p:nvSpPr>
        <p:spPr>
          <a:xfrm>
            <a:off x="5900569" y="3729775"/>
            <a:ext cx="2440200" cy="57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79" name="Google Shape;1579;p28"/>
          <p:cNvGrpSpPr/>
          <p:nvPr/>
        </p:nvGrpSpPr>
        <p:grpSpPr>
          <a:xfrm>
            <a:off x="153787" y="97926"/>
            <a:ext cx="8836425" cy="4947037"/>
            <a:chOff x="153787" y="97926"/>
            <a:chExt cx="8836425" cy="4947037"/>
          </a:xfrm>
        </p:grpSpPr>
        <p:grpSp>
          <p:nvGrpSpPr>
            <p:cNvPr id="1580" name="Google Shape;1580;p28"/>
            <p:cNvGrpSpPr/>
            <p:nvPr/>
          </p:nvGrpSpPr>
          <p:grpSpPr>
            <a:xfrm>
              <a:off x="153787" y="97926"/>
              <a:ext cx="8836425" cy="4947037"/>
              <a:chOff x="153787" y="97926"/>
              <a:chExt cx="8836425" cy="4947037"/>
            </a:xfrm>
          </p:grpSpPr>
          <p:sp>
            <p:nvSpPr>
              <p:cNvPr id="1581" name="Google Shape;1581;p28"/>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8"/>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8"/>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8"/>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8"/>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28"/>
            <p:cNvGrpSpPr/>
            <p:nvPr/>
          </p:nvGrpSpPr>
          <p:grpSpPr>
            <a:xfrm>
              <a:off x="183675" y="183850"/>
              <a:ext cx="3359800" cy="2245000"/>
              <a:chOff x="183675" y="183850"/>
              <a:chExt cx="3359800" cy="2245000"/>
            </a:xfrm>
          </p:grpSpPr>
          <p:sp>
            <p:nvSpPr>
              <p:cNvPr id="1587" name="Google Shape;1587;p2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588" name="Google Shape;1588;p2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89" name="Google Shape;1589;p28"/>
            <p:cNvGrpSpPr/>
            <p:nvPr/>
          </p:nvGrpSpPr>
          <p:grpSpPr>
            <a:xfrm flipH="1">
              <a:off x="5602238" y="183850"/>
              <a:ext cx="3359800" cy="2245000"/>
              <a:chOff x="183675" y="183850"/>
              <a:chExt cx="3359800" cy="2245000"/>
            </a:xfrm>
          </p:grpSpPr>
          <p:sp>
            <p:nvSpPr>
              <p:cNvPr id="1590" name="Google Shape;1590;p2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591" name="Google Shape;1591;p2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92" name="Google Shape;1592;p28"/>
            <p:cNvGrpSpPr/>
            <p:nvPr/>
          </p:nvGrpSpPr>
          <p:grpSpPr>
            <a:xfrm flipH="1" rot="10800000">
              <a:off x="183675" y="2715375"/>
              <a:ext cx="3969825" cy="2245000"/>
              <a:chOff x="183675" y="183850"/>
              <a:chExt cx="3969825" cy="2245000"/>
            </a:xfrm>
          </p:grpSpPr>
          <p:sp>
            <p:nvSpPr>
              <p:cNvPr id="1593" name="Google Shape;1593;p28"/>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594" name="Google Shape;1594;p28"/>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595" name="Google Shape;1595;p28"/>
            <p:cNvGrpSpPr/>
            <p:nvPr/>
          </p:nvGrpSpPr>
          <p:grpSpPr>
            <a:xfrm rot="10800000">
              <a:off x="5005375" y="2715375"/>
              <a:ext cx="3956675" cy="2247125"/>
              <a:chOff x="183663" y="181725"/>
              <a:chExt cx="3956675" cy="2247125"/>
            </a:xfrm>
          </p:grpSpPr>
          <p:sp>
            <p:nvSpPr>
              <p:cNvPr id="1596" name="Google Shape;1596;p28"/>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597" name="Google Shape;1597;p28"/>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_1">
    <p:spTree>
      <p:nvGrpSpPr>
        <p:cNvPr id="1598" name="Shape 1598"/>
        <p:cNvGrpSpPr/>
        <p:nvPr/>
      </p:nvGrpSpPr>
      <p:grpSpPr>
        <a:xfrm>
          <a:off x="0" y="0"/>
          <a:ext cx="0" cy="0"/>
          <a:chOff x="0" y="0"/>
          <a:chExt cx="0" cy="0"/>
        </a:xfrm>
      </p:grpSpPr>
      <p:grpSp>
        <p:nvGrpSpPr>
          <p:cNvPr id="1599" name="Google Shape;1599;p29"/>
          <p:cNvGrpSpPr/>
          <p:nvPr/>
        </p:nvGrpSpPr>
        <p:grpSpPr>
          <a:xfrm flipH="1">
            <a:off x="-1848877" y="264850"/>
            <a:ext cx="12841760" cy="4535714"/>
            <a:chOff x="-1797439" y="264850"/>
            <a:chExt cx="12841760" cy="4535714"/>
          </a:xfrm>
        </p:grpSpPr>
        <p:grpSp>
          <p:nvGrpSpPr>
            <p:cNvPr id="1600" name="Google Shape;1600;p29"/>
            <p:cNvGrpSpPr/>
            <p:nvPr/>
          </p:nvGrpSpPr>
          <p:grpSpPr>
            <a:xfrm rot="-2700000">
              <a:off x="-955162" y="805829"/>
              <a:ext cx="2773694" cy="3531221"/>
              <a:chOff x="6227652" y="291496"/>
              <a:chExt cx="1358898" cy="1730029"/>
            </a:xfrm>
          </p:grpSpPr>
          <p:sp>
            <p:nvSpPr>
              <p:cNvPr id="1601" name="Google Shape;1601;p29"/>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9"/>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9"/>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9"/>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9"/>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9"/>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9"/>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9"/>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9"/>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9"/>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9"/>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9"/>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9"/>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29"/>
            <p:cNvGrpSpPr/>
            <p:nvPr/>
          </p:nvGrpSpPr>
          <p:grpSpPr>
            <a:xfrm rot="8100000">
              <a:off x="7428350" y="728364"/>
              <a:ext cx="2773694" cy="3531221"/>
              <a:chOff x="6227652" y="291496"/>
              <a:chExt cx="1358898" cy="1730029"/>
            </a:xfrm>
          </p:grpSpPr>
          <p:sp>
            <p:nvSpPr>
              <p:cNvPr id="1615" name="Google Shape;1615;p29"/>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9"/>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9"/>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9"/>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9"/>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9"/>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9"/>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9"/>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9"/>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9"/>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9"/>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9"/>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9"/>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29"/>
            <p:cNvSpPr/>
            <p:nvPr/>
          </p:nvSpPr>
          <p:spPr>
            <a:xfrm flipH="1">
              <a:off x="8328630" y="426600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9" name="Google Shape;1629;p29"/>
            <p:cNvGrpSpPr/>
            <p:nvPr/>
          </p:nvGrpSpPr>
          <p:grpSpPr>
            <a:xfrm flipH="1">
              <a:off x="8241405" y="342337"/>
              <a:ext cx="199683" cy="199683"/>
              <a:chOff x="1323639" y="4708050"/>
              <a:chExt cx="318524" cy="318524"/>
            </a:xfrm>
          </p:grpSpPr>
          <p:sp>
            <p:nvSpPr>
              <p:cNvPr id="1630" name="Google Shape;1630;p2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29"/>
            <p:cNvSpPr/>
            <p:nvPr/>
          </p:nvSpPr>
          <p:spPr>
            <a:xfrm>
              <a:off x="362588"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29"/>
            <p:cNvGrpSpPr/>
            <p:nvPr/>
          </p:nvGrpSpPr>
          <p:grpSpPr>
            <a:xfrm>
              <a:off x="399842" y="4340331"/>
              <a:ext cx="457050" cy="457082"/>
              <a:chOff x="1323639" y="4708050"/>
              <a:chExt cx="318524" cy="318524"/>
            </a:xfrm>
          </p:grpSpPr>
          <p:sp>
            <p:nvSpPr>
              <p:cNvPr id="1634" name="Google Shape;1634;p2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29"/>
            <p:cNvSpPr/>
            <p:nvPr/>
          </p:nvSpPr>
          <p:spPr>
            <a:xfrm flipH="1">
              <a:off x="8476284" y="593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9"/>
            <p:cNvSpPr/>
            <p:nvPr/>
          </p:nvSpPr>
          <p:spPr>
            <a:xfrm>
              <a:off x="1045411" y="45548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9"/>
            <p:cNvSpPr/>
            <p:nvPr/>
          </p:nvSpPr>
          <p:spPr>
            <a:xfrm>
              <a:off x="560427" y="26741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9"/>
            <p:cNvSpPr/>
            <p:nvPr/>
          </p:nvSpPr>
          <p:spPr>
            <a:xfrm>
              <a:off x="362601" y="409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9"/>
            <p:cNvSpPr/>
            <p:nvPr/>
          </p:nvSpPr>
          <p:spPr>
            <a:xfrm>
              <a:off x="8273302"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1" name="Google Shape;1641;p29"/>
          <p:cNvSpPr txBox="1"/>
          <p:nvPr>
            <p:ph type="title"/>
          </p:nvPr>
        </p:nvSpPr>
        <p:spPr>
          <a:xfrm>
            <a:off x="1579323" y="1653250"/>
            <a:ext cx="22602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42" name="Google Shape;1642;p29"/>
          <p:cNvSpPr txBox="1"/>
          <p:nvPr>
            <p:ph idx="1" type="subTitle"/>
          </p:nvPr>
        </p:nvSpPr>
        <p:spPr>
          <a:xfrm>
            <a:off x="1579323" y="1979600"/>
            <a:ext cx="2260200" cy="74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43" name="Google Shape;1643;p29"/>
          <p:cNvSpPr txBox="1"/>
          <p:nvPr>
            <p:ph idx="2" type="title"/>
          </p:nvPr>
        </p:nvSpPr>
        <p:spPr>
          <a:xfrm>
            <a:off x="5304426" y="1653250"/>
            <a:ext cx="22602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44" name="Google Shape;1644;p29"/>
          <p:cNvSpPr txBox="1"/>
          <p:nvPr>
            <p:ph idx="3" type="subTitle"/>
          </p:nvPr>
        </p:nvSpPr>
        <p:spPr>
          <a:xfrm>
            <a:off x="5304426" y="1979600"/>
            <a:ext cx="2260200" cy="74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45" name="Google Shape;1645;p29"/>
          <p:cNvSpPr txBox="1"/>
          <p:nvPr>
            <p:ph idx="4" type="title"/>
          </p:nvPr>
        </p:nvSpPr>
        <p:spPr>
          <a:xfrm>
            <a:off x="1579323" y="3375975"/>
            <a:ext cx="22602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46" name="Google Shape;1646;p29"/>
          <p:cNvSpPr txBox="1"/>
          <p:nvPr>
            <p:ph idx="5" type="subTitle"/>
          </p:nvPr>
        </p:nvSpPr>
        <p:spPr>
          <a:xfrm>
            <a:off x="1579323" y="3702225"/>
            <a:ext cx="2260200" cy="74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47" name="Google Shape;1647;p29"/>
          <p:cNvSpPr txBox="1"/>
          <p:nvPr>
            <p:ph idx="6" type="title"/>
          </p:nvPr>
        </p:nvSpPr>
        <p:spPr>
          <a:xfrm>
            <a:off x="5304426" y="3375975"/>
            <a:ext cx="22602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48" name="Google Shape;1648;p29"/>
          <p:cNvSpPr txBox="1"/>
          <p:nvPr>
            <p:ph idx="7" type="subTitle"/>
          </p:nvPr>
        </p:nvSpPr>
        <p:spPr>
          <a:xfrm>
            <a:off x="5304426" y="3702225"/>
            <a:ext cx="2260200" cy="74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49" name="Google Shape;1649;p29"/>
          <p:cNvSpPr txBox="1"/>
          <p:nvPr>
            <p:ph idx="8" type="title"/>
          </p:nvPr>
        </p:nvSpPr>
        <p:spPr>
          <a:xfrm>
            <a:off x="720000" y="47805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50" name="Google Shape;1650;p29"/>
          <p:cNvGrpSpPr/>
          <p:nvPr/>
        </p:nvGrpSpPr>
        <p:grpSpPr>
          <a:xfrm>
            <a:off x="153787" y="97926"/>
            <a:ext cx="8836425" cy="4947037"/>
            <a:chOff x="153787" y="97926"/>
            <a:chExt cx="8836425" cy="4947037"/>
          </a:xfrm>
        </p:grpSpPr>
        <p:grpSp>
          <p:nvGrpSpPr>
            <p:cNvPr id="1651" name="Google Shape;1651;p29"/>
            <p:cNvGrpSpPr/>
            <p:nvPr/>
          </p:nvGrpSpPr>
          <p:grpSpPr>
            <a:xfrm>
              <a:off x="153787" y="97926"/>
              <a:ext cx="8836425" cy="4947037"/>
              <a:chOff x="153787" y="97926"/>
              <a:chExt cx="8836425" cy="4947037"/>
            </a:xfrm>
          </p:grpSpPr>
          <p:sp>
            <p:nvSpPr>
              <p:cNvPr id="1652" name="Google Shape;1652;p29"/>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9"/>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9"/>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9"/>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9"/>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29"/>
            <p:cNvGrpSpPr/>
            <p:nvPr/>
          </p:nvGrpSpPr>
          <p:grpSpPr>
            <a:xfrm>
              <a:off x="183675" y="183850"/>
              <a:ext cx="3359800" cy="2245000"/>
              <a:chOff x="183675" y="183850"/>
              <a:chExt cx="3359800" cy="2245000"/>
            </a:xfrm>
          </p:grpSpPr>
          <p:sp>
            <p:nvSpPr>
              <p:cNvPr id="1658" name="Google Shape;1658;p2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659" name="Google Shape;1659;p2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660" name="Google Shape;1660;p29"/>
            <p:cNvGrpSpPr/>
            <p:nvPr/>
          </p:nvGrpSpPr>
          <p:grpSpPr>
            <a:xfrm flipH="1">
              <a:off x="5602238" y="183850"/>
              <a:ext cx="3359800" cy="2245000"/>
              <a:chOff x="183675" y="183850"/>
              <a:chExt cx="3359800" cy="2245000"/>
            </a:xfrm>
          </p:grpSpPr>
          <p:sp>
            <p:nvSpPr>
              <p:cNvPr id="1661" name="Google Shape;1661;p2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662" name="Google Shape;1662;p2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663" name="Google Shape;1663;p29"/>
            <p:cNvGrpSpPr/>
            <p:nvPr/>
          </p:nvGrpSpPr>
          <p:grpSpPr>
            <a:xfrm flipH="1" rot="10800000">
              <a:off x="183675" y="2715375"/>
              <a:ext cx="3969825" cy="2245000"/>
              <a:chOff x="183675" y="183850"/>
              <a:chExt cx="3969825" cy="2245000"/>
            </a:xfrm>
          </p:grpSpPr>
          <p:sp>
            <p:nvSpPr>
              <p:cNvPr id="1664" name="Google Shape;1664;p29"/>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665" name="Google Shape;1665;p29"/>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666" name="Google Shape;1666;p29"/>
            <p:cNvGrpSpPr/>
            <p:nvPr/>
          </p:nvGrpSpPr>
          <p:grpSpPr>
            <a:xfrm rot="10800000">
              <a:off x="5005375" y="2715375"/>
              <a:ext cx="3956675" cy="2247125"/>
              <a:chOff x="183663" y="181725"/>
              <a:chExt cx="3956675" cy="2247125"/>
            </a:xfrm>
          </p:grpSpPr>
          <p:sp>
            <p:nvSpPr>
              <p:cNvPr id="1667" name="Google Shape;1667;p29"/>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668" name="Google Shape;1668;p29"/>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6_3_1">
    <p:spTree>
      <p:nvGrpSpPr>
        <p:cNvPr id="1669" name="Shape 1669"/>
        <p:cNvGrpSpPr/>
        <p:nvPr/>
      </p:nvGrpSpPr>
      <p:grpSpPr>
        <a:xfrm>
          <a:off x="0" y="0"/>
          <a:ext cx="0" cy="0"/>
          <a:chOff x="0" y="0"/>
          <a:chExt cx="0" cy="0"/>
        </a:xfrm>
      </p:grpSpPr>
      <p:grpSp>
        <p:nvGrpSpPr>
          <p:cNvPr id="1670" name="Google Shape;1670;p30"/>
          <p:cNvGrpSpPr/>
          <p:nvPr/>
        </p:nvGrpSpPr>
        <p:grpSpPr>
          <a:xfrm rot="2700000">
            <a:off x="7147790" y="2939913"/>
            <a:ext cx="2773694" cy="3531221"/>
            <a:chOff x="6227652" y="291496"/>
            <a:chExt cx="1358898" cy="1730029"/>
          </a:xfrm>
        </p:grpSpPr>
        <p:sp>
          <p:nvSpPr>
            <p:cNvPr id="1671" name="Google Shape;1671;p30"/>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0"/>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 name="Google Shape;1684;p30"/>
          <p:cNvGrpSpPr/>
          <p:nvPr/>
        </p:nvGrpSpPr>
        <p:grpSpPr>
          <a:xfrm flipH="1" rot="-2700000">
            <a:off x="-777485" y="2939913"/>
            <a:ext cx="2773694" cy="3531221"/>
            <a:chOff x="6227652" y="291496"/>
            <a:chExt cx="1358898" cy="1730029"/>
          </a:xfrm>
        </p:grpSpPr>
        <p:sp>
          <p:nvSpPr>
            <p:cNvPr id="1685" name="Google Shape;1685;p30"/>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0"/>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0"/>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0"/>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30"/>
          <p:cNvGrpSpPr/>
          <p:nvPr/>
        </p:nvGrpSpPr>
        <p:grpSpPr>
          <a:xfrm>
            <a:off x="153787" y="97926"/>
            <a:ext cx="8836425" cy="4947037"/>
            <a:chOff x="153787" y="97926"/>
            <a:chExt cx="8836425" cy="4947037"/>
          </a:xfrm>
        </p:grpSpPr>
        <p:grpSp>
          <p:nvGrpSpPr>
            <p:cNvPr id="1699" name="Google Shape;1699;p30"/>
            <p:cNvGrpSpPr/>
            <p:nvPr/>
          </p:nvGrpSpPr>
          <p:grpSpPr>
            <a:xfrm>
              <a:off x="153787" y="97926"/>
              <a:ext cx="8836425" cy="4947037"/>
              <a:chOff x="153787" y="97926"/>
              <a:chExt cx="8836425" cy="4947037"/>
            </a:xfrm>
          </p:grpSpPr>
          <p:sp>
            <p:nvSpPr>
              <p:cNvPr id="1700" name="Google Shape;1700;p30"/>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30"/>
            <p:cNvGrpSpPr/>
            <p:nvPr/>
          </p:nvGrpSpPr>
          <p:grpSpPr>
            <a:xfrm>
              <a:off x="183675" y="183850"/>
              <a:ext cx="3359800" cy="2245000"/>
              <a:chOff x="183675" y="183850"/>
              <a:chExt cx="3359800" cy="2245000"/>
            </a:xfrm>
          </p:grpSpPr>
          <p:sp>
            <p:nvSpPr>
              <p:cNvPr id="1706" name="Google Shape;1706;p30"/>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707" name="Google Shape;1707;p30"/>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708" name="Google Shape;1708;p30"/>
            <p:cNvGrpSpPr/>
            <p:nvPr/>
          </p:nvGrpSpPr>
          <p:grpSpPr>
            <a:xfrm flipH="1">
              <a:off x="5602238" y="183850"/>
              <a:ext cx="3359800" cy="2245000"/>
              <a:chOff x="183675" y="183850"/>
              <a:chExt cx="3359800" cy="2245000"/>
            </a:xfrm>
          </p:grpSpPr>
          <p:sp>
            <p:nvSpPr>
              <p:cNvPr id="1709" name="Google Shape;1709;p30"/>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710" name="Google Shape;1710;p30"/>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711" name="Google Shape;1711;p30"/>
            <p:cNvGrpSpPr/>
            <p:nvPr/>
          </p:nvGrpSpPr>
          <p:grpSpPr>
            <a:xfrm flipH="1" rot="10800000">
              <a:off x="183675" y="2715375"/>
              <a:ext cx="3969825" cy="2245000"/>
              <a:chOff x="183675" y="183850"/>
              <a:chExt cx="3969825" cy="2245000"/>
            </a:xfrm>
          </p:grpSpPr>
          <p:sp>
            <p:nvSpPr>
              <p:cNvPr id="1712" name="Google Shape;1712;p30"/>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713" name="Google Shape;1713;p30"/>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714" name="Google Shape;1714;p30"/>
            <p:cNvGrpSpPr/>
            <p:nvPr/>
          </p:nvGrpSpPr>
          <p:grpSpPr>
            <a:xfrm rot="10800000">
              <a:off x="5005375" y="2715375"/>
              <a:ext cx="3956675" cy="2247125"/>
              <a:chOff x="183663" y="181725"/>
              <a:chExt cx="3956675" cy="2247125"/>
            </a:xfrm>
          </p:grpSpPr>
          <p:sp>
            <p:nvSpPr>
              <p:cNvPr id="1715" name="Google Shape;1715;p30"/>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716" name="Google Shape;1716;p30"/>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717" name="Google Shape;1717;p30"/>
          <p:cNvSpPr/>
          <p:nvPr/>
        </p:nvSpPr>
        <p:spPr>
          <a:xfrm flipH="1" rot="6300072">
            <a:off x="340278" y="361523"/>
            <a:ext cx="472008" cy="457088"/>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 name="Google Shape;1718;p30"/>
          <p:cNvGrpSpPr/>
          <p:nvPr/>
        </p:nvGrpSpPr>
        <p:grpSpPr>
          <a:xfrm flipH="1" rot="10800000">
            <a:off x="918097" y="4407045"/>
            <a:ext cx="338113" cy="338113"/>
            <a:chOff x="1323639" y="4708050"/>
            <a:chExt cx="318524" cy="318524"/>
          </a:xfrm>
        </p:grpSpPr>
        <p:sp>
          <p:nvSpPr>
            <p:cNvPr id="1719" name="Google Shape;1719;p3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 name="Google Shape;1721;p30"/>
          <p:cNvSpPr/>
          <p:nvPr/>
        </p:nvSpPr>
        <p:spPr>
          <a:xfrm rot="10800000">
            <a:off x="8481064" y="361523"/>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2" name="Google Shape;1722;p30"/>
          <p:cNvGrpSpPr/>
          <p:nvPr/>
        </p:nvGrpSpPr>
        <p:grpSpPr>
          <a:xfrm rot="10800000">
            <a:off x="8336819" y="4340334"/>
            <a:ext cx="457050" cy="457082"/>
            <a:chOff x="1323639" y="4708050"/>
            <a:chExt cx="318524" cy="318524"/>
          </a:xfrm>
        </p:grpSpPr>
        <p:sp>
          <p:nvSpPr>
            <p:cNvPr id="1723" name="Google Shape;1723;p3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 name="Google Shape;1725;p30"/>
          <p:cNvSpPr/>
          <p:nvPr/>
        </p:nvSpPr>
        <p:spPr>
          <a:xfrm flipH="1" rot="10800000">
            <a:off x="294450" y="394088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rot="10800000">
            <a:off x="8663404" y="725801"/>
            <a:ext cx="180124" cy="18007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rot="10800000">
            <a:off x="667034" y="361535"/>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txBox="1"/>
          <p:nvPr>
            <p:ph type="title"/>
          </p:nvPr>
        </p:nvSpPr>
        <p:spPr>
          <a:xfrm>
            <a:off x="720000" y="1687805"/>
            <a:ext cx="2506200" cy="76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9" name="Google Shape;1729;p30"/>
          <p:cNvSpPr txBox="1"/>
          <p:nvPr>
            <p:ph idx="1" type="subTitle"/>
          </p:nvPr>
        </p:nvSpPr>
        <p:spPr>
          <a:xfrm>
            <a:off x="719988" y="2288614"/>
            <a:ext cx="25062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0" name="Google Shape;1730;p30"/>
          <p:cNvSpPr txBox="1"/>
          <p:nvPr>
            <p:ph idx="2" type="title"/>
          </p:nvPr>
        </p:nvSpPr>
        <p:spPr>
          <a:xfrm>
            <a:off x="3318908" y="1687805"/>
            <a:ext cx="2506200" cy="76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1" name="Google Shape;1731;p30"/>
          <p:cNvSpPr txBox="1"/>
          <p:nvPr>
            <p:ph idx="3" type="subTitle"/>
          </p:nvPr>
        </p:nvSpPr>
        <p:spPr>
          <a:xfrm>
            <a:off x="3318900" y="2288614"/>
            <a:ext cx="25062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2" name="Google Shape;1732;p30"/>
          <p:cNvSpPr txBox="1"/>
          <p:nvPr>
            <p:ph idx="4" type="title"/>
          </p:nvPr>
        </p:nvSpPr>
        <p:spPr>
          <a:xfrm>
            <a:off x="5902779" y="1687805"/>
            <a:ext cx="2506200" cy="76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3" name="Google Shape;1733;p30"/>
          <p:cNvSpPr txBox="1"/>
          <p:nvPr>
            <p:ph idx="5" type="subTitle"/>
          </p:nvPr>
        </p:nvSpPr>
        <p:spPr>
          <a:xfrm>
            <a:off x="5902775" y="2288613"/>
            <a:ext cx="25062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4" name="Google Shape;1734;p30"/>
          <p:cNvSpPr txBox="1"/>
          <p:nvPr>
            <p:ph idx="6" type="title"/>
          </p:nvPr>
        </p:nvSpPr>
        <p:spPr>
          <a:xfrm>
            <a:off x="2001050" y="3205557"/>
            <a:ext cx="2506200" cy="80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5" name="Google Shape;1735;p30"/>
          <p:cNvSpPr txBox="1"/>
          <p:nvPr>
            <p:ph idx="7" type="subTitle"/>
          </p:nvPr>
        </p:nvSpPr>
        <p:spPr>
          <a:xfrm>
            <a:off x="2001041" y="3906125"/>
            <a:ext cx="2506200" cy="60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6" name="Google Shape;1736;p30"/>
          <p:cNvSpPr txBox="1"/>
          <p:nvPr>
            <p:ph idx="8" type="title"/>
          </p:nvPr>
        </p:nvSpPr>
        <p:spPr>
          <a:xfrm>
            <a:off x="4636703" y="3205557"/>
            <a:ext cx="2506200" cy="800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37" name="Google Shape;1737;p30"/>
          <p:cNvSpPr txBox="1"/>
          <p:nvPr>
            <p:ph idx="9" type="subTitle"/>
          </p:nvPr>
        </p:nvSpPr>
        <p:spPr>
          <a:xfrm>
            <a:off x="4636698" y="3906125"/>
            <a:ext cx="2506200" cy="60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8" name="Google Shape;1738;p30"/>
          <p:cNvSpPr txBox="1"/>
          <p:nvPr>
            <p:ph idx="13" type="title"/>
          </p:nvPr>
        </p:nvSpPr>
        <p:spPr>
          <a:xfrm>
            <a:off x="720000" y="457200"/>
            <a:ext cx="7704000" cy="98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9" name="Shape 139"/>
        <p:cNvGrpSpPr/>
        <p:nvPr/>
      </p:nvGrpSpPr>
      <p:grpSpPr>
        <a:xfrm>
          <a:off x="0" y="0"/>
          <a:ext cx="0" cy="0"/>
          <a:chOff x="0" y="0"/>
          <a:chExt cx="0" cy="0"/>
        </a:xfrm>
      </p:grpSpPr>
      <p:grpSp>
        <p:nvGrpSpPr>
          <p:cNvPr id="140" name="Google Shape;140;p4"/>
          <p:cNvGrpSpPr/>
          <p:nvPr/>
        </p:nvGrpSpPr>
        <p:grpSpPr>
          <a:xfrm>
            <a:off x="153787" y="97926"/>
            <a:ext cx="8836425" cy="4947037"/>
            <a:chOff x="153787" y="97926"/>
            <a:chExt cx="8836425" cy="4947037"/>
          </a:xfrm>
        </p:grpSpPr>
        <p:grpSp>
          <p:nvGrpSpPr>
            <p:cNvPr id="141" name="Google Shape;141;p4"/>
            <p:cNvGrpSpPr/>
            <p:nvPr/>
          </p:nvGrpSpPr>
          <p:grpSpPr>
            <a:xfrm>
              <a:off x="153787" y="97926"/>
              <a:ext cx="8836425" cy="4947037"/>
              <a:chOff x="153787" y="97926"/>
              <a:chExt cx="8836425" cy="4947037"/>
            </a:xfrm>
          </p:grpSpPr>
          <p:sp>
            <p:nvSpPr>
              <p:cNvPr id="142" name="Google Shape;142;p4"/>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4"/>
            <p:cNvGrpSpPr/>
            <p:nvPr/>
          </p:nvGrpSpPr>
          <p:grpSpPr>
            <a:xfrm>
              <a:off x="183675" y="183850"/>
              <a:ext cx="3359800" cy="2245000"/>
              <a:chOff x="183675" y="183850"/>
              <a:chExt cx="3359800" cy="2245000"/>
            </a:xfrm>
          </p:grpSpPr>
          <p:sp>
            <p:nvSpPr>
              <p:cNvPr id="148" name="Google Shape;148;p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49" name="Google Shape;149;p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0" name="Google Shape;150;p4"/>
            <p:cNvGrpSpPr/>
            <p:nvPr/>
          </p:nvGrpSpPr>
          <p:grpSpPr>
            <a:xfrm flipH="1">
              <a:off x="5602238" y="183850"/>
              <a:ext cx="3359800" cy="2245000"/>
              <a:chOff x="183675" y="183850"/>
              <a:chExt cx="3359800" cy="2245000"/>
            </a:xfrm>
          </p:grpSpPr>
          <p:sp>
            <p:nvSpPr>
              <p:cNvPr id="151" name="Google Shape;151;p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52" name="Google Shape;152;p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53" name="Google Shape;153;p4"/>
            <p:cNvGrpSpPr/>
            <p:nvPr/>
          </p:nvGrpSpPr>
          <p:grpSpPr>
            <a:xfrm flipH="1" rot="10800000">
              <a:off x="183675" y="2715375"/>
              <a:ext cx="3969825" cy="2245000"/>
              <a:chOff x="183675" y="183850"/>
              <a:chExt cx="3969825" cy="2245000"/>
            </a:xfrm>
          </p:grpSpPr>
          <p:sp>
            <p:nvSpPr>
              <p:cNvPr id="154" name="Google Shape;154;p4"/>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55" name="Google Shape;155;p4"/>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56" name="Google Shape;156;p4"/>
            <p:cNvGrpSpPr/>
            <p:nvPr/>
          </p:nvGrpSpPr>
          <p:grpSpPr>
            <a:xfrm rot="10800000">
              <a:off x="5005375" y="2715375"/>
              <a:ext cx="3956675" cy="2247125"/>
              <a:chOff x="183663" y="181725"/>
              <a:chExt cx="3956675" cy="2247125"/>
            </a:xfrm>
          </p:grpSpPr>
          <p:sp>
            <p:nvSpPr>
              <p:cNvPr id="157" name="Google Shape;157;p4"/>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58" name="Google Shape;158;p4"/>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59" name="Google Shape;159;p4"/>
          <p:cNvSpPr/>
          <p:nvPr/>
        </p:nvSpPr>
        <p:spPr>
          <a:xfrm flipH="1">
            <a:off x="8185868" y="371307"/>
            <a:ext cx="251215" cy="251215"/>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629438" y="42551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4"/>
          <p:cNvGrpSpPr/>
          <p:nvPr/>
        </p:nvGrpSpPr>
        <p:grpSpPr>
          <a:xfrm>
            <a:off x="328967" y="371306"/>
            <a:ext cx="457050" cy="457082"/>
            <a:chOff x="1323639" y="4708050"/>
            <a:chExt cx="318524" cy="318524"/>
          </a:xfrm>
        </p:grpSpPr>
        <p:sp>
          <p:nvSpPr>
            <p:cNvPr id="162" name="Google Shape;162;p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4"/>
          <p:cNvSpPr/>
          <p:nvPr/>
        </p:nvSpPr>
        <p:spPr>
          <a:xfrm>
            <a:off x="8496351" y="44821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flipH="1">
            <a:off x="8437084" y="7549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4"/>
          <p:cNvGrpSpPr/>
          <p:nvPr/>
        </p:nvGrpSpPr>
        <p:grpSpPr>
          <a:xfrm flipH="1">
            <a:off x="379380" y="4507862"/>
            <a:ext cx="199683" cy="199683"/>
            <a:chOff x="1323639" y="4708050"/>
            <a:chExt cx="318524" cy="318524"/>
          </a:xfrm>
        </p:grpSpPr>
        <p:sp>
          <p:nvSpPr>
            <p:cNvPr id="167" name="Google Shape;167;p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4"/>
          <p:cNvSpPr txBox="1"/>
          <p:nvPr>
            <p:ph idx="1" type="body"/>
          </p:nvPr>
        </p:nvSpPr>
        <p:spPr>
          <a:xfrm>
            <a:off x="749725" y="1000500"/>
            <a:ext cx="7644600" cy="117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Char char="●"/>
              <a:defRPr b="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70" name="Google Shape;170;p4"/>
          <p:cNvSpPr txBox="1"/>
          <p:nvPr>
            <p:ph type="title"/>
          </p:nvPr>
        </p:nvSpPr>
        <p:spPr>
          <a:xfrm>
            <a:off x="749725" y="457200"/>
            <a:ext cx="76446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1739" name="Shape 1739"/>
        <p:cNvGrpSpPr/>
        <p:nvPr/>
      </p:nvGrpSpPr>
      <p:grpSpPr>
        <a:xfrm>
          <a:off x="0" y="0"/>
          <a:ext cx="0" cy="0"/>
          <a:chOff x="0" y="0"/>
          <a:chExt cx="0" cy="0"/>
        </a:xfrm>
      </p:grpSpPr>
      <p:grpSp>
        <p:nvGrpSpPr>
          <p:cNvPr id="1740" name="Google Shape;1740;p31"/>
          <p:cNvGrpSpPr/>
          <p:nvPr/>
        </p:nvGrpSpPr>
        <p:grpSpPr>
          <a:xfrm flipH="1" rot="2700000">
            <a:off x="7346762" y="805829"/>
            <a:ext cx="2773694" cy="3531221"/>
            <a:chOff x="6227652" y="291496"/>
            <a:chExt cx="1358898" cy="1730029"/>
          </a:xfrm>
        </p:grpSpPr>
        <p:sp>
          <p:nvSpPr>
            <p:cNvPr id="1741" name="Google Shape;1741;p31"/>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1"/>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1"/>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1"/>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1"/>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1"/>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1"/>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1"/>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1"/>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1"/>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1"/>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1"/>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1"/>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31"/>
          <p:cNvGrpSpPr/>
          <p:nvPr/>
        </p:nvGrpSpPr>
        <p:grpSpPr>
          <a:xfrm flipH="1" rot="-8100000">
            <a:off x="-1036749" y="728364"/>
            <a:ext cx="2773694" cy="3531221"/>
            <a:chOff x="6227652" y="291496"/>
            <a:chExt cx="1358898" cy="1730029"/>
          </a:xfrm>
        </p:grpSpPr>
        <p:sp>
          <p:nvSpPr>
            <p:cNvPr id="1755" name="Google Shape;1755;p31"/>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1"/>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1"/>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1"/>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1"/>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1"/>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1"/>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1"/>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1"/>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1"/>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1"/>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1"/>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1"/>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 name="Google Shape;1768;p31"/>
          <p:cNvSpPr/>
          <p:nvPr/>
        </p:nvSpPr>
        <p:spPr>
          <a:xfrm>
            <a:off x="389779"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 name="Google Shape;1769;p31"/>
          <p:cNvGrpSpPr/>
          <p:nvPr/>
        </p:nvGrpSpPr>
        <p:grpSpPr>
          <a:xfrm>
            <a:off x="724207" y="342337"/>
            <a:ext cx="199683" cy="199683"/>
            <a:chOff x="1323639" y="4708050"/>
            <a:chExt cx="318524" cy="318524"/>
          </a:xfrm>
        </p:grpSpPr>
        <p:sp>
          <p:nvSpPr>
            <p:cNvPr id="1770" name="Google Shape;1770;p3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31"/>
          <p:cNvSpPr/>
          <p:nvPr/>
        </p:nvSpPr>
        <p:spPr>
          <a:xfrm flipH="1">
            <a:off x="8551472"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3" name="Google Shape;1773;p31"/>
          <p:cNvGrpSpPr/>
          <p:nvPr/>
        </p:nvGrpSpPr>
        <p:grpSpPr>
          <a:xfrm flipH="1">
            <a:off x="8308403" y="4340331"/>
            <a:ext cx="457050" cy="457082"/>
            <a:chOff x="1323639" y="4708050"/>
            <a:chExt cx="318524" cy="318524"/>
          </a:xfrm>
        </p:grpSpPr>
        <p:sp>
          <p:nvSpPr>
            <p:cNvPr id="1774" name="Google Shape;1774;p31"/>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1"/>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 name="Google Shape;1776;p31"/>
          <p:cNvSpPr/>
          <p:nvPr/>
        </p:nvSpPr>
        <p:spPr>
          <a:xfrm>
            <a:off x="389759" y="593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1"/>
          <p:cNvSpPr/>
          <p:nvPr/>
        </p:nvSpPr>
        <p:spPr>
          <a:xfrm flipH="1">
            <a:off x="7920183" y="45548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1"/>
          <p:cNvSpPr/>
          <p:nvPr/>
        </p:nvSpPr>
        <p:spPr>
          <a:xfrm flipH="1">
            <a:off x="8551466" y="409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1"/>
          <p:cNvSpPr/>
          <p:nvPr/>
        </p:nvSpPr>
        <p:spPr>
          <a:xfrm flipH="1">
            <a:off x="756092"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1"/>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1" name="Google Shape;1781;p31"/>
          <p:cNvSpPr txBox="1"/>
          <p:nvPr>
            <p:ph idx="2" type="title"/>
          </p:nvPr>
        </p:nvSpPr>
        <p:spPr>
          <a:xfrm>
            <a:off x="1426730" y="2010675"/>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82" name="Google Shape;1782;p31"/>
          <p:cNvSpPr txBox="1"/>
          <p:nvPr>
            <p:ph idx="1" type="subTitle"/>
          </p:nvPr>
        </p:nvSpPr>
        <p:spPr>
          <a:xfrm>
            <a:off x="1426730" y="2357875"/>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3" name="Google Shape;1783;p31"/>
          <p:cNvSpPr txBox="1"/>
          <p:nvPr>
            <p:ph idx="3" type="title"/>
          </p:nvPr>
        </p:nvSpPr>
        <p:spPr>
          <a:xfrm>
            <a:off x="5719880" y="2010675"/>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84" name="Google Shape;1784;p31"/>
          <p:cNvSpPr txBox="1"/>
          <p:nvPr>
            <p:ph idx="4" type="subTitle"/>
          </p:nvPr>
        </p:nvSpPr>
        <p:spPr>
          <a:xfrm>
            <a:off x="5719880" y="2357775"/>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5" name="Google Shape;1785;p31"/>
          <p:cNvSpPr txBox="1"/>
          <p:nvPr>
            <p:ph idx="5" type="title"/>
          </p:nvPr>
        </p:nvSpPr>
        <p:spPr>
          <a:xfrm>
            <a:off x="1426730" y="3669850"/>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86" name="Google Shape;1786;p31"/>
          <p:cNvSpPr txBox="1"/>
          <p:nvPr>
            <p:ph idx="6" type="subTitle"/>
          </p:nvPr>
        </p:nvSpPr>
        <p:spPr>
          <a:xfrm>
            <a:off x="1426730" y="4016950"/>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7" name="Google Shape;1787;p31"/>
          <p:cNvSpPr txBox="1"/>
          <p:nvPr>
            <p:ph idx="7" type="title"/>
          </p:nvPr>
        </p:nvSpPr>
        <p:spPr>
          <a:xfrm>
            <a:off x="3573305" y="2010675"/>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88" name="Google Shape;1788;p31"/>
          <p:cNvSpPr txBox="1"/>
          <p:nvPr>
            <p:ph idx="8" type="subTitle"/>
          </p:nvPr>
        </p:nvSpPr>
        <p:spPr>
          <a:xfrm>
            <a:off x="3573305" y="2357875"/>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9" name="Google Shape;1789;p31"/>
          <p:cNvSpPr txBox="1"/>
          <p:nvPr>
            <p:ph idx="9" type="title"/>
          </p:nvPr>
        </p:nvSpPr>
        <p:spPr>
          <a:xfrm>
            <a:off x="5719880" y="3669850"/>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90" name="Google Shape;1790;p31"/>
          <p:cNvSpPr txBox="1"/>
          <p:nvPr>
            <p:ph idx="13" type="subTitle"/>
          </p:nvPr>
        </p:nvSpPr>
        <p:spPr>
          <a:xfrm>
            <a:off x="5719880" y="4016950"/>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91" name="Google Shape;1791;p31"/>
          <p:cNvSpPr txBox="1"/>
          <p:nvPr>
            <p:ph idx="14" type="title"/>
          </p:nvPr>
        </p:nvSpPr>
        <p:spPr>
          <a:xfrm>
            <a:off x="3573305" y="3669850"/>
            <a:ext cx="1997400" cy="50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92" name="Google Shape;1792;p31"/>
          <p:cNvSpPr txBox="1"/>
          <p:nvPr>
            <p:ph idx="15" type="subTitle"/>
          </p:nvPr>
        </p:nvSpPr>
        <p:spPr>
          <a:xfrm>
            <a:off x="3573305" y="4016950"/>
            <a:ext cx="1997400" cy="57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1793" name="Google Shape;1793;p31"/>
          <p:cNvGrpSpPr/>
          <p:nvPr/>
        </p:nvGrpSpPr>
        <p:grpSpPr>
          <a:xfrm>
            <a:off x="153787" y="69727"/>
            <a:ext cx="8836425" cy="4975164"/>
            <a:chOff x="153787" y="69727"/>
            <a:chExt cx="8836425" cy="4975164"/>
          </a:xfrm>
        </p:grpSpPr>
        <p:grpSp>
          <p:nvGrpSpPr>
            <p:cNvPr id="1794" name="Google Shape;1794;p31"/>
            <p:cNvGrpSpPr/>
            <p:nvPr/>
          </p:nvGrpSpPr>
          <p:grpSpPr>
            <a:xfrm flipH="1">
              <a:off x="5602238" y="183850"/>
              <a:ext cx="3359800" cy="2245000"/>
              <a:chOff x="183675" y="183850"/>
              <a:chExt cx="3359800" cy="2245000"/>
            </a:xfrm>
          </p:grpSpPr>
          <p:sp>
            <p:nvSpPr>
              <p:cNvPr id="1795" name="Google Shape;1795;p3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796" name="Google Shape;1796;p3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797" name="Google Shape;1797;p31"/>
            <p:cNvGrpSpPr/>
            <p:nvPr/>
          </p:nvGrpSpPr>
          <p:grpSpPr>
            <a:xfrm>
              <a:off x="183675" y="183850"/>
              <a:ext cx="3359800" cy="2245000"/>
              <a:chOff x="183675" y="183850"/>
              <a:chExt cx="3359800" cy="2245000"/>
            </a:xfrm>
          </p:grpSpPr>
          <p:sp>
            <p:nvSpPr>
              <p:cNvPr id="1798" name="Google Shape;1798;p31"/>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799" name="Google Shape;1799;p31"/>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800" name="Google Shape;1800;p31"/>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1"/>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1"/>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3" name="Google Shape;1803;p31"/>
            <p:cNvGrpSpPr/>
            <p:nvPr/>
          </p:nvGrpSpPr>
          <p:grpSpPr>
            <a:xfrm>
              <a:off x="3648960" y="4810391"/>
              <a:ext cx="1845035" cy="234501"/>
              <a:chOff x="3648960" y="4810391"/>
              <a:chExt cx="1845035" cy="234501"/>
            </a:xfrm>
          </p:grpSpPr>
          <p:sp>
            <p:nvSpPr>
              <p:cNvPr id="1804" name="Google Shape;1804;p31"/>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1"/>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1"/>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1"/>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1"/>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1"/>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1"/>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1"/>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31"/>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1"/>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4" name="Google Shape;1814;p31"/>
            <p:cNvGrpSpPr/>
            <p:nvPr/>
          </p:nvGrpSpPr>
          <p:grpSpPr>
            <a:xfrm flipH="1" rot="10800000">
              <a:off x="183675" y="2715375"/>
              <a:ext cx="3474575" cy="2245000"/>
              <a:chOff x="183675" y="183850"/>
              <a:chExt cx="3474575" cy="2245000"/>
            </a:xfrm>
          </p:grpSpPr>
          <p:sp>
            <p:nvSpPr>
              <p:cNvPr id="1815" name="Google Shape;1815;p31"/>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816" name="Google Shape;1816;p31"/>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817" name="Google Shape;1817;p31"/>
            <p:cNvGrpSpPr/>
            <p:nvPr/>
          </p:nvGrpSpPr>
          <p:grpSpPr>
            <a:xfrm rot="10800000">
              <a:off x="5501050" y="2715375"/>
              <a:ext cx="3461000" cy="2246625"/>
              <a:chOff x="183663" y="182225"/>
              <a:chExt cx="3461000" cy="2246625"/>
            </a:xfrm>
          </p:grpSpPr>
          <p:sp>
            <p:nvSpPr>
              <p:cNvPr id="1818" name="Google Shape;1818;p31"/>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819" name="Google Shape;1819;p31"/>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820" name="Shape 1820"/>
        <p:cNvGrpSpPr/>
        <p:nvPr/>
      </p:nvGrpSpPr>
      <p:grpSpPr>
        <a:xfrm>
          <a:off x="0" y="0"/>
          <a:ext cx="0" cy="0"/>
          <a:chOff x="0" y="0"/>
          <a:chExt cx="0" cy="0"/>
        </a:xfrm>
      </p:grpSpPr>
      <p:sp>
        <p:nvSpPr>
          <p:cNvPr id="1821" name="Google Shape;1821;p32"/>
          <p:cNvSpPr txBox="1"/>
          <p:nvPr>
            <p:ph hasCustomPrompt="1" type="title"/>
          </p:nvPr>
        </p:nvSpPr>
        <p:spPr>
          <a:xfrm>
            <a:off x="2161184" y="1255400"/>
            <a:ext cx="4836600" cy="635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22" name="Google Shape;1822;p32"/>
          <p:cNvSpPr txBox="1"/>
          <p:nvPr>
            <p:ph idx="1" type="subTitle"/>
          </p:nvPr>
        </p:nvSpPr>
        <p:spPr>
          <a:xfrm>
            <a:off x="2161184" y="1821113"/>
            <a:ext cx="48366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23" name="Google Shape;1823;p32"/>
          <p:cNvSpPr txBox="1"/>
          <p:nvPr>
            <p:ph hasCustomPrompt="1" idx="2" type="title"/>
          </p:nvPr>
        </p:nvSpPr>
        <p:spPr>
          <a:xfrm>
            <a:off x="2161184" y="2403513"/>
            <a:ext cx="4836600" cy="635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24" name="Google Shape;1824;p32"/>
          <p:cNvSpPr txBox="1"/>
          <p:nvPr>
            <p:ph idx="3" type="subTitle"/>
          </p:nvPr>
        </p:nvSpPr>
        <p:spPr>
          <a:xfrm>
            <a:off x="2161184" y="2969288"/>
            <a:ext cx="48366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25" name="Google Shape;1825;p32"/>
          <p:cNvSpPr txBox="1"/>
          <p:nvPr>
            <p:ph hasCustomPrompt="1" idx="4" type="title"/>
          </p:nvPr>
        </p:nvSpPr>
        <p:spPr>
          <a:xfrm>
            <a:off x="2161184" y="3551673"/>
            <a:ext cx="4836600" cy="635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26" name="Google Shape;1826;p32"/>
          <p:cNvSpPr txBox="1"/>
          <p:nvPr>
            <p:ph idx="5" type="subTitle"/>
          </p:nvPr>
        </p:nvSpPr>
        <p:spPr>
          <a:xfrm>
            <a:off x="2161184" y="4117438"/>
            <a:ext cx="48366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1827" name="Google Shape;1827;p32"/>
          <p:cNvGrpSpPr/>
          <p:nvPr/>
        </p:nvGrpSpPr>
        <p:grpSpPr>
          <a:xfrm flipH="1">
            <a:off x="7395451" y="349788"/>
            <a:ext cx="1927221" cy="3017666"/>
            <a:chOff x="335025" y="230375"/>
            <a:chExt cx="1927221" cy="3017666"/>
          </a:xfrm>
        </p:grpSpPr>
        <p:sp>
          <p:nvSpPr>
            <p:cNvPr id="1828" name="Google Shape;1828;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32"/>
          <p:cNvGrpSpPr/>
          <p:nvPr/>
        </p:nvGrpSpPr>
        <p:grpSpPr>
          <a:xfrm flipH="1" rot="3334924">
            <a:off x="6440229" y="3381538"/>
            <a:ext cx="1927136" cy="3017531"/>
            <a:chOff x="335025" y="230375"/>
            <a:chExt cx="1927221" cy="3017666"/>
          </a:xfrm>
        </p:grpSpPr>
        <p:sp>
          <p:nvSpPr>
            <p:cNvPr id="1835" name="Google Shape;1835;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32"/>
          <p:cNvGrpSpPr/>
          <p:nvPr/>
        </p:nvGrpSpPr>
        <p:grpSpPr>
          <a:xfrm flipH="1" rot="-1254648">
            <a:off x="7326348" y="1839721"/>
            <a:ext cx="1927145" cy="3017546"/>
            <a:chOff x="335025" y="230375"/>
            <a:chExt cx="1927221" cy="3017666"/>
          </a:xfrm>
        </p:grpSpPr>
        <p:sp>
          <p:nvSpPr>
            <p:cNvPr id="1842" name="Google Shape;1842;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32"/>
          <p:cNvGrpSpPr/>
          <p:nvPr/>
        </p:nvGrpSpPr>
        <p:grpSpPr>
          <a:xfrm>
            <a:off x="-179612" y="349788"/>
            <a:ext cx="1927221" cy="3017666"/>
            <a:chOff x="335025" y="230375"/>
            <a:chExt cx="1927221" cy="3017666"/>
          </a:xfrm>
        </p:grpSpPr>
        <p:sp>
          <p:nvSpPr>
            <p:cNvPr id="1849" name="Google Shape;1849;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32"/>
          <p:cNvGrpSpPr/>
          <p:nvPr/>
        </p:nvGrpSpPr>
        <p:grpSpPr>
          <a:xfrm rot="-3334924">
            <a:off x="775695" y="3381538"/>
            <a:ext cx="1927136" cy="3017531"/>
            <a:chOff x="335025" y="230375"/>
            <a:chExt cx="1927221" cy="3017666"/>
          </a:xfrm>
        </p:grpSpPr>
        <p:sp>
          <p:nvSpPr>
            <p:cNvPr id="1856" name="Google Shape;1856;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32"/>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 name="Google Shape;1863;p32"/>
          <p:cNvGrpSpPr/>
          <p:nvPr/>
        </p:nvGrpSpPr>
        <p:grpSpPr>
          <a:xfrm>
            <a:off x="320837" y="349808"/>
            <a:ext cx="299253" cy="299285"/>
            <a:chOff x="1323639" y="4708050"/>
            <a:chExt cx="318524" cy="318524"/>
          </a:xfrm>
        </p:grpSpPr>
        <p:sp>
          <p:nvSpPr>
            <p:cNvPr id="1864" name="Google Shape;1864;p3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32"/>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 name="Google Shape;1867;p32"/>
          <p:cNvGrpSpPr/>
          <p:nvPr/>
        </p:nvGrpSpPr>
        <p:grpSpPr>
          <a:xfrm>
            <a:off x="8507612" y="4480133"/>
            <a:ext cx="299253" cy="299285"/>
            <a:chOff x="1323639" y="4708050"/>
            <a:chExt cx="318524" cy="318524"/>
          </a:xfrm>
        </p:grpSpPr>
        <p:sp>
          <p:nvSpPr>
            <p:cNvPr id="1868" name="Google Shape;1868;p32"/>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0" name="Google Shape;1870;p32"/>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8208122" y="4547556"/>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8287782" y="3855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455607" y="43587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4" name="Google Shape;1874;p32"/>
          <p:cNvGrpSpPr/>
          <p:nvPr/>
        </p:nvGrpSpPr>
        <p:grpSpPr>
          <a:xfrm rot="1254648">
            <a:off x="-110433" y="1839721"/>
            <a:ext cx="1927145" cy="3017546"/>
            <a:chOff x="335025" y="230375"/>
            <a:chExt cx="1927221" cy="3017666"/>
          </a:xfrm>
        </p:grpSpPr>
        <p:sp>
          <p:nvSpPr>
            <p:cNvPr id="1875" name="Google Shape;1875;p32"/>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32"/>
          <p:cNvGrpSpPr/>
          <p:nvPr/>
        </p:nvGrpSpPr>
        <p:grpSpPr>
          <a:xfrm>
            <a:off x="153787" y="97926"/>
            <a:ext cx="8836425" cy="4947037"/>
            <a:chOff x="153787" y="97926"/>
            <a:chExt cx="8836425" cy="4947037"/>
          </a:xfrm>
        </p:grpSpPr>
        <p:grpSp>
          <p:nvGrpSpPr>
            <p:cNvPr id="1882" name="Google Shape;1882;p32"/>
            <p:cNvGrpSpPr/>
            <p:nvPr/>
          </p:nvGrpSpPr>
          <p:grpSpPr>
            <a:xfrm>
              <a:off x="153787" y="97926"/>
              <a:ext cx="8836425" cy="4947037"/>
              <a:chOff x="153787" y="97926"/>
              <a:chExt cx="8836425" cy="4947037"/>
            </a:xfrm>
          </p:grpSpPr>
          <p:sp>
            <p:nvSpPr>
              <p:cNvPr id="1883" name="Google Shape;1883;p32"/>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32"/>
            <p:cNvGrpSpPr/>
            <p:nvPr/>
          </p:nvGrpSpPr>
          <p:grpSpPr>
            <a:xfrm>
              <a:off x="183675" y="183850"/>
              <a:ext cx="3359800" cy="2245000"/>
              <a:chOff x="183675" y="183850"/>
              <a:chExt cx="3359800" cy="2245000"/>
            </a:xfrm>
          </p:grpSpPr>
          <p:sp>
            <p:nvSpPr>
              <p:cNvPr id="1889" name="Google Shape;1889;p3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890" name="Google Shape;1890;p3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891" name="Google Shape;1891;p32"/>
            <p:cNvGrpSpPr/>
            <p:nvPr/>
          </p:nvGrpSpPr>
          <p:grpSpPr>
            <a:xfrm flipH="1">
              <a:off x="5602238" y="183850"/>
              <a:ext cx="3359800" cy="2245000"/>
              <a:chOff x="183675" y="183850"/>
              <a:chExt cx="3359800" cy="2245000"/>
            </a:xfrm>
          </p:grpSpPr>
          <p:sp>
            <p:nvSpPr>
              <p:cNvPr id="1892" name="Google Shape;1892;p32"/>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893" name="Google Shape;1893;p32"/>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894" name="Google Shape;1894;p32"/>
            <p:cNvGrpSpPr/>
            <p:nvPr/>
          </p:nvGrpSpPr>
          <p:grpSpPr>
            <a:xfrm flipH="1" rot="10800000">
              <a:off x="183675" y="2715375"/>
              <a:ext cx="3969825" cy="2245000"/>
              <a:chOff x="183675" y="183850"/>
              <a:chExt cx="3969825" cy="2245000"/>
            </a:xfrm>
          </p:grpSpPr>
          <p:sp>
            <p:nvSpPr>
              <p:cNvPr id="1895" name="Google Shape;1895;p32"/>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1896" name="Google Shape;1896;p32"/>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1897" name="Google Shape;1897;p32"/>
            <p:cNvGrpSpPr/>
            <p:nvPr/>
          </p:nvGrpSpPr>
          <p:grpSpPr>
            <a:xfrm rot="10800000">
              <a:off x="5005375" y="2715375"/>
              <a:ext cx="3956675" cy="2247125"/>
              <a:chOff x="183663" y="181725"/>
              <a:chExt cx="3956675" cy="2247125"/>
            </a:xfrm>
          </p:grpSpPr>
          <p:sp>
            <p:nvSpPr>
              <p:cNvPr id="1898" name="Google Shape;1898;p32"/>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1899" name="Google Shape;1899;p32"/>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1900" name="Google Shape;1900;p32"/>
          <p:cNvSpPr txBox="1"/>
          <p:nvPr>
            <p:ph idx="6" type="title"/>
          </p:nvPr>
        </p:nvSpPr>
        <p:spPr>
          <a:xfrm>
            <a:off x="720000" y="457200"/>
            <a:ext cx="7704000" cy="56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_1">
    <p:spTree>
      <p:nvGrpSpPr>
        <p:cNvPr id="1901" name="Shape 1901"/>
        <p:cNvGrpSpPr/>
        <p:nvPr/>
      </p:nvGrpSpPr>
      <p:grpSpPr>
        <a:xfrm>
          <a:off x="0" y="0"/>
          <a:ext cx="0" cy="0"/>
          <a:chOff x="0" y="0"/>
          <a:chExt cx="0" cy="0"/>
        </a:xfrm>
      </p:grpSpPr>
      <p:grpSp>
        <p:nvGrpSpPr>
          <p:cNvPr id="1902" name="Google Shape;1902;p33"/>
          <p:cNvGrpSpPr/>
          <p:nvPr/>
        </p:nvGrpSpPr>
        <p:grpSpPr>
          <a:xfrm>
            <a:off x="-793757" y="-1192537"/>
            <a:ext cx="10619108" cy="7709640"/>
            <a:chOff x="-793757" y="-1192537"/>
            <a:chExt cx="10619108" cy="7709640"/>
          </a:xfrm>
        </p:grpSpPr>
        <p:grpSp>
          <p:nvGrpSpPr>
            <p:cNvPr id="1903" name="Google Shape;1903;p33"/>
            <p:cNvGrpSpPr/>
            <p:nvPr/>
          </p:nvGrpSpPr>
          <p:grpSpPr>
            <a:xfrm>
              <a:off x="-611875" y="457188"/>
              <a:ext cx="1927221" cy="3017666"/>
              <a:chOff x="335025" y="230375"/>
              <a:chExt cx="1927221" cy="3017666"/>
            </a:xfrm>
          </p:grpSpPr>
          <p:sp>
            <p:nvSpPr>
              <p:cNvPr id="1904" name="Google Shape;1904;p33"/>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3"/>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3"/>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3"/>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3"/>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3"/>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33"/>
            <p:cNvGrpSpPr/>
            <p:nvPr/>
          </p:nvGrpSpPr>
          <p:grpSpPr>
            <a:xfrm rot="10800000">
              <a:off x="7649450" y="2269113"/>
              <a:ext cx="1927221" cy="3017666"/>
              <a:chOff x="335025" y="230375"/>
              <a:chExt cx="1927221" cy="3017666"/>
            </a:xfrm>
          </p:grpSpPr>
          <p:sp>
            <p:nvSpPr>
              <p:cNvPr id="1911" name="Google Shape;1911;p33"/>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3"/>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3"/>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3"/>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3"/>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3"/>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33"/>
            <p:cNvGrpSpPr/>
            <p:nvPr/>
          </p:nvGrpSpPr>
          <p:grpSpPr>
            <a:xfrm rot="7182646">
              <a:off x="7073797" y="-1116630"/>
              <a:ext cx="1927136" cy="3017532"/>
              <a:chOff x="335025" y="230375"/>
              <a:chExt cx="1927221" cy="3017666"/>
            </a:xfrm>
          </p:grpSpPr>
          <p:sp>
            <p:nvSpPr>
              <p:cNvPr id="1918" name="Google Shape;1918;p33"/>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3"/>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3"/>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3"/>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3"/>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3"/>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33"/>
            <p:cNvGrpSpPr/>
            <p:nvPr/>
          </p:nvGrpSpPr>
          <p:grpSpPr>
            <a:xfrm rot="-3334924">
              <a:off x="31945" y="3360663"/>
              <a:ext cx="1927136" cy="3017531"/>
              <a:chOff x="335025" y="230375"/>
              <a:chExt cx="1927221" cy="3017666"/>
            </a:xfrm>
          </p:grpSpPr>
          <p:sp>
            <p:nvSpPr>
              <p:cNvPr id="1925" name="Google Shape;1925;p33"/>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3"/>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3"/>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3"/>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3"/>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3"/>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1" name="Google Shape;1931;p33"/>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2" name="Google Shape;1932;p33"/>
            <p:cNvGrpSpPr/>
            <p:nvPr/>
          </p:nvGrpSpPr>
          <p:grpSpPr>
            <a:xfrm>
              <a:off x="320837" y="349808"/>
              <a:ext cx="299253" cy="299285"/>
              <a:chOff x="1323639" y="4708050"/>
              <a:chExt cx="318524" cy="318524"/>
            </a:xfrm>
          </p:grpSpPr>
          <p:sp>
            <p:nvSpPr>
              <p:cNvPr id="1933" name="Google Shape;1933;p3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5" name="Google Shape;1935;p33"/>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6" name="Google Shape;1936;p33"/>
            <p:cNvGrpSpPr/>
            <p:nvPr/>
          </p:nvGrpSpPr>
          <p:grpSpPr>
            <a:xfrm>
              <a:off x="8507612" y="4480133"/>
              <a:ext cx="299253" cy="299285"/>
              <a:chOff x="1323639" y="4708050"/>
              <a:chExt cx="318524" cy="318524"/>
            </a:xfrm>
          </p:grpSpPr>
          <p:sp>
            <p:nvSpPr>
              <p:cNvPr id="1937" name="Google Shape;1937;p33"/>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3"/>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9" name="Google Shape;1939;p33"/>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3"/>
            <p:cNvSpPr/>
            <p:nvPr/>
          </p:nvSpPr>
          <p:spPr>
            <a:xfrm>
              <a:off x="8208122" y="4547556"/>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3"/>
            <p:cNvSpPr/>
            <p:nvPr/>
          </p:nvSpPr>
          <p:spPr>
            <a:xfrm>
              <a:off x="8287782" y="3855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3"/>
            <p:cNvSpPr/>
            <p:nvPr/>
          </p:nvSpPr>
          <p:spPr>
            <a:xfrm>
              <a:off x="455607" y="43587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3" name="Google Shape;1943;p33"/>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4" name="Google Shape;1944;p33"/>
          <p:cNvSpPr txBox="1"/>
          <p:nvPr>
            <p:ph hasCustomPrompt="1" idx="2" type="title"/>
          </p:nvPr>
        </p:nvSpPr>
        <p:spPr>
          <a:xfrm>
            <a:off x="1394175" y="2870325"/>
            <a:ext cx="1539600" cy="51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i="1" sz="37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45" name="Google Shape;1945;p33"/>
          <p:cNvSpPr txBox="1"/>
          <p:nvPr>
            <p:ph idx="1" type="subTitle"/>
          </p:nvPr>
        </p:nvSpPr>
        <p:spPr>
          <a:xfrm>
            <a:off x="1077363" y="364945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946" name="Google Shape;1946;p33"/>
          <p:cNvSpPr txBox="1"/>
          <p:nvPr>
            <p:ph idx="3" type="subTitle"/>
          </p:nvPr>
        </p:nvSpPr>
        <p:spPr>
          <a:xfrm>
            <a:off x="1077363" y="33821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nton"/>
              <a:buNone/>
              <a:defRPr sz="2000">
                <a:solidFill>
                  <a:schemeClr val="dk1"/>
                </a:solidFill>
                <a:latin typeface="Besley SemiBold"/>
                <a:ea typeface="Besley SemiBold"/>
                <a:cs typeface="Besley SemiBold"/>
                <a:sym typeface="Besley SemiBold"/>
              </a:defRPr>
            </a:lvl1pPr>
            <a:lvl2pPr lvl="1"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2pPr>
            <a:lvl3pPr lvl="2"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3pPr>
            <a:lvl4pPr lvl="3"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4pPr>
            <a:lvl5pPr lvl="4"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5pPr>
            <a:lvl6pPr lvl="5"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6pPr>
            <a:lvl7pPr lvl="6"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7pPr>
            <a:lvl8pPr lvl="7"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8pPr>
            <a:lvl9pPr lvl="8"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9pPr>
          </a:lstStyle>
          <a:p/>
        </p:txBody>
      </p:sp>
      <p:sp>
        <p:nvSpPr>
          <p:cNvPr id="1947" name="Google Shape;1947;p33"/>
          <p:cNvSpPr txBox="1"/>
          <p:nvPr>
            <p:ph hasCustomPrompt="1" idx="4" type="title"/>
          </p:nvPr>
        </p:nvSpPr>
        <p:spPr>
          <a:xfrm>
            <a:off x="3802188" y="2870325"/>
            <a:ext cx="1539600" cy="51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i="1" sz="37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48" name="Google Shape;1948;p33"/>
          <p:cNvSpPr txBox="1"/>
          <p:nvPr>
            <p:ph idx="5" type="subTitle"/>
          </p:nvPr>
        </p:nvSpPr>
        <p:spPr>
          <a:xfrm>
            <a:off x="3485388" y="364945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949" name="Google Shape;1949;p33"/>
          <p:cNvSpPr txBox="1"/>
          <p:nvPr>
            <p:ph idx="6" type="subTitle"/>
          </p:nvPr>
        </p:nvSpPr>
        <p:spPr>
          <a:xfrm>
            <a:off x="3485388" y="33821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nton"/>
              <a:buNone/>
              <a:defRPr sz="2000">
                <a:solidFill>
                  <a:schemeClr val="dk1"/>
                </a:solidFill>
                <a:latin typeface="Besley SemiBold"/>
                <a:ea typeface="Besley SemiBold"/>
                <a:cs typeface="Besley SemiBold"/>
                <a:sym typeface="Besley SemiBold"/>
              </a:defRPr>
            </a:lvl1pPr>
            <a:lvl2pPr lvl="1"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2pPr>
            <a:lvl3pPr lvl="2"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3pPr>
            <a:lvl4pPr lvl="3"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4pPr>
            <a:lvl5pPr lvl="4"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5pPr>
            <a:lvl6pPr lvl="5"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6pPr>
            <a:lvl7pPr lvl="6"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7pPr>
            <a:lvl8pPr lvl="7"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8pPr>
            <a:lvl9pPr lvl="8"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9pPr>
          </a:lstStyle>
          <a:p/>
        </p:txBody>
      </p:sp>
      <p:sp>
        <p:nvSpPr>
          <p:cNvPr id="1950" name="Google Shape;1950;p33"/>
          <p:cNvSpPr txBox="1"/>
          <p:nvPr>
            <p:ph hasCustomPrompt="1" idx="7" type="title"/>
          </p:nvPr>
        </p:nvSpPr>
        <p:spPr>
          <a:xfrm>
            <a:off x="6210224" y="2870325"/>
            <a:ext cx="1539600" cy="51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i="1" sz="37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1" name="Google Shape;1951;p33"/>
          <p:cNvSpPr txBox="1"/>
          <p:nvPr>
            <p:ph idx="8" type="subTitle"/>
          </p:nvPr>
        </p:nvSpPr>
        <p:spPr>
          <a:xfrm>
            <a:off x="5893413" y="364945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952" name="Google Shape;1952;p33"/>
          <p:cNvSpPr txBox="1"/>
          <p:nvPr>
            <p:ph idx="9" type="subTitle"/>
          </p:nvPr>
        </p:nvSpPr>
        <p:spPr>
          <a:xfrm>
            <a:off x="5893413" y="33821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Anton"/>
              <a:buNone/>
              <a:defRPr sz="2000">
                <a:solidFill>
                  <a:schemeClr val="dk1"/>
                </a:solidFill>
                <a:latin typeface="Besley SemiBold"/>
                <a:ea typeface="Besley SemiBold"/>
                <a:cs typeface="Besley SemiBold"/>
                <a:sym typeface="Besley SemiBold"/>
              </a:defRPr>
            </a:lvl1pPr>
            <a:lvl2pPr lvl="1"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2pPr>
            <a:lvl3pPr lvl="2"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3pPr>
            <a:lvl4pPr lvl="3"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4pPr>
            <a:lvl5pPr lvl="4"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5pPr>
            <a:lvl6pPr lvl="5"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6pPr>
            <a:lvl7pPr lvl="6"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7pPr>
            <a:lvl8pPr lvl="7"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8pPr>
            <a:lvl9pPr lvl="8" rtl="0" algn="ctr">
              <a:lnSpc>
                <a:spcPct val="100000"/>
              </a:lnSpc>
              <a:spcBef>
                <a:spcPts val="0"/>
              </a:spcBef>
              <a:spcAft>
                <a:spcPts val="0"/>
              </a:spcAft>
              <a:buClr>
                <a:schemeClr val="dk1"/>
              </a:buClr>
              <a:buSzPts val="2500"/>
              <a:buFont typeface="Anton"/>
              <a:buNone/>
              <a:defRPr sz="2500">
                <a:solidFill>
                  <a:schemeClr val="dk1"/>
                </a:solidFill>
                <a:latin typeface="Anton"/>
                <a:ea typeface="Anton"/>
                <a:cs typeface="Anton"/>
                <a:sym typeface="Anton"/>
              </a:defRPr>
            </a:lvl9pPr>
          </a:lstStyle>
          <a:p/>
        </p:txBody>
      </p:sp>
      <p:grpSp>
        <p:nvGrpSpPr>
          <p:cNvPr id="1953" name="Google Shape;1953;p33"/>
          <p:cNvGrpSpPr/>
          <p:nvPr/>
        </p:nvGrpSpPr>
        <p:grpSpPr>
          <a:xfrm>
            <a:off x="153787" y="69727"/>
            <a:ext cx="8836425" cy="4975164"/>
            <a:chOff x="153787" y="69727"/>
            <a:chExt cx="8836425" cy="4975164"/>
          </a:xfrm>
        </p:grpSpPr>
        <p:grpSp>
          <p:nvGrpSpPr>
            <p:cNvPr id="1954" name="Google Shape;1954;p33"/>
            <p:cNvGrpSpPr/>
            <p:nvPr/>
          </p:nvGrpSpPr>
          <p:grpSpPr>
            <a:xfrm flipH="1">
              <a:off x="5602238" y="183850"/>
              <a:ext cx="3359800" cy="2245000"/>
              <a:chOff x="183675" y="183850"/>
              <a:chExt cx="3359800" cy="2245000"/>
            </a:xfrm>
          </p:grpSpPr>
          <p:sp>
            <p:nvSpPr>
              <p:cNvPr id="1955" name="Google Shape;1955;p3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956" name="Google Shape;1956;p3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957" name="Google Shape;1957;p33"/>
            <p:cNvGrpSpPr/>
            <p:nvPr/>
          </p:nvGrpSpPr>
          <p:grpSpPr>
            <a:xfrm>
              <a:off x="183675" y="183850"/>
              <a:ext cx="3359800" cy="2245000"/>
              <a:chOff x="183675" y="183850"/>
              <a:chExt cx="3359800" cy="2245000"/>
            </a:xfrm>
          </p:grpSpPr>
          <p:sp>
            <p:nvSpPr>
              <p:cNvPr id="1958" name="Google Shape;1958;p33"/>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1959" name="Google Shape;1959;p33"/>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1960" name="Google Shape;1960;p33"/>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3"/>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3"/>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3" name="Google Shape;1963;p33"/>
            <p:cNvGrpSpPr/>
            <p:nvPr/>
          </p:nvGrpSpPr>
          <p:grpSpPr>
            <a:xfrm>
              <a:off x="3648960" y="4810391"/>
              <a:ext cx="1845035" cy="234501"/>
              <a:chOff x="3648960" y="4810391"/>
              <a:chExt cx="1845035" cy="234501"/>
            </a:xfrm>
          </p:grpSpPr>
          <p:sp>
            <p:nvSpPr>
              <p:cNvPr id="1964" name="Google Shape;1964;p33"/>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3"/>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3"/>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3"/>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3"/>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3"/>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3"/>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3"/>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2" name="Google Shape;1972;p33"/>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3"/>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 name="Google Shape;1974;p33"/>
            <p:cNvGrpSpPr/>
            <p:nvPr/>
          </p:nvGrpSpPr>
          <p:grpSpPr>
            <a:xfrm flipH="1" rot="10800000">
              <a:off x="183675" y="2715375"/>
              <a:ext cx="3474575" cy="2245000"/>
              <a:chOff x="183675" y="183850"/>
              <a:chExt cx="3474575" cy="2245000"/>
            </a:xfrm>
          </p:grpSpPr>
          <p:sp>
            <p:nvSpPr>
              <p:cNvPr id="1975" name="Google Shape;1975;p33"/>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1976" name="Google Shape;1976;p33"/>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1977" name="Google Shape;1977;p33"/>
            <p:cNvGrpSpPr/>
            <p:nvPr/>
          </p:nvGrpSpPr>
          <p:grpSpPr>
            <a:xfrm rot="10800000">
              <a:off x="5501050" y="2715375"/>
              <a:ext cx="3461000" cy="2246625"/>
              <a:chOff x="183663" y="182225"/>
              <a:chExt cx="3461000" cy="2246625"/>
            </a:xfrm>
          </p:grpSpPr>
          <p:sp>
            <p:nvSpPr>
              <p:cNvPr id="1978" name="Google Shape;1978;p33"/>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1979" name="Google Shape;1979;p33"/>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980" name="Shape 1980"/>
        <p:cNvGrpSpPr/>
        <p:nvPr/>
      </p:nvGrpSpPr>
      <p:grpSpPr>
        <a:xfrm>
          <a:off x="0" y="0"/>
          <a:ext cx="0" cy="0"/>
          <a:chOff x="0" y="0"/>
          <a:chExt cx="0" cy="0"/>
        </a:xfrm>
      </p:grpSpPr>
      <p:grpSp>
        <p:nvGrpSpPr>
          <p:cNvPr id="1981" name="Google Shape;1981;p34"/>
          <p:cNvGrpSpPr/>
          <p:nvPr/>
        </p:nvGrpSpPr>
        <p:grpSpPr>
          <a:xfrm>
            <a:off x="7622624" y="2449066"/>
            <a:ext cx="2585440" cy="3291553"/>
            <a:chOff x="6227652" y="291496"/>
            <a:chExt cx="1358898" cy="1730029"/>
          </a:xfrm>
        </p:grpSpPr>
        <p:sp>
          <p:nvSpPr>
            <p:cNvPr id="1982" name="Google Shape;1982;p34"/>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4"/>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4"/>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4"/>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4"/>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4"/>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4"/>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4"/>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4"/>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4"/>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4"/>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4"/>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4"/>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34"/>
          <p:cNvGrpSpPr/>
          <p:nvPr/>
        </p:nvGrpSpPr>
        <p:grpSpPr>
          <a:xfrm>
            <a:off x="-804564" y="-767982"/>
            <a:ext cx="2283372" cy="3575330"/>
            <a:chOff x="335025" y="230375"/>
            <a:chExt cx="1927221" cy="3017666"/>
          </a:xfrm>
        </p:grpSpPr>
        <p:sp>
          <p:nvSpPr>
            <p:cNvPr id="1996" name="Google Shape;1996;p3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34"/>
          <p:cNvGrpSpPr/>
          <p:nvPr/>
        </p:nvGrpSpPr>
        <p:grpSpPr>
          <a:xfrm rot="5400000">
            <a:off x="6545199" y="-1337957"/>
            <a:ext cx="2283372" cy="3575330"/>
            <a:chOff x="335025" y="230375"/>
            <a:chExt cx="1927221" cy="3017666"/>
          </a:xfrm>
        </p:grpSpPr>
        <p:sp>
          <p:nvSpPr>
            <p:cNvPr id="2003" name="Google Shape;2003;p3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 name="Google Shape;2009;p34"/>
          <p:cNvGrpSpPr/>
          <p:nvPr/>
        </p:nvGrpSpPr>
        <p:grpSpPr>
          <a:xfrm rot="-5400000">
            <a:off x="46299" y="3028618"/>
            <a:ext cx="2283372" cy="3575330"/>
            <a:chOff x="335025" y="230375"/>
            <a:chExt cx="1927221" cy="3017666"/>
          </a:xfrm>
        </p:grpSpPr>
        <p:sp>
          <p:nvSpPr>
            <p:cNvPr id="2010" name="Google Shape;2010;p34"/>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4"/>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4"/>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4"/>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4"/>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4"/>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6" name="Google Shape;2016;p34"/>
          <p:cNvSpPr txBox="1"/>
          <p:nvPr>
            <p:ph type="title"/>
          </p:nvPr>
        </p:nvSpPr>
        <p:spPr>
          <a:xfrm>
            <a:off x="725000" y="645725"/>
            <a:ext cx="4507200" cy="98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9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17" name="Google Shape;2017;p34"/>
          <p:cNvSpPr txBox="1"/>
          <p:nvPr>
            <p:ph idx="1" type="subTitle"/>
          </p:nvPr>
        </p:nvSpPr>
        <p:spPr>
          <a:xfrm>
            <a:off x="1114850" y="2338575"/>
            <a:ext cx="3727500" cy="98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18" name="Google Shape;2018;p34"/>
          <p:cNvSpPr txBox="1"/>
          <p:nvPr/>
        </p:nvSpPr>
        <p:spPr>
          <a:xfrm>
            <a:off x="1114850" y="3303813"/>
            <a:ext cx="3727500" cy="7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ssistant"/>
                <a:ea typeface="Assistant"/>
                <a:cs typeface="Assistant"/>
                <a:sym typeface="Assistant"/>
              </a:rPr>
              <a:t>CREDITS: This presentation template was created by </a:t>
            </a:r>
            <a:r>
              <a:rPr b="1" lang="en" sz="11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r>
              <a:rPr lang="en" sz="1100">
                <a:solidFill>
                  <a:schemeClr val="dk1"/>
                </a:solidFill>
                <a:latin typeface="Assistant"/>
                <a:ea typeface="Assistant"/>
                <a:cs typeface="Assistant"/>
                <a:sym typeface="Assistant"/>
              </a:rPr>
              <a:t>, including icons by </a:t>
            </a:r>
            <a:r>
              <a:rPr b="1" lang="en" sz="1100">
                <a:solidFill>
                  <a:schemeClr val="dk1"/>
                </a:solidFill>
                <a:uFill>
                  <a:noFill/>
                </a:uFill>
                <a:latin typeface="Assistant"/>
                <a:ea typeface="Assistant"/>
                <a:cs typeface="Assistant"/>
                <a:sym typeface="Assistant"/>
                <a:hlinkClick r:id="rId3">
                  <a:extLst>
                    <a:ext uri="{A12FA001-AC4F-418D-AE19-62706E023703}">
                      <ahyp:hlinkClr val="tx"/>
                    </a:ext>
                  </a:extLst>
                </a:hlinkClick>
              </a:rPr>
              <a:t>Flaticon</a:t>
            </a:r>
            <a:r>
              <a:rPr lang="en" sz="1100">
                <a:solidFill>
                  <a:schemeClr val="dk1"/>
                </a:solidFill>
                <a:latin typeface="Assistant"/>
                <a:ea typeface="Assistant"/>
                <a:cs typeface="Assistant"/>
                <a:sym typeface="Assistant"/>
              </a:rPr>
              <a:t>, and infographics &amp; images by </a:t>
            </a:r>
            <a:r>
              <a:rPr b="1" lang="en" sz="1100">
                <a:solidFill>
                  <a:schemeClr val="dk1"/>
                </a:solidFill>
                <a:uFill>
                  <a:noFill/>
                </a:uFill>
                <a:latin typeface="Assistant"/>
                <a:ea typeface="Assistant"/>
                <a:cs typeface="Assistant"/>
                <a:sym typeface="Assistant"/>
                <a:hlinkClick r:id="rId4">
                  <a:extLst>
                    <a:ext uri="{A12FA001-AC4F-418D-AE19-62706E023703}">
                      <ahyp:hlinkClr val="tx"/>
                    </a:ext>
                  </a:extLst>
                </a:hlinkClick>
              </a:rPr>
              <a:t>Freepik</a:t>
            </a:r>
            <a:endParaRPr b="1" sz="1100">
              <a:solidFill>
                <a:schemeClr val="dk1"/>
              </a:solidFill>
              <a:highlight>
                <a:srgbClr val="DFDEFC"/>
              </a:highlight>
              <a:latin typeface="Assistant"/>
              <a:ea typeface="Assistant"/>
              <a:cs typeface="Assistant"/>
              <a:sym typeface="Assistant"/>
            </a:endParaRPr>
          </a:p>
        </p:txBody>
      </p:sp>
      <p:grpSp>
        <p:nvGrpSpPr>
          <p:cNvPr id="2019" name="Google Shape;2019;p34"/>
          <p:cNvGrpSpPr/>
          <p:nvPr/>
        </p:nvGrpSpPr>
        <p:grpSpPr>
          <a:xfrm>
            <a:off x="153787" y="97926"/>
            <a:ext cx="8836425" cy="4947037"/>
            <a:chOff x="153787" y="97926"/>
            <a:chExt cx="8836425" cy="4947037"/>
          </a:xfrm>
        </p:grpSpPr>
        <p:grpSp>
          <p:nvGrpSpPr>
            <p:cNvPr id="2020" name="Google Shape;2020;p34"/>
            <p:cNvGrpSpPr/>
            <p:nvPr/>
          </p:nvGrpSpPr>
          <p:grpSpPr>
            <a:xfrm>
              <a:off x="153787" y="97926"/>
              <a:ext cx="8836425" cy="4947037"/>
              <a:chOff x="153787" y="97926"/>
              <a:chExt cx="8836425" cy="4947037"/>
            </a:xfrm>
          </p:grpSpPr>
          <p:sp>
            <p:nvSpPr>
              <p:cNvPr id="2021" name="Google Shape;2021;p34"/>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4"/>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4"/>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4"/>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4"/>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34"/>
            <p:cNvGrpSpPr/>
            <p:nvPr/>
          </p:nvGrpSpPr>
          <p:grpSpPr>
            <a:xfrm>
              <a:off x="183675" y="183850"/>
              <a:ext cx="3359800" cy="2245000"/>
              <a:chOff x="183675" y="183850"/>
              <a:chExt cx="3359800" cy="2245000"/>
            </a:xfrm>
          </p:grpSpPr>
          <p:sp>
            <p:nvSpPr>
              <p:cNvPr id="2027" name="Google Shape;2027;p3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028" name="Google Shape;2028;p3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029" name="Google Shape;2029;p34"/>
            <p:cNvGrpSpPr/>
            <p:nvPr/>
          </p:nvGrpSpPr>
          <p:grpSpPr>
            <a:xfrm flipH="1">
              <a:off x="5602238" y="183850"/>
              <a:ext cx="3359800" cy="2245000"/>
              <a:chOff x="183675" y="183850"/>
              <a:chExt cx="3359800" cy="2245000"/>
            </a:xfrm>
          </p:grpSpPr>
          <p:sp>
            <p:nvSpPr>
              <p:cNvPr id="2030" name="Google Shape;2030;p34"/>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031" name="Google Shape;2031;p34"/>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032" name="Google Shape;2032;p34"/>
            <p:cNvGrpSpPr/>
            <p:nvPr/>
          </p:nvGrpSpPr>
          <p:grpSpPr>
            <a:xfrm flipH="1" rot="10800000">
              <a:off x="183675" y="2715375"/>
              <a:ext cx="3969825" cy="2245000"/>
              <a:chOff x="183675" y="183850"/>
              <a:chExt cx="3969825" cy="2245000"/>
            </a:xfrm>
          </p:grpSpPr>
          <p:sp>
            <p:nvSpPr>
              <p:cNvPr id="2033" name="Google Shape;2033;p34"/>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2034" name="Google Shape;2034;p34"/>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2035" name="Google Shape;2035;p34"/>
            <p:cNvGrpSpPr/>
            <p:nvPr/>
          </p:nvGrpSpPr>
          <p:grpSpPr>
            <a:xfrm rot="10800000">
              <a:off x="5005375" y="2715375"/>
              <a:ext cx="3956675" cy="2247125"/>
              <a:chOff x="183663" y="181725"/>
              <a:chExt cx="3956675" cy="2247125"/>
            </a:xfrm>
          </p:grpSpPr>
          <p:sp>
            <p:nvSpPr>
              <p:cNvPr id="2036" name="Google Shape;2036;p34"/>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2037" name="Google Shape;2037;p34"/>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2038" name="Google Shape;2038;p34"/>
          <p:cNvSpPr/>
          <p:nvPr/>
        </p:nvSpPr>
        <p:spPr>
          <a:xfrm flipH="1">
            <a:off x="8285392" y="34370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9" name="Google Shape;2039;p34"/>
          <p:cNvGrpSpPr/>
          <p:nvPr/>
        </p:nvGrpSpPr>
        <p:grpSpPr>
          <a:xfrm flipH="1">
            <a:off x="8188080" y="4643137"/>
            <a:ext cx="199683" cy="199683"/>
            <a:chOff x="1323639" y="4708050"/>
            <a:chExt cx="318524" cy="318524"/>
          </a:xfrm>
        </p:grpSpPr>
        <p:sp>
          <p:nvSpPr>
            <p:cNvPr id="2040" name="Google Shape;2040;p3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34"/>
          <p:cNvSpPr/>
          <p:nvPr/>
        </p:nvSpPr>
        <p:spPr>
          <a:xfrm>
            <a:off x="336825" y="37610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3" name="Google Shape;2043;p34"/>
          <p:cNvGrpSpPr/>
          <p:nvPr/>
        </p:nvGrpSpPr>
        <p:grpSpPr>
          <a:xfrm>
            <a:off x="336829" y="4340331"/>
            <a:ext cx="457050" cy="457082"/>
            <a:chOff x="1323639" y="4708050"/>
            <a:chExt cx="318524" cy="318524"/>
          </a:xfrm>
        </p:grpSpPr>
        <p:sp>
          <p:nvSpPr>
            <p:cNvPr id="2044" name="Google Shape;2044;p34"/>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4"/>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6" name="Google Shape;2046;p34"/>
          <p:cNvSpPr/>
          <p:nvPr/>
        </p:nvSpPr>
        <p:spPr>
          <a:xfrm flipH="1">
            <a:off x="8495647" y="434032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4"/>
          <p:cNvSpPr/>
          <p:nvPr/>
        </p:nvSpPr>
        <p:spPr>
          <a:xfrm>
            <a:off x="1283948" y="46057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4"/>
          <p:cNvSpPr/>
          <p:nvPr/>
        </p:nvSpPr>
        <p:spPr>
          <a:xfrm>
            <a:off x="395676" y="385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4"/>
          <p:cNvSpPr/>
          <p:nvPr/>
        </p:nvSpPr>
        <p:spPr>
          <a:xfrm>
            <a:off x="8255190" y="43030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4"/>
          <p:cNvSpPr/>
          <p:nvPr/>
        </p:nvSpPr>
        <p:spPr>
          <a:xfrm>
            <a:off x="5744450" y="343699"/>
            <a:ext cx="199700" cy="200914"/>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51" name="Shape 2051"/>
        <p:cNvGrpSpPr/>
        <p:nvPr/>
      </p:nvGrpSpPr>
      <p:grpSpPr>
        <a:xfrm>
          <a:off x="0" y="0"/>
          <a:ext cx="0" cy="0"/>
          <a:chOff x="0" y="0"/>
          <a:chExt cx="0" cy="0"/>
        </a:xfrm>
      </p:grpSpPr>
      <p:grpSp>
        <p:nvGrpSpPr>
          <p:cNvPr id="2052" name="Google Shape;2052;p35"/>
          <p:cNvGrpSpPr/>
          <p:nvPr/>
        </p:nvGrpSpPr>
        <p:grpSpPr>
          <a:xfrm flipH="1">
            <a:off x="7395451" y="349788"/>
            <a:ext cx="1927221" cy="3017666"/>
            <a:chOff x="335025" y="230375"/>
            <a:chExt cx="1927221" cy="3017666"/>
          </a:xfrm>
        </p:grpSpPr>
        <p:sp>
          <p:nvSpPr>
            <p:cNvPr id="2053" name="Google Shape;2053;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 name="Google Shape;2059;p35"/>
          <p:cNvGrpSpPr/>
          <p:nvPr/>
        </p:nvGrpSpPr>
        <p:grpSpPr>
          <a:xfrm flipH="1" rot="3334924">
            <a:off x="6440229" y="3381538"/>
            <a:ext cx="1927136" cy="3017531"/>
            <a:chOff x="335025" y="230375"/>
            <a:chExt cx="1927221" cy="3017666"/>
          </a:xfrm>
        </p:grpSpPr>
        <p:sp>
          <p:nvSpPr>
            <p:cNvPr id="2060" name="Google Shape;2060;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35"/>
          <p:cNvGrpSpPr/>
          <p:nvPr/>
        </p:nvGrpSpPr>
        <p:grpSpPr>
          <a:xfrm flipH="1" rot="-1254648">
            <a:off x="7326348" y="1839721"/>
            <a:ext cx="1927145" cy="3017546"/>
            <a:chOff x="335025" y="230375"/>
            <a:chExt cx="1927221" cy="3017666"/>
          </a:xfrm>
        </p:grpSpPr>
        <p:sp>
          <p:nvSpPr>
            <p:cNvPr id="2067" name="Google Shape;2067;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35"/>
          <p:cNvGrpSpPr/>
          <p:nvPr/>
        </p:nvGrpSpPr>
        <p:grpSpPr>
          <a:xfrm>
            <a:off x="-179612" y="349788"/>
            <a:ext cx="1927221" cy="3017666"/>
            <a:chOff x="335025" y="230375"/>
            <a:chExt cx="1927221" cy="3017666"/>
          </a:xfrm>
        </p:grpSpPr>
        <p:sp>
          <p:nvSpPr>
            <p:cNvPr id="2074" name="Google Shape;2074;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35"/>
          <p:cNvGrpSpPr/>
          <p:nvPr/>
        </p:nvGrpSpPr>
        <p:grpSpPr>
          <a:xfrm rot="-3334924">
            <a:off x="775695" y="3381538"/>
            <a:ext cx="1927136" cy="3017531"/>
            <a:chOff x="335025" y="230375"/>
            <a:chExt cx="1927221" cy="3017666"/>
          </a:xfrm>
        </p:grpSpPr>
        <p:sp>
          <p:nvSpPr>
            <p:cNvPr id="2081" name="Google Shape;2081;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35"/>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 name="Google Shape;2088;p35"/>
          <p:cNvGrpSpPr/>
          <p:nvPr/>
        </p:nvGrpSpPr>
        <p:grpSpPr>
          <a:xfrm>
            <a:off x="320837" y="349808"/>
            <a:ext cx="299253" cy="299285"/>
            <a:chOff x="1323639" y="4708050"/>
            <a:chExt cx="318524" cy="318524"/>
          </a:xfrm>
        </p:grpSpPr>
        <p:sp>
          <p:nvSpPr>
            <p:cNvPr id="2089" name="Google Shape;2089;p3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35"/>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2" name="Google Shape;2092;p35"/>
          <p:cNvGrpSpPr/>
          <p:nvPr/>
        </p:nvGrpSpPr>
        <p:grpSpPr>
          <a:xfrm>
            <a:off x="8507612" y="4480133"/>
            <a:ext cx="299253" cy="299285"/>
            <a:chOff x="1323639" y="4708050"/>
            <a:chExt cx="318524" cy="318524"/>
          </a:xfrm>
        </p:grpSpPr>
        <p:sp>
          <p:nvSpPr>
            <p:cNvPr id="2093" name="Google Shape;2093;p3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35"/>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5"/>
          <p:cNvSpPr/>
          <p:nvPr/>
        </p:nvSpPr>
        <p:spPr>
          <a:xfrm>
            <a:off x="8208122" y="4547556"/>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5"/>
          <p:cNvSpPr/>
          <p:nvPr/>
        </p:nvSpPr>
        <p:spPr>
          <a:xfrm>
            <a:off x="8287782" y="3855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5"/>
          <p:cNvSpPr/>
          <p:nvPr/>
        </p:nvSpPr>
        <p:spPr>
          <a:xfrm>
            <a:off x="455607" y="4358726"/>
            <a:ext cx="420440" cy="420301"/>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9" name="Google Shape;2099;p35"/>
          <p:cNvGrpSpPr/>
          <p:nvPr/>
        </p:nvGrpSpPr>
        <p:grpSpPr>
          <a:xfrm rot="1254648">
            <a:off x="-110433" y="1839721"/>
            <a:ext cx="1927145" cy="3017546"/>
            <a:chOff x="335025" y="230375"/>
            <a:chExt cx="1927221" cy="3017666"/>
          </a:xfrm>
        </p:grpSpPr>
        <p:sp>
          <p:nvSpPr>
            <p:cNvPr id="2100" name="Google Shape;2100;p35"/>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5"/>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5"/>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5"/>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5"/>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5"/>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35"/>
          <p:cNvGrpSpPr/>
          <p:nvPr/>
        </p:nvGrpSpPr>
        <p:grpSpPr>
          <a:xfrm>
            <a:off x="153787" y="97926"/>
            <a:ext cx="8836425" cy="4947037"/>
            <a:chOff x="153787" y="97926"/>
            <a:chExt cx="8836425" cy="4947037"/>
          </a:xfrm>
        </p:grpSpPr>
        <p:grpSp>
          <p:nvGrpSpPr>
            <p:cNvPr id="2107" name="Google Shape;2107;p35"/>
            <p:cNvGrpSpPr/>
            <p:nvPr/>
          </p:nvGrpSpPr>
          <p:grpSpPr>
            <a:xfrm>
              <a:off x="153787" y="97926"/>
              <a:ext cx="8836425" cy="4947037"/>
              <a:chOff x="153787" y="97926"/>
              <a:chExt cx="8836425" cy="4947037"/>
            </a:xfrm>
          </p:grpSpPr>
          <p:sp>
            <p:nvSpPr>
              <p:cNvPr id="2108" name="Google Shape;2108;p35"/>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5"/>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5"/>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5"/>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5"/>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 name="Google Shape;2113;p35"/>
            <p:cNvGrpSpPr/>
            <p:nvPr/>
          </p:nvGrpSpPr>
          <p:grpSpPr>
            <a:xfrm>
              <a:off x="183675" y="183850"/>
              <a:ext cx="3359800" cy="2245000"/>
              <a:chOff x="183675" y="183850"/>
              <a:chExt cx="3359800" cy="2245000"/>
            </a:xfrm>
          </p:grpSpPr>
          <p:sp>
            <p:nvSpPr>
              <p:cNvPr id="2114" name="Google Shape;2114;p3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115" name="Google Shape;2115;p3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116" name="Google Shape;2116;p35"/>
            <p:cNvGrpSpPr/>
            <p:nvPr/>
          </p:nvGrpSpPr>
          <p:grpSpPr>
            <a:xfrm flipH="1">
              <a:off x="5602238" y="183850"/>
              <a:ext cx="3359800" cy="2245000"/>
              <a:chOff x="183675" y="183850"/>
              <a:chExt cx="3359800" cy="2245000"/>
            </a:xfrm>
          </p:grpSpPr>
          <p:sp>
            <p:nvSpPr>
              <p:cNvPr id="2117" name="Google Shape;2117;p3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118" name="Google Shape;2118;p3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119" name="Google Shape;2119;p35"/>
            <p:cNvGrpSpPr/>
            <p:nvPr/>
          </p:nvGrpSpPr>
          <p:grpSpPr>
            <a:xfrm flipH="1" rot="10800000">
              <a:off x="183675" y="2715375"/>
              <a:ext cx="3969825" cy="2245000"/>
              <a:chOff x="183675" y="183850"/>
              <a:chExt cx="3969825" cy="2245000"/>
            </a:xfrm>
          </p:grpSpPr>
          <p:sp>
            <p:nvSpPr>
              <p:cNvPr id="2120" name="Google Shape;2120;p35"/>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2121" name="Google Shape;2121;p35"/>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2122" name="Google Shape;2122;p35"/>
            <p:cNvGrpSpPr/>
            <p:nvPr/>
          </p:nvGrpSpPr>
          <p:grpSpPr>
            <a:xfrm rot="10800000">
              <a:off x="5005375" y="2715375"/>
              <a:ext cx="3956675" cy="2247125"/>
              <a:chOff x="183663" y="181725"/>
              <a:chExt cx="3956675" cy="2247125"/>
            </a:xfrm>
          </p:grpSpPr>
          <p:sp>
            <p:nvSpPr>
              <p:cNvPr id="2123" name="Google Shape;2123;p35"/>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2124" name="Google Shape;2124;p35"/>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_1">
    <p:bg>
      <p:bgPr>
        <a:solidFill>
          <a:schemeClr val="dk2"/>
        </a:solidFill>
      </p:bgPr>
    </p:bg>
    <p:spTree>
      <p:nvGrpSpPr>
        <p:cNvPr id="2125" name="Shape 2125"/>
        <p:cNvGrpSpPr/>
        <p:nvPr/>
      </p:nvGrpSpPr>
      <p:grpSpPr>
        <a:xfrm>
          <a:off x="0" y="0"/>
          <a:ext cx="0" cy="0"/>
          <a:chOff x="0" y="0"/>
          <a:chExt cx="0" cy="0"/>
        </a:xfrm>
      </p:grpSpPr>
      <p:grpSp>
        <p:nvGrpSpPr>
          <p:cNvPr id="2126" name="Google Shape;2126;p36"/>
          <p:cNvGrpSpPr/>
          <p:nvPr/>
        </p:nvGrpSpPr>
        <p:grpSpPr>
          <a:xfrm rot="-8100000">
            <a:off x="-777485" y="-841487"/>
            <a:ext cx="2773694" cy="3531221"/>
            <a:chOff x="6227652" y="291496"/>
            <a:chExt cx="1358898" cy="1730029"/>
          </a:xfrm>
        </p:grpSpPr>
        <p:sp>
          <p:nvSpPr>
            <p:cNvPr id="2127" name="Google Shape;2127;p3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 name="Google Shape;2140;p36"/>
          <p:cNvGrpSpPr/>
          <p:nvPr/>
        </p:nvGrpSpPr>
        <p:grpSpPr>
          <a:xfrm flipH="1" rot="8100000">
            <a:off x="7147790" y="-841487"/>
            <a:ext cx="2773694" cy="3531221"/>
            <a:chOff x="6227652" y="291496"/>
            <a:chExt cx="1358898" cy="1730029"/>
          </a:xfrm>
        </p:grpSpPr>
        <p:sp>
          <p:nvSpPr>
            <p:cNvPr id="2141" name="Google Shape;2141;p3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 name="Google Shape;2154;p36"/>
          <p:cNvGrpSpPr/>
          <p:nvPr/>
        </p:nvGrpSpPr>
        <p:grpSpPr>
          <a:xfrm rot="2700000">
            <a:off x="7147790" y="2939913"/>
            <a:ext cx="2773694" cy="3531221"/>
            <a:chOff x="6227652" y="291496"/>
            <a:chExt cx="1358898" cy="1730029"/>
          </a:xfrm>
        </p:grpSpPr>
        <p:sp>
          <p:nvSpPr>
            <p:cNvPr id="2155" name="Google Shape;2155;p3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36"/>
          <p:cNvGrpSpPr/>
          <p:nvPr/>
        </p:nvGrpSpPr>
        <p:grpSpPr>
          <a:xfrm flipH="1" rot="-2700000">
            <a:off x="-777485" y="2939913"/>
            <a:ext cx="2773694" cy="3531221"/>
            <a:chOff x="6227652" y="291496"/>
            <a:chExt cx="1358898" cy="1730029"/>
          </a:xfrm>
        </p:grpSpPr>
        <p:sp>
          <p:nvSpPr>
            <p:cNvPr id="2169" name="Google Shape;2169;p36"/>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6"/>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6"/>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6"/>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6"/>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6"/>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6"/>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6"/>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6"/>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6"/>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6"/>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6"/>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6"/>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2" name="Google Shape;2182;p36"/>
          <p:cNvSpPr/>
          <p:nvPr/>
        </p:nvSpPr>
        <p:spPr>
          <a:xfrm flipH="1" rot="6300072">
            <a:off x="340278" y="361523"/>
            <a:ext cx="472008" cy="457088"/>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 name="Google Shape;2183;p36"/>
          <p:cNvGrpSpPr/>
          <p:nvPr/>
        </p:nvGrpSpPr>
        <p:grpSpPr>
          <a:xfrm flipH="1" rot="10800000">
            <a:off x="918097" y="4407045"/>
            <a:ext cx="338113" cy="338113"/>
            <a:chOff x="1323639" y="4708050"/>
            <a:chExt cx="318524" cy="318524"/>
          </a:xfrm>
        </p:grpSpPr>
        <p:sp>
          <p:nvSpPr>
            <p:cNvPr id="2184" name="Google Shape;2184;p3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36"/>
          <p:cNvSpPr/>
          <p:nvPr/>
        </p:nvSpPr>
        <p:spPr>
          <a:xfrm rot="10800000">
            <a:off x="8481064" y="361523"/>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7" name="Google Shape;2187;p36"/>
          <p:cNvGrpSpPr/>
          <p:nvPr/>
        </p:nvGrpSpPr>
        <p:grpSpPr>
          <a:xfrm rot="10800000">
            <a:off x="8336819" y="4340334"/>
            <a:ext cx="457050" cy="457082"/>
            <a:chOff x="1323639" y="4708050"/>
            <a:chExt cx="318524" cy="318524"/>
          </a:xfrm>
        </p:grpSpPr>
        <p:sp>
          <p:nvSpPr>
            <p:cNvPr id="2188" name="Google Shape;2188;p3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0" name="Google Shape;2190;p36"/>
          <p:cNvSpPr/>
          <p:nvPr/>
        </p:nvSpPr>
        <p:spPr>
          <a:xfrm flipH="1" rot="10800000">
            <a:off x="294450" y="3940882"/>
            <a:ext cx="299251" cy="29915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6"/>
          <p:cNvSpPr/>
          <p:nvPr/>
        </p:nvSpPr>
        <p:spPr>
          <a:xfrm rot="10800000">
            <a:off x="8663404" y="725801"/>
            <a:ext cx="180124" cy="180077"/>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6"/>
          <p:cNvSpPr/>
          <p:nvPr/>
        </p:nvSpPr>
        <p:spPr>
          <a:xfrm rot="10800000">
            <a:off x="667034" y="361535"/>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3" name="Google Shape;2193;p36"/>
          <p:cNvGrpSpPr/>
          <p:nvPr/>
        </p:nvGrpSpPr>
        <p:grpSpPr>
          <a:xfrm>
            <a:off x="153787" y="69727"/>
            <a:ext cx="8836425" cy="4975164"/>
            <a:chOff x="153787" y="69727"/>
            <a:chExt cx="8836425" cy="4975164"/>
          </a:xfrm>
        </p:grpSpPr>
        <p:grpSp>
          <p:nvGrpSpPr>
            <p:cNvPr id="2194" name="Google Shape;2194;p36"/>
            <p:cNvGrpSpPr/>
            <p:nvPr/>
          </p:nvGrpSpPr>
          <p:grpSpPr>
            <a:xfrm flipH="1">
              <a:off x="5602238" y="183850"/>
              <a:ext cx="3359800" cy="2245000"/>
              <a:chOff x="183675" y="183850"/>
              <a:chExt cx="3359800" cy="2245000"/>
            </a:xfrm>
          </p:grpSpPr>
          <p:sp>
            <p:nvSpPr>
              <p:cNvPr id="2195" name="Google Shape;2195;p3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196" name="Google Shape;2196;p3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197" name="Google Shape;2197;p36"/>
            <p:cNvGrpSpPr/>
            <p:nvPr/>
          </p:nvGrpSpPr>
          <p:grpSpPr>
            <a:xfrm>
              <a:off x="183675" y="183850"/>
              <a:ext cx="3359800" cy="2245000"/>
              <a:chOff x="183675" y="183850"/>
              <a:chExt cx="3359800" cy="2245000"/>
            </a:xfrm>
          </p:grpSpPr>
          <p:sp>
            <p:nvSpPr>
              <p:cNvPr id="2198" name="Google Shape;2198;p3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199" name="Google Shape;2199;p3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2200" name="Google Shape;2200;p36"/>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6"/>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6"/>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3" name="Google Shape;2203;p36"/>
            <p:cNvGrpSpPr/>
            <p:nvPr/>
          </p:nvGrpSpPr>
          <p:grpSpPr>
            <a:xfrm>
              <a:off x="3648960" y="4810391"/>
              <a:ext cx="1845035" cy="234501"/>
              <a:chOff x="3648960" y="4810391"/>
              <a:chExt cx="1845035" cy="234501"/>
            </a:xfrm>
          </p:grpSpPr>
          <p:sp>
            <p:nvSpPr>
              <p:cNvPr id="2204" name="Google Shape;2204;p36"/>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6"/>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6"/>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6"/>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6"/>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6"/>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6"/>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6"/>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2" name="Google Shape;2212;p36"/>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6"/>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4" name="Google Shape;2214;p36"/>
            <p:cNvGrpSpPr/>
            <p:nvPr/>
          </p:nvGrpSpPr>
          <p:grpSpPr>
            <a:xfrm flipH="1" rot="10800000">
              <a:off x="183675" y="2715375"/>
              <a:ext cx="3474575" cy="2245000"/>
              <a:chOff x="183675" y="183850"/>
              <a:chExt cx="3474575" cy="2245000"/>
            </a:xfrm>
          </p:grpSpPr>
          <p:sp>
            <p:nvSpPr>
              <p:cNvPr id="2215" name="Google Shape;2215;p36"/>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2216" name="Google Shape;2216;p36"/>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217" name="Google Shape;2217;p36"/>
            <p:cNvGrpSpPr/>
            <p:nvPr/>
          </p:nvGrpSpPr>
          <p:grpSpPr>
            <a:xfrm rot="10800000">
              <a:off x="5501050" y="2715375"/>
              <a:ext cx="3461000" cy="2246625"/>
              <a:chOff x="183663" y="182225"/>
              <a:chExt cx="3461000" cy="2246625"/>
            </a:xfrm>
          </p:grpSpPr>
          <p:sp>
            <p:nvSpPr>
              <p:cNvPr id="2218" name="Google Shape;2218;p36"/>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2219" name="Google Shape;2219;p36"/>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23" name="Shape 222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224" name="Shape 2224"/>
        <p:cNvGrpSpPr/>
        <p:nvPr/>
      </p:nvGrpSpPr>
      <p:grpSpPr>
        <a:xfrm>
          <a:off x="0" y="0"/>
          <a:ext cx="0" cy="0"/>
          <a:chOff x="0" y="0"/>
          <a:chExt cx="0" cy="0"/>
        </a:xfrm>
      </p:grpSpPr>
      <p:sp>
        <p:nvSpPr>
          <p:cNvPr id="2225" name="Google Shape;2225;p3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1" name="Shape 171"/>
        <p:cNvGrpSpPr/>
        <p:nvPr/>
      </p:nvGrpSpPr>
      <p:grpSpPr>
        <a:xfrm>
          <a:off x="0" y="0"/>
          <a:ext cx="0" cy="0"/>
          <a:chOff x="0" y="0"/>
          <a:chExt cx="0" cy="0"/>
        </a:xfrm>
      </p:grpSpPr>
      <p:grpSp>
        <p:nvGrpSpPr>
          <p:cNvPr id="172" name="Google Shape;172;p5"/>
          <p:cNvGrpSpPr/>
          <p:nvPr/>
        </p:nvGrpSpPr>
        <p:grpSpPr>
          <a:xfrm rot="-2700000">
            <a:off x="-955162" y="805829"/>
            <a:ext cx="2773694" cy="3531221"/>
            <a:chOff x="6227652" y="291496"/>
            <a:chExt cx="1358898" cy="1730029"/>
          </a:xfrm>
        </p:grpSpPr>
        <p:sp>
          <p:nvSpPr>
            <p:cNvPr id="173" name="Google Shape;173;p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5"/>
          <p:cNvGrpSpPr/>
          <p:nvPr/>
        </p:nvGrpSpPr>
        <p:grpSpPr>
          <a:xfrm rot="8100000">
            <a:off x="7428350" y="728364"/>
            <a:ext cx="2773694" cy="3531221"/>
            <a:chOff x="6227652" y="291496"/>
            <a:chExt cx="1358898" cy="1730029"/>
          </a:xfrm>
        </p:grpSpPr>
        <p:sp>
          <p:nvSpPr>
            <p:cNvPr id="187" name="Google Shape;187;p5"/>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5"/>
          <p:cNvSpPr/>
          <p:nvPr/>
        </p:nvSpPr>
        <p:spPr>
          <a:xfrm flipH="1">
            <a:off x="8303505"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5"/>
          <p:cNvGrpSpPr/>
          <p:nvPr/>
        </p:nvGrpSpPr>
        <p:grpSpPr>
          <a:xfrm flipH="1">
            <a:off x="8241405" y="342337"/>
            <a:ext cx="199683" cy="199683"/>
            <a:chOff x="1323639" y="4708050"/>
            <a:chExt cx="318524" cy="318524"/>
          </a:xfrm>
        </p:grpSpPr>
        <p:sp>
          <p:nvSpPr>
            <p:cNvPr id="202" name="Google Shape;202;p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5"/>
          <p:cNvSpPr/>
          <p:nvPr/>
        </p:nvSpPr>
        <p:spPr>
          <a:xfrm>
            <a:off x="362588" y="3851679"/>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5"/>
          <p:cNvGrpSpPr/>
          <p:nvPr/>
        </p:nvGrpSpPr>
        <p:grpSpPr>
          <a:xfrm>
            <a:off x="399842" y="4340331"/>
            <a:ext cx="457050" cy="457082"/>
            <a:chOff x="1323639" y="4708050"/>
            <a:chExt cx="318524" cy="318524"/>
          </a:xfrm>
        </p:grpSpPr>
        <p:sp>
          <p:nvSpPr>
            <p:cNvPr id="206" name="Google Shape;206;p5"/>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5"/>
          <p:cNvSpPr/>
          <p:nvPr/>
        </p:nvSpPr>
        <p:spPr>
          <a:xfrm flipH="1">
            <a:off x="8476284" y="593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1045411" y="45548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560427" y="26741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362601" y="409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8273302"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5"/>
          <p:cNvGrpSpPr/>
          <p:nvPr/>
        </p:nvGrpSpPr>
        <p:grpSpPr>
          <a:xfrm>
            <a:off x="153787" y="97926"/>
            <a:ext cx="8836425" cy="4947037"/>
            <a:chOff x="153787" y="97926"/>
            <a:chExt cx="8836425" cy="4947037"/>
          </a:xfrm>
        </p:grpSpPr>
        <p:grpSp>
          <p:nvGrpSpPr>
            <p:cNvPr id="214" name="Google Shape;214;p5"/>
            <p:cNvGrpSpPr/>
            <p:nvPr/>
          </p:nvGrpSpPr>
          <p:grpSpPr>
            <a:xfrm>
              <a:off x="153787" y="97926"/>
              <a:ext cx="8836425" cy="4947037"/>
              <a:chOff x="153787" y="97926"/>
              <a:chExt cx="8836425" cy="4947037"/>
            </a:xfrm>
          </p:grpSpPr>
          <p:sp>
            <p:nvSpPr>
              <p:cNvPr id="215" name="Google Shape;215;p5"/>
              <p:cNvSpPr/>
              <p:nvPr/>
            </p:nvSpPr>
            <p:spPr>
              <a:xfrm>
                <a:off x="3589054" y="97926"/>
                <a:ext cx="1967625" cy="256208"/>
              </a:xfrm>
              <a:custGeom>
                <a:rect b="b" l="l" r="r" t="t"/>
                <a:pathLst>
                  <a:path extrusionOk="0" h="2514" w="19307">
                    <a:moveTo>
                      <a:pt x="3980" y="0"/>
                    </a:moveTo>
                    <a:cubicBezTo>
                      <a:pt x="3972" y="0"/>
                      <a:pt x="3964" y="0"/>
                      <a:pt x="3956" y="1"/>
                    </a:cubicBezTo>
                    <a:cubicBezTo>
                      <a:pt x="3631" y="4"/>
                      <a:pt x="3320" y="193"/>
                      <a:pt x="3165" y="476"/>
                    </a:cubicBezTo>
                    <a:cubicBezTo>
                      <a:pt x="3006" y="758"/>
                      <a:pt x="3015" y="1122"/>
                      <a:pt x="3182" y="1398"/>
                    </a:cubicBezTo>
                    <a:cubicBezTo>
                      <a:pt x="3216" y="1454"/>
                      <a:pt x="3260" y="1509"/>
                      <a:pt x="3308" y="1559"/>
                    </a:cubicBezTo>
                    <a:lnTo>
                      <a:pt x="3413" y="1667"/>
                    </a:lnTo>
                    <a:lnTo>
                      <a:pt x="3263" y="1679"/>
                    </a:lnTo>
                    <a:cubicBezTo>
                      <a:pt x="3233" y="1681"/>
                      <a:pt x="3203" y="1682"/>
                      <a:pt x="3173" y="1682"/>
                    </a:cubicBezTo>
                    <a:cubicBezTo>
                      <a:pt x="2904" y="1682"/>
                      <a:pt x="2640" y="1591"/>
                      <a:pt x="2438" y="1430"/>
                    </a:cubicBezTo>
                    <a:cubicBezTo>
                      <a:pt x="2302" y="1322"/>
                      <a:pt x="2194" y="1186"/>
                      <a:pt x="2078" y="1042"/>
                    </a:cubicBezTo>
                    <a:lnTo>
                      <a:pt x="2076" y="1041"/>
                    </a:lnTo>
                    <a:cubicBezTo>
                      <a:pt x="1997" y="944"/>
                      <a:pt x="1916" y="842"/>
                      <a:pt x="1827" y="752"/>
                    </a:cubicBezTo>
                    <a:cubicBezTo>
                      <a:pt x="1550" y="469"/>
                      <a:pt x="1219" y="314"/>
                      <a:pt x="891" y="314"/>
                    </a:cubicBezTo>
                    <a:lnTo>
                      <a:pt x="879" y="314"/>
                    </a:lnTo>
                    <a:cubicBezTo>
                      <a:pt x="484" y="317"/>
                      <a:pt x="124" y="584"/>
                      <a:pt x="46" y="931"/>
                    </a:cubicBezTo>
                    <a:cubicBezTo>
                      <a:pt x="1" y="1125"/>
                      <a:pt x="59" y="1348"/>
                      <a:pt x="200" y="1511"/>
                    </a:cubicBezTo>
                    <a:cubicBezTo>
                      <a:pt x="317" y="1649"/>
                      <a:pt x="475" y="1726"/>
                      <a:pt x="639" y="1726"/>
                    </a:cubicBezTo>
                    <a:cubicBezTo>
                      <a:pt x="648" y="1726"/>
                      <a:pt x="658" y="1726"/>
                      <a:pt x="668" y="1726"/>
                    </a:cubicBezTo>
                    <a:cubicBezTo>
                      <a:pt x="825" y="1714"/>
                      <a:pt x="978" y="1617"/>
                      <a:pt x="1068" y="1475"/>
                    </a:cubicBezTo>
                    <a:cubicBezTo>
                      <a:pt x="1149" y="1346"/>
                      <a:pt x="1169" y="1197"/>
                      <a:pt x="1117" y="1071"/>
                    </a:cubicBezTo>
                    <a:cubicBezTo>
                      <a:pt x="1109" y="1049"/>
                      <a:pt x="1091" y="1031"/>
                      <a:pt x="1068" y="1020"/>
                    </a:cubicBezTo>
                    <a:cubicBezTo>
                      <a:pt x="1057" y="1015"/>
                      <a:pt x="1046" y="1012"/>
                      <a:pt x="1033" y="1012"/>
                    </a:cubicBezTo>
                    <a:cubicBezTo>
                      <a:pt x="1022" y="1012"/>
                      <a:pt x="1011" y="1014"/>
                      <a:pt x="999" y="1018"/>
                    </a:cubicBezTo>
                    <a:cubicBezTo>
                      <a:pt x="952" y="1036"/>
                      <a:pt x="928" y="1091"/>
                      <a:pt x="947" y="1138"/>
                    </a:cubicBezTo>
                    <a:cubicBezTo>
                      <a:pt x="988" y="1241"/>
                      <a:pt x="938" y="1340"/>
                      <a:pt x="913" y="1375"/>
                    </a:cubicBezTo>
                    <a:cubicBezTo>
                      <a:pt x="854" y="1470"/>
                      <a:pt x="753" y="1533"/>
                      <a:pt x="655" y="1540"/>
                    </a:cubicBezTo>
                    <a:cubicBezTo>
                      <a:pt x="646" y="1541"/>
                      <a:pt x="638" y="1541"/>
                      <a:pt x="629" y="1541"/>
                    </a:cubicBezTo>
                    <a:cubicBezTo>
                      <a:pt x="525" y="1541"/>
                      <a:pt x="421" y="1487"/>
                      <a:pt x="338" y="1390"/>
                    </a:cubicBezTo>
                    <a:cubicBezTo>
                      <a:pt x="237" y="1270"/>
                      <a:pt x="193" y="1107"/>
                      <a:pt x="224" y="971"/>
                    </a:cubicBezTo>
                    <a:cubicBezTo>
                      <a:pt x="284" y="708"/>
                      <a:pt x="573" y="500"/>
                      <a:pt x="881" y="495"/>
                    </a:cubicBezTo>
                    <a:lnTo>
                      <a:pt x="889" y="495"/>
                    </a:lnTo>
                    <a:cubicBezTo>
                      <a:pt x="1162" y="495"/>
                      <a:pt x="1456" y="635"/>
                      <a:pt x="1695" y="879"/>
                    </a:cubicBezTo>
                    <a:cubicBezTo>
                      <a:pt x="1779" y="966"/>
                      <a:pt x="1855" y="1059"/>
                      <a:pt x="1932" y="1157"/>
                    </a:cubicBezTo>
                    <a:cubicBezTo>
                      <a:pt x="2050" y="1302"/>
                      <a:pt x="2170" y="1453"/>
                      <a:pt x="2320" y="1574"/>
                    </a:cubicBezTo>
                    <a:cubicBezTo>
                      <a:pt x="2557" y="1763"/>
                      <a:pt x="2859" y="1868"/>
                      <a:pt x="3171" y="1868"/>
                    </a:cubicBezTo>
                    <a:cubicBezTo>
                      <a:pt x="3321" y="1868"/>
                      <a:pt x="3470" y="1843"/>
                      <a:pt x="3609" y="1795"/>
                    </a:cubicBezTo>
                    <a:lnTo>
                      <a:pt x="3635" y="1787"/>
                    </a:lnTo>
                    <a:lnTo>
                      <a:pt x="3659" y="1798"/>
                    </a:lnTo>
                    <a:cubicBezTo>
                      <a:pt x="3817" y="1863"/>
                      <a:pt x="3998" y="1898"/>
                      <a:pt x="4177" y="1898"/>
                    </a:cubicBezTo>
                    <a:cubicBezTo>
                      <a:pt x="4242" y="1898"/>
                      <a:pt x="4308" y="1893"/>
                      <a:pt x="4371" y="1884"/>
                    </a:cubicBezTo>
                    <a:cubicBezTo>
                      <a:pt x="4815" y="1819"/>
                      <a:pt x="5209" y="1574"/>
                      <a:pt x="5534" y="1340"/>
                    </a:cubicBezTo>
                    <a:cubicBezTo>
                      <a:pt x="5599" y="1293"/>
                      <a:pt x="5666" y="1244"/>
                      <a:pt x="5728" y="1197"/>
                    </a:cubicBezTo>
                    <a:lnTo>
                      <a:pt x="5733" y="1194"/>
                    </a:lnTo>
                    <a:cubicBezTo>
                      <a:pt x="6007" y="992"/>
                      <a:pt x="6267" y="800"/>
                      <a:pt x="6566" y="669"/>
                    </a:cubicBezTo>
                    <a:cubicBezTo>
                      <a:pt x="6836" y="551"/>
                      <a:pt x="7134" y="492"/>
                      <a:pt x="7431" y="492"/>
                    </a:cubicBezTo>
                    <a:cubicBezTo>
                      <a:pt x="7784" y="492"/>
                      <a:pt x="8137" y="574"/>
                      <a:pt x="8446" y="737"/>
                    </a:cubicBezTo>
                    <a:cubicBezTo>
                      <a:pt x="8775" y="912"/>
                      <a:pt x="9060" y="1176"/>
                      <a:pt x="9268" y="1504"/>
                    </a:cubicBezTo>
                    <a:lnTo>
                      <a:pt x="9378" y="1680"/>
                    </a:lnTo>
                    <a:lnTo>
                      <a:pt x="9182" y="1608"/>
                    </a:lnTo>
                    <a:cubicBezTo>
                      <a:pt x="9135" y="1590"/>
                      <a:pt x="9087" y="1577"/>
                      <a:pt x="9039" y="1567"/>
                    </a:cubicBezTo>
                    <a:cubicBezTo>
                      <a:pt x="8964" y="1552"/>
                      <a:pt x="8886" y="1544"/>
                      <a:pt x="8807" y="1544"/>
                    </a:cubicBezTo>
                    <a:cubicBezTo>
                      <a:pt x="8590" y="1544"/>
                      <a:pt x="8356" y="1600"/>
                      <a:pt x="8108" y="1713"/>
                    </a:cubicBezTo>
                    <a:cubicBezTo>
                      <a:pt x="7935" y="1792"/>
                      <a:pt x="7769" y="1887"/>
                      <a:pt x="7609" y="1979"/>
                    </a:cubicBezTo>
                    <a:lnTo>
                      <a:pt x="7606" y="1981"/>
                    </a:lnTo>
                    <a:cubicBezTo>
                      <a:pt x="7511" y="2036"/>
                      <a:pt x="7412" y="2094"/>
                      <a:pt x="7314" y="2147"/>
                    </a:cubicBezTo>
                    <a:cubicBezTo>
                      <a:pt x="7164" y="2225"/>
                      <a:pt x="6929" y="2327"/>
                      <a:pt x="6704" y="2327"/>
                    </a:cubicBezTo>
                    <a:cubicBezTo>
                      <a:pt x="6593" y="2327"/>
                      <a:pt x="6484" y="2302"/>
                      <a:pt x="6390" y="2237"/>
                    </a:cubicBezTo>
                    <a:cubicBezTo>
                      <a:pt x="6256" y="2145"/>
                      <a:pt x="6177" y="1973"/>
                      <a:pt x="6193" y="1810"/>
                    </a:cubicBezTo>
                    <a:cubicBezTo>
                      <a:pt x="6209" y="1646"/>
                      <a:pt x="6320" y="1493"/>
                      <a:pt x="6469" y="1428"/>
                    </a:cubicBezTo>
                    <a:cubicBezTo>
                      <a:pt x="6520" y="1406"/>
                      <a:pt x="6575" y="1396"/>
                      <a:pt x="6628" y="1396"/>
                    </a:cubicBezTo>
                    <a:cubicBezTo>
                      <a:pt x="6735" y="1396"/>
                      <a:pt x="6837" y="1438"/>
                      <a:pt x="6894" y="1516"/>
                    </a:cubicBezTo>
                    <a:cubicBezTo>
                      <a:pt x="6936" y="1572"/>
                      <a:pt x="6944" y="1658"/>
                      <a:pt x="6918" y="1735"/>
                    </a:cubicBezTo>
                    <a:cubicBezTo>
                      <a:pt x="6907" y="1763"/>
                      <a:pt x="6874" y="1835"/>
                      <a:pt x="6802" y="1856"/>
                    </a:cubicBezTo>
                    <a:cubicBezTo>
                      <a:pt x="6778" y="1863"/>
                      <a:pt x="6760" y="1879"/>
                      <a:pt x="6748" y="1898"/>
                    </a:cubicBezTo>
                    <a:cubicBezTo>
                      <a:pt x="6736" y="1921"/>
                      <a:pt x="6732" y="1945"/>
                      <a:pt x="6740" y="1968"/>
                    </a:cubicBezTo>
                    <a:cubicBezTo>
                      <a:pt x="6745" y="1992"/>
                      <a:pt x="6761" y="2010"/>
                      <a:pt x="6782" y="2021"/>
                    </a:cubicBezTo>
                    <a:cubicBezTo>
                      <a:pt x="6797" y="2029"/>
                      <a:pt x="6812" y="2034"/>
                      <a:pt x="6827" y="2034"/>
                    </a:cubicBezTo>
                    <a:cubicBezTo>
                      <a:pt x="6836" y="2034"/>
                      <a:pt x="6845" y="2032"/>
                      <a:pt x="6853" y="2029"/>
                    </a:cubicBezTo>
                    <a:cubicBezTo>
                      <a:pt x="6963" y="2000"/>
                      <a:pt x="7050" y="1913"/>
                      <a:pt x="7092" y="1793"/>
                    </a:cubicBezTo>
                    <a:cubicBezTo>
                      <a:pt x="7139" y="1661"/>
                      <a:pt x="7122" y="1511"/>
                      <a:pt x="7042" y="1406"/>
                    </a:cubicBezTo>
                    <a:cubicBezTo>
                      <a:pt x="6951" y="1280"/>
                      <a:pt x="6795" y="1211"/>
                      <a:pt x="6632" y="1211"/>
                    </a:cubicBezTo>
                    <a:cubicBezTo>
                      <a:pt x="6553" y="1211"/>
                      <a:pt x="6473" y="1227"/>
                      <a:pt x="6398" y="1260"/>
                    </a:cubicBezTo>
                    <a:cubicBezTo>
                      <a:pt x="6186" y="1354"/>
                      <a:pt x="6033" y="1561"/>
                      <a:pt x="6010" y="1793"/>
                    </a:cubicBezTo>
                    <a:cubicBezTo>
                      <a:pt x="5989" y="2024"/>
                      <a:pt x="6098" y="2258"/>
                      <a:pt x="6288" y="2391"/>
                    </a:cubicBezTo>
                    <a:cubicBezTo>
                      <a:pt x="6406" y="2473"/>
                      <a:pt x="6548" y="2514"/>
                      <a:pt x="6708" y="2514"/>
                    </a:cubicBezTo>
                    <a:cubicBezTo>
                      <a:pt x="6913" y="2514"/>
                      <a:pt x="7146" y="2446"/>
                      <a:pt x="7399" y="2310"/>
                    </a:cubicBezTo>
                    <a:cubicBezTo>
                      <a:pt x="7499" y="2258"/>
                      <a:pt x="7591" y="2205"/>
                      <a:pt x="7703" y="2139"/>
                    </a:cubicBezTo>
                    <a:cubicBezTo>
                      <a:pt x="7866" y="2044"/>
                      <a:pt x="8019" y="1955"/>
                      <a:pt x="8186" y="1881"/>
                    </a:cubicBezTo>
                    <a:cubicBezTo>
                      <a:pt x="8408" y="1780"/>
                      <a:pt x="8616" y="1729"/>
                      <a:pt x="8805" y="1729"/>
                    </a:cubicBezTo>
                    <a:cubicBezTo>
                      <a:pt x="8874" y="1729"/>
                      <a:pt x="8941" y="1736"/>
                      <a:pt x="9005" y="1750"/>
                    </a:cubicBezTo>
                    <a:cubicBezTo>
                      <a:pt x="9286" y="1806"/>
                      <a:pt x="9513" y="2011"/>
                      <a:pt x="9560" y="2252"/>
                    </a:cubicBezTo>
                    <a:cubicBezTo>
                      <a:pt x="9568" y="2296"/>
                      <a:pt x="9607" y="2326"/>
                      <a:pt x="9651" y="2326"/>
                    </a:cubicBezTo>
                    <a:lnTo>
                      <a:pt x="9655" y="2326"/>
                    </a:lnTo>
                    <a:cubicBezTo>
                      <a:pt x="9657" y="2326"/>
                      <a:pt x="9658" y="2326"/>
                      <a:pt x="9659" y="2326"/>
                    </a:cubicBezTo>
                    <a:cubicBezTo>
                      <a:pt x="9701" y="2326"/>
                      <a:pt x="9740" y="2295"/>
                      <a:pt x="9748" y="2252"/>
                    </a:cubicBezTo>
                    <a:cubicBezTo>
                      <a:pt x="9794" y="2013"/>
                      <a:pt x="10022" y="1806"/>
                      <a:pt x="10303" y="1750"/>
                    </a:cubicBezTo>
                    <a:cubicBezTo>
                      <a:pt x="10366" y="1737"/>
                      <a:pt x="10431" y="1729"/>
                      <a:pt x="10499" y="1729"/>
                    </a:cubicBezTo>
                    <a:cubicBezTo>
                      <a:pt x="10689" y="1729"/>
                      <a:pt x="10899" y="1779"/>
                      <a:pt x="11122" y="1881"/>
                    </a:cubicBezTo>
                    <a:cubicBezTo>
                      <a:pt x="11288" y="1955"/>
                      <a:pt x="11442" y="2044"/>
                      <a:pt x="11603" y="2139"/>
                    </a:cubicBezTo>
                    <a:cubicBezTo>
                      <a:pt x="11702" y="2195"/>
                      <a:pt x="11803" y="2255"/>
                      <a:pt x="11908" y="2310"/>
                    </a:cubicBezTo>
                    <a:cubicBezTo>
                      <a:pt x="12162" y="2446"/>
                      <a:pt x="12396" y="2514"/>
                      <a:pt x="12600" y="2514"/>
                    </a:cubicBezTo>
                    <a:cubicBezTo>
                      <a:pt x="12760" y="2514"/>
                      <a:pt x="12902" y="2472"/>
                      <a:pt x="13020" y="2391"/>
                    </a:cubicBezTo>
                    <a:cubicBezTo>
                      <a:pt x="13210" y="2260"/>
                      <a:pt x="13318" y="2026"/>
                      <a:pt x="13297" y="1793"/>
                    </a:cubicBezTo>
                    <a:cubicBezTo>
                      <a:pt x="13275" y="1564"/>
                      <a:pt x="13123" y="1354"/>
                      <a:pt x="12910" y="1260"/>
                    </a:cubicBezTo>
                    <a:cubicBezTo>
                      <a:pt x="12835" y="1228"/>
                      <a:pt x="12755" y="1213"/>
                      <a:pt x="12677" y="1213"/>
                    </a:cubicBezTo>
                    <a:cubicBezTo>
                      <a:pt x="12514" y="1213"/>
                      <a:pt x="12357" y="1281"/>
                      <a:pt x="12265" y="1406"/>
                    </a:cubicBezTo>
                    <a:cubicBezTo>
                      <a:pt x="12188" y="1511"/>
                      <a:pt x="12168" y="1661"/>
                      <a:pt x="12215" y="1793"/>
                    </a:cubicBezTo>
                    <a:cubicBezTo>
                      <a:pt x="12257" y="1914"/>
                      <a:pt x="12344" y="2000"/>
                      <a:pt x="12454" y="2029"/>
                    </a:cubicBezTo>
                    <a:cubicBezTo>
                      <a:pt x="12463" y="2032"/>
                      <a:pt x="12472" y="2033"/>
                      <a:pt x="12481" y="2033"/>
                    </a:cubicBezTo>
                    <a:cubicBezTo>
                      <a:pt x="12496" y="2033"/>
                      <a:pt x="12511" y="2029"/>
                      <a:pt x="12524" y="2021"/>
                    </a:cubicBezTo>
                    <a:cubicBezTo>
                      <a:pt x="12546" y="2010"/>
                      <a:pt x="12559" y="1989"/>
                      <a:pt x="12566" y="1968"/>
                    </a:cubicBezTo>
                    <a:cubicBezTo>
                      <a:pt x="12572" y="1944"/>
                      <a:pt x="12571" y="1919"/>
                      <a:pt x="12558" y="1897"/>
                    </a:cubicBezTo>
                    <a:cubicBezTo>
                      <a:pt x="12546" y="1874"/>
                      <a:pt x="12525" y="1860"/>
                      <a:pt x="12503" y="1855"/>
                    </a:cubicBezTo>
                    <a:cubicBezTo>
                      <a:pt x="12428" y="1834"/>
                      <a:pt x="12398" y="1763"/>
                      <a:pt x="12388" y="1734"/>
                    </a:cubicBezTo>
                    <a:cubicBezTo>
                      <a:pt x="12362" y="1656"/>
                      <a:pt x="12372" y="1572"/>
                      <a:pt x="12412" y="1516"/>
                    </a:cubicBezTo>
                    <a:cubicBezTo>
                      <a:pt x="12469" y="1438"/>
                      <a:pt x="12571" y="1396"/>
                      <a:pt x="12678" y="1396"/>
                    </a:cubicBezTo>
                    <a:cubicBezTo>
                      <a:pt x="12731" y="1396"/>
                      <a:pt x="12786" y="1406"/>
                      <a:pt x="12837" y="1428"/>
                    </a:cubicBezTo>
                    <a:cubicBezTo>
                      <a:pt x="12986" y="1493"/>
                      <a:pt x="13099" y="1646"/>
                      <a:pt x="13113" y="1810"/>
                    </a:cubicBezTo>
                    <a:cubicBezTo>
                      <a:pt x="13129" y="1973"/>
                      <a:pt x="13049" y="2145"/>
                      <a:pt x="12915" y="2237"/>
                    </a:cubicBezTo>
                    <a:cubicBezTo>
                      <a:pt x="12821" y="2302"/>
                      <a:pt x="12713" y="2327"/>
                      <a:pt x="12602" y="2327"/>
                    </a:cubicBezTo>
                    <a:cubicBezTo>
                      <a:pt x="12378" y="2327"/>
                      <a:pt x="12143" y="2226"/>
                      <a:pt x="11992" y="2147"/>
                    </a:cubicBezTo>
                    <a:cubicBezTo>
                      <a:pt x="11889" y="2092"/>
                      <a:pt x="11787" y="2031"/>
                      <a:pt x="11695" y="1979"/>
                    </a:cubicBezTo>
                    <a:lnTo>
                      <a:pt x="11694" y="1977"/>
                    </a:lnTo>
                    <a:cubicBezTo>
                      <a:pt x="11534" y="1884"/>
                      <a:pt x="11371" y="1789"/>
                      <a:pt x="11198" y="1713"/>
                    </a:cubicBezTo>
                    <a:cubicBezTo>
                      <a:pt x="10949" y="1601"/>
                      <a:pt x="10713" y="1545"/>
                      <a:pt x="10496" y="1545"/>
                    </a:cubicBezTo>
                    <a:cubicBezTo>
                      <a:pt x="10417" y="1545"/>
                      <a:pt x="10340" y="1552"/>
                      <a:pt x="10266" y="1567"/>
                    </a:cubicBezTo>
                    <a:cubicBezTo>
                      <a:pt x="10217" y="1577"/>
                      <a:pt x="10169" y="1591"/>
                      <a:pt x="10124" y="1608"/>
                    </a:cubicBezTo>
                    <a:lnTo>
                      <a:pt x="9928" y="1680"/>
                    </a:lnTo>
                    <a:lnTo>
                      <a:pt x="10038" y="1504"/>
                    </a:lnTo>
                    <a:cubicBezTo>
                      <a:pt x="10247" y="1175"/>
                      <a:pt x="10531" y="912"/>
                      <a:pt x="10860" y="737"/>
                    </a:cubicBezTo>
                    <a:cubicBezTo>
                      <a:pt x="11168" y="575"/>
                      <a:pt x="11522" y="493"/>
                      <a:pt x="11875" y="493"/>
                    </a:cubicBezTo>
                    <a:cubicBezTo>
                      <a:pt x="12173" y="493"/>
                      <a:pt x="12470" y="552"/>
                      <a:pt x="12740" y="669"/>
                    </a:cubicBezTo>
                    <a:cubicBezTo>
                      <a:pt x="13039" y="800"/>
                      <a:pt x="13299" y="992"/>
                      <a:pt x="13575" y="1194"/>
                    </a:cubicBezTo>
                    <a:lnTo>
                      <a:pt x="13591" y="1206"/>
                    </a:lnTo>
                    <a:lnTo>
                      <a:pt x="13774" y="1340"/>
                    </a:lnTo>
                    <a:cubicBezTo>
                      <a:pt x="14098" y="1574"/>
                      <a:pt x="14492" y="1819"/>
                      <a:pt x="14937" y="1884"/>
                    </a:cubicBezTo>
                    <a:cubicBezTo>
                      <a:pt x="15000" y="1893"/>
                      <a:pt x="15065" y="1898"/>
                      <a:pt x="15130" y="1898"/>
                    </a:cubicBezTo>
                    <a:cubicBezTo>
                      <a:pt x="15309" y="1898"/>
                      <a:pt x="15490" y="1863"/>
                      <a:pt x="15649" y="1798"/>
                    </a:cubicBezTo>
                    <a:lnTo>
                      <a:pt x="15673" y="1787"/>
                    </a:lnTo>
                    <a:lnTo>
                      <a:pt x="15699" y="1795"/>
                    </a:lnTo>
                    <a:cubicBezTo>
                      <a:pt x="15839" y="1843"/>
                      <a:pt x="15986" y="1868"/>
                      <a:pt x="16138" y="1868"/>
                    </a:cubicBezTo>
                    <a:cubicBezTo>
                      <a:pt x="16448" y="1868"/>
                      <a:pt x="16752" y="1763"/>
                      <a:pt x="16988" y="1574"/>
                    </a:cubicBezTo>
                    <a:cubicBezTo>
                      <a:pt x="17139" y="1453"/>
                      <a:pt x="17257" y="1302"/>
                      <a:pt x="17375" y="1157"/>
                    </a:cubicBezTo>
                    <a:cubicBezTo>
                      <a:pt x="17450" y="1065"/>
                      <a:pt x="17529" y="965"/>
                      <a:pt x="17613" y="879"/>
                    </a:cubicBezTo>
                    <a:cubicBezTo>
                      <a:pt x="17853" y="634"/>
                      <a:pt x="18149" y="495"/>
                      <a:pt x="18425" y="495"/>
                    </a:cubicBezTo>
                    <a:lnTo>
                      <a:pt x="18427" y="495"/>
                    </a:lnTo>
                    <a:cubicBezTo>
                      <a:pt x="18735" y="500"/>
                      <a:pt x="19024" y="706"/>
                      <a:pt x="19084" y="971"/>
                    </a:cubicBezTo>
                    <a:cubicBezTo>
                      <a:pt x="19116" y="1109"/>
                      <a:pt x="19071" y="1272"/>
                      <a:pt x="18969" y="1391"/>
                    </a:cubicBezTo>
                    <a:cubicBezTo>
                      <a:pt x="18886" y="1489"/>
                      <a:pt x="18781" y="1542"/>
                      <a:pt x="18675" y="1542"/>
                    </a:cubicBezTo>
                    <a:cubicBezTo>
                      <a:pt x="18668" y="1542"/>
                      <a:pt x="18660" y="1542"/>
                      <a:pt x="18653" y="1541"/>
                    </a:cubicBezTo>
                    <a:cubicBezTo>
                      <a:pt x="18554" y="1535"/>
                      <a:pt x="18454" y="1472"/>
                      <a:pt x="18394" y="1377"/>
                    </a:cubicBezTo>
                    <a:cubicBezTo>
                      <a:pt x="18370" y="1341"/>
                      <a:pt x="18320" y="1243"/>
                      <a:pt x="18360" y="1139"/>
                    </a:cubicBezTo>
                    <a:cubicBezTo>
                      <a:pt x="18378" y="1092"/>
                      <a:pt x="18356" y="1038"/>
                      <a:pt x="18310" y="1020"/>
                    </a:cubicBezTo>
                    <a:cubicBezTo>
                      <a:pt x="18300" y="1016"/>
                      <a:pt x="18288" y="1014"/>
                      <a:pt x="18276" y="1014"/>
                    </a:cubicBezTo>
                    <a:cubicBezTo>
                      <a:pt x="18264" y="1014"/>
                      <a:pt x="18251" y="1016"/>
                      <a:pt x="18239" y="1021"/>
                    </a:cubicBezTo>
                    <a:cubicBezTo>
                      <a:pt x="18217" y="1033"/>
                      <a:pt x="18199" y="1050"/>
                      <a:pt x="18191" y="1073"/>
                    </a:cubicBezTo>
                    <a:cubicBezTo>
                      <a:pt x="18141" y="1201"/>
                      <a:pt x="18159" y="1348"/>
                      <a:pt x="18239" y="1477"/>
                    </a:cubicBezTo>
                    <a:cubicBezTo>
                      <a:pt x="18330" y="1621"/>
                      <a:pt x="18483" y="1714"/>
                      <a:pt x="18641" y="1727"/>
                    </a:cubicBezTo>
                    <a:cubicBezTo>
                      <a:pt x="18651" y="1728"/>
                      <a:pt x="18661" y="1728"/>
                      <a:pt x="18670" y="1728"/>
                    </a:cubicBezTo>
                    <a:cubicBezTo>
                      <a:pt x="18833" y="1728"/>
                      <a:pt x="18991" y="1651"/>
                      <a:pt x="19110" y="1512"/>
                    </a:cubicBezTo>
                    <a:cubicBezTo>
                      <a:pt x="19249" y="1349"/>
                      <a:pt x="19307" y="1126"/>
                      <a:pt x="19262" y="933"/>
                    </a:cubicBezTo>
                    <a:cubicBezTo>
                      <a:pt x="19184" y="582"/>
                      <a:pt x="18824" y="316"/>
                      <a:pt x="18428" y="312"/>
                    </a:cubicBezTo>
                    <a:cubicBezTo>
                      <a:pt x="18096" y="312"/>
                      <a:pt x="17758" y="467"/>
                      <a:pt x="17482" y="750"/>
                    </a:cubicBezTo>
                    <a:cubicBezTo>
                      <a:pt x="17391" y="842"/>
                      <a:pt x="17311" y="944"/>
                      <a:pt x="17232" y="1042"/>
                    </a:cubicBezTo>
                    <a:cubicBezTo>
                      <a:pt x="17117" y="1186"/>
                      <a:pt x="17007" y="1322"/>
                      <a:pt x="16871" y="1430"/>
                    </a:cubicBezTo>
                    <a:cubicBezTo>
                      <a:pt x="16671" y="1591"/>
                      <a:pt x="16405" y="1682"/>
                      <a:pt x="16136" y="1682"/>
                    </a:cubicBezTo>
                    <a:cubicBezTo>
                      <a:pt x="16106" y="1682"/>
                      <a:pt x="16076" y="1681"/>
                      <a:pt x="16046" y="1679"/>
                    </a:cubicBezTo>
                    <a:lnTo>
                      <a:pt x="15898" y="1669"/>
                    </a:lnTo>
                    <a:lnTo>
                      <a:pt x="16002" y="1559"/>
                    </a:lnTo>
                    <a:cubicBezTo>
                      <a:pt x="16051" y="1509"/>
                      <a:pt x="16091" y="1456"/>
                      <a:pt x="16127" y="1398"/>
                    </a:cubicBezTo>
                    <a:cubicBezTo>
                      <a:pt x="16295" y="1122"/>
                      <a:pt x="16303" y="758"/>
                      <a:pt x="16145" y="476"/>
                    </a:cubicBezTo>
                    <a:cubicBezTo>
                      <a:pt x="15988" y="193"/>
                      <a:pt x="15679" y="6"/>
                      <a:pt x="15353" y="1"/>
                    </a:cubicBezTo>
                    <a:cubicBezTo>
                      <a:pt x="15142" y="1"/>
                      <a:pt x="14941" y="78"/>
                      <a:pt x="14820" y="209"/>
                    </a:cubicBezTo>
                    <a:cubicBezTo>
                      <a:pt x="14672" y="372"/>
                      <a:pt x="14641" y="619"/>
                      <a:pt x="14751" y="792"/>
                    </a:cubicBezTo>
                    <a:cubicBezTo>
                      <a:pt x="14811" y="889"/>
                      <a:pt x="14920" y="955"/>
                      <a:pt x="15042" y="971"/>
                    </a:cubicBezTo>
                    <a:cubicBezTo>
                      <a:pt x="15059" y="974"/>
                      <a:pt x="15076" y="975"/>
                      <a:pt x="15093" y="975"/>
                    </a:cubicBezTo>
                    <a:cubicBezTo>
                      <a:pt x="15184" y="975"/>
                      <a:pt x="15268" y="943"/>
                      <a:pt x="15332" y="886"/>
                    </a:cubicBezTo>
                    <a:cubicBezTo>
                      <a:pt x="15368" y="850"/>
                      <a:pt x="15369" y="792"/>
                      <a:pt x="15335" y="757"/>
                    </a:cubicBezTo>
                    <a:cubicBezTo>
                      <a:pt x="15318" y="737"/>
                      <a:pt x="15293" y="727"/>
                      <a:pt x="15269" y="727"/>
                    </a:cubicBezTo>
                    <a:cubicBezTo>
                      <a:pt x="15247" y="727"/>
                      <a:pt x="15224" y="735"/>
                      <a:pt x="15206" y="752"/>
                    </a:cubicBezTo>
                    <a:cubicBezTo>
                      <a:pt x="15170" y="785"/>
                      <a:pt x="15126" y="792"/>
                      <a:pt x="15093" y="792"/>
                    </a:cubicBezTo>
                    <a:cubicBezTo>
                      <a:pt x="15081" y="792"/>
                      <a:pt x="15070" y="791"/>
                      <a:pt x="15063" y="790"/>
                    </a:cubicBezTo>
                    <a:cubicBezTo>
                      <a:pt x="14996" y="782"/>
                      <a:pt x="14937" y="744"/>
                      <a:pt x="14904" y="694"/>
                    </a:cubicBezTo>
                    <a:cubicBezTo>
                      <a:pt x="14840" y="592"/>
                      <a:pt x="14861" y="434"/>
                      <a:pt x="14954" y="332"/>
                    </a:cubicBezTo>
                    <a:cubicBezTo>
                      <a:pt x="15041" y="238"/>
                      <a:pt x="15179" y="183"/>
                      <a:pt x="15335" y="183"/>
                    </a:cubicBezTo>
                    <a:cubicBezTo>
                      <a:pt x="15339" y="183"/>
                      <a:pt x="15344" y="183"/>
                      <a:pt x="15348" y="183"/>
                    </a:cubicBezTo>
                    <a:cubicBezTo>
                      <a:pt x="15602" y="186"/>
                      <a:pt x="15859" y="340"/>
                      <a:pt x="15981" y="563"/>
                    </a:cubicBezTo>
                    <a:cubicBezTo>
                      <a:pt x="16104" y="786"/>
                      <a:pt x="16099" y="1083"/>
                      <a:pt x="15965" y="1301"/>
                    </a:cubicBezTo>
                    <a:cubicBezTo>
                      <a:pt x="15893" y="1420"/>
                      <a:pt x="15789" y="1516"/>
                      <a:pt x="15655" y="1585"/>
                    </a:cubicBezTo>
                    <a:lnTo>
                      <a:pt x="15647" y="1590"/>
                    </a:lnTo>
                    <a:lnTo>
                      <a:pt x="15639" y="1591"/>
                    </a:lnTo>
                    <a:cubicBezTo>
                      <a:pt x="15626" y="1596"/>
                      <a:pt x="15615" y="1600"/>
                      <a:pt x="15607" y="1608"/>
                    </a:cubicBezTo>
                    <a:lnTo>
                      <a:pt x="15600" y="1614"/>
                    </a:lnTo>
                    <a:lnTo>
                      <a:pt x="15592" y="1617"/>
                    </a:lnTo>
                    <a:cubicBezTo>
                      <a:pt x="15450" y="1680"/>
                      <a:pt x="15285" y="1712"/>
                      <a:pt x="15123" y="1712"/>
                    </a:cubicBezTo>
                    <a:cubicBezTo>
                      <a:pt x="15068" y="1712"/>
                      <a:pt x="15014" y="1709"/>
                      <a:pt x="14961" y="1701"/>
                    </a:cubicBezTo>
                    <a:cubicBezTo>
                      <a:pt x="14554" y="1642"/>
                      <a:pt x="14187" y="1411"/>
                      <a:pt x="13879" y="1188"/>
                    </a:cubicBezTo>
                    <a:cubicBezTo>
                      <a:pt x="13816" y="1144"/>
                      <a:pt x="13754" y="1099"/>
                      <a:pt x="13682" y="1044"/>
                    </a:cubicBezTo>
                    <a:cubicBezTo>
                      <a:pt x="13410" y="845"/>
                      <a:pt x="13129" y="637"/>
                      <a:pt x="12813" y="498"/>
                    </a:cubicBezTo>
                    <a:cubicBezTo>
                      <a:pt x="12514" y="368"/>
                      <a:pt x="12192" y="304"/>
                      <a:pt x="11870" y="304"/>
                    </a:cubicBezTo>
                    <a:cubicBezTo>
                      <a:pt x="11491" y="304"/>
                      <a:pt x="11113" y="393"/>
                      <a:pt x="10773" y="572"/>
                    </a:cubicBezTo>
                    <a:cubicBezTo>
                      <a:pt x="10310" y="816"/>
                      <a:pt x="9933" y="1220"/>
                      <a:pt x="9717" y="1705"/>
                    </a:cubicBezTo>
                    <a:lnTo>
                      <a:pt x="9652" y="1850"/>
                    </a:lnTo>
                    <a:lnTo>
                      <a:pt x="9588" y="1705"/>
                    </a:lnTo>
                    <a:cubicBezTo>
                      <a:pt x="9373" y="1218"/>
                      <a:pt x="8997" y="816"/>
                      <a:pt x="8533" y="572"/>
                    </a:cubicBezTo>
                    <a:cubicBezTo>
                      <a:pt x="8193" y="394"/>
                      <a:pt x="7814" y="304"/>
                      <a:pt x="7434" y="304"/>
                    </a:cubicBezTo>
                    <a:cubicBezTo>
                      <a:pt x="7113" y="304"/>
                      <a:pt x="6792" y="369"/>
                      <a:pt x="6493" y="498"/>
                    </a:cubicBezTo>
                    <a:cubicBezTo>
                      <a:pt x="6177" y="637"/>
                      <a:pt x="5896" y="842"/>
                      <a:pt x="5623" y="1042"/>
                    </a:cubicBezTo>
                    <a:lnTo>
                      <a:pt x="5618" y="1047"/>
                    </a:lnTo>
                    <a:cubicBezTo>
                      <a:pt x="5555" y="1092"/>
                      <a:pt x="5490" y="1139"/>
                      <a:pt x="5426" y="1186"/>
                    </a:cubicBezTo>
                    <a:cubicBezTo>
                      <a:pt x="5119" y="1406"/>
                      <a:pt x="4749" y="1640"/>
                      <a:pt x="4344" y="1698"/>
                    </a:cubicBezTo>
                    <a:cubicBezTo>
                      <a:pt x="4290" y="1706"/>
                      <a:pt x="4235" y="1710"/>
                      <a:pt x="4179" y="1710"/>
                    </a:cubicBezTo>
                    <a:cubicBezTo>
                      <a:pt x="4018" y="1710"/>
                      <a:pt x="3855" y="1677"/>
                      <a:pt x="3714" y="1616"/>
                    </a:cubicBezTo>
                    <a:lnTo>
                      <a:pt x="3706" y="1612"/>
                    </a:lnTo>
                    <a:lnTo>
                      <a:pt x="3699" y="1606"/>
                    </a:lnTo>
                    <a:cubicBezTo>
                      <a:pt x="3690" y="1598"/>
                      <a:pt x="3677" y="1593"/>
                      <a:pt x="3665" y="1590"/>
                    </a:cubicBezTo>
                    <a:lnTo>
                      <a:pt x="3657" y="1588"/>
                    </a:lnTo>
                    <a:lnTo>
                      <a:pt x="3649" y="1583"/>
                    </a:lnTo>
                    <a:cubicBezTo>
                      <a:pt x="3514" y="1512"/>
                      <a:pt x="3409" y="1415"/>
                      <a:pt x="3338" y="1299"/>
                    </a:cubicBezTo>
                    <a:cubicBezTo>
                      <a:pt x="3205" y="1081"/>
                      <a:pt x="3199" y="784"/>
                      <a:pt x="3325" y="560"/>
                    </a:cubicBezTo>
                    <a:cubicBezTo>
                      <a:pt x="3447" y="335"/>
                      <a:pt x="3701" y="185"/>
                      <a:pt x="3958" y="180"/>
                    </a:cubicBezTo>
                    <a:cubicBezTo>
                      <a:pt x="3960" y="180"/>
                      <a:pt x="3962" y="180"/>
                      <a:pt x="3965" y="180"/>
                    </a:cubicBezTo>
                    <a:cubicBezTo>
                      <a:pt x="4123" y="180"/>
                      <a:pt x="4264" y="235"/>
                      <a:pt x="4352" y="330"/>
                    </a:cubicBezTo>
                    <a:cubicBezTo>
                      <a:pt x="4444" y="430"/>
                      <a:pt x="4466" y="590"/>
                      <a:pt x="4402" y="690"/>
                    </a:cubicBezTo>
                    <a:cubicBezTo>
                      <a:pt x="4370" y="742"/>
                      <a:pt x="4310" y="778"/>
                      <a:pt x="4242" y="787"/>
                    </a:cubicBezTo>
                    <a:cubicBezTo>
                      <a:pt x="4234" y="789"/>
                      <a:pt x="4224" y="790"/>
                      <a:pt x="4211" y="790"/>
                    </a:cubicBezTo>
                    <a:cubicBezTo>
                      <a:pt x="4179" y="790"/>
                      <a:pt x="4136" y="782"/>
                      <a:pt x="4101" y="750"/>
                    </a:cubicBezTo>
                    <a:cubicBezTo>
                      <a:pt x="4086" y="736"/>
                      <a:pt x="4066" y="725"/>
                      <a:pt x="4045" y="725"/>
                    </a:cubicBezTo>
                    <a:cubicBezTo>
                      <a:pt x="4042" y="725"/>
                      <a:pt x="4040" y="725"/>
                      <a:pt x="4037" y="726"/>
                    </a:cubicBezTo>
                    <a:cubicBezTo>
                      <a:pt x="4013" y="726"/>
                      <a:pt x="3990" y="737"/>
                      <a:pt x="3972" y="757"/>
                    </a:cubicBezTo>
                    <a:cubicBezTo>
                      <a:pt x="3938" y="792"/>
                      <a:pt x="3940" y="850"/>
                      <a:pt x="3975" y="884"/>
                    </a:cubicBezTo>
                    <a:cubicBezTo>
                      <a:pt x="4039" y="943"/>
                      <a:pt x="4124" y="975"/>
                      <a:pt x="4215" y="975"/>
                    </a:cubicBezTo>
                    <a:cubicBezTo>
                      <a:pt x="4232" y="975"/>
                      <a:pt x="4249" y="974"/>
                      <a:pt x="4266" y="971"/>
                    </a:cubicBezTo>
                    <a:cubicBezTo>
                      <a:pt x="4387" y="955"/>
                      <a:pt x="4497" y="889"/>
                      <a:pt x="4557" y="792"/>
                    </a:cubicBezTo>
                    <a:cubicBezTo>
                      <a:pt x="4667" y="618"/>
                      <a:pt x="4636" y="374"/>
                      <a:pt x="4487" y="209"/>
                    </a:cubicBezTo>
                    <a:cubicBezTo>
                      <a:pt x="4368" y="79"/>
                      <a:pt x="4179" y="0"/>
                      <a:pt x="3980"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4191153" y="4718333"/>
                <a:ext cx="765669" cy="326630"/>
              </a:xfrm>
              <a:custGeom>
                <a:rect b="b" l="l" r="r" t="t"/>
                <a:pathLst>
                  <a:path extrusionOk="0" h="3205" w="7513">
                    <a:moveTo>
                      <a:pt x="574" y="1"/>
                    </a:moveTo>
                    <a:cubicBezTo>
                      <a:pt x="443" y="1"/>
                      <a:pt x="308" y="55"/>
                      <a:pt x="207" y="155"/>
                    </a:cubicBezTo>
                    <a:cubicBezTo>
                      <a:pt x="85" y="276"/>
                      <a:pt x="14" y="454"/>
                      <a:pt x="9" y="656"/>
                    </a:cubicBezTo>
                    <a:cubicBezTo>
                      <a:pt x="1" y="946"/>
                      <a:pt x="146" y="1213"/>
                      <a:pt x="367" y="1318"/>
                    </a:cubicBezTo>
                    <a:cubicBezTo>
                      <a:pt x="447" y="1356"/>
                      <a:pt x="536" y="1374"/>
                      <a:pt x="631" y="1374"/>
                    </a:cubicBezTo>
                    <a:cubicBezTo>
                      <a:pt x="762" y="1374"/>
                      <a:pt x="904" y="1338"/>
                      <a:pt x="1044" y="1264"/>
                    </a:cubicBezTo>
                    <a:cubicBezTo>
                      <a:pt x="1184" y="1192"/>
                      <a:pt x="1310" y="1093"/>
                      <a:pt x="1430" y="996"/>
                    </a:cubicBezTo>
                    <a:cubicBezTo>
                      <a:pt x="1480" y="956"/>
                      <a:pt x="1524" y="922"/>
                      <a:pt x="1570" y="885"/>
                    </a:cubicBezTo>
                    <a:lnTo>
                      <a:pt x="1788" y="722"/>
                    </a:lnTo>
                    <a:lnTo>
                      <a:pt x="1677" y="970"/>
                    </a:lnTo>
                    <a:cubicBezTo>
                      <a:pt x="1659" y="1008"/>
                      <a:pt x="1648" y="1046"/>
                      <a:pt x="1635" y="1085"/>
                    </a:cubicBezTo>
                    <a:cubicBezTo>
                      <a:pt x="1599" y="1221"/>
                      <a:pt x="1599" y="1342"/>
                      <a:pt x="1635" y="1444"/>
                    </a:cubicBezTo>
                    <a:cubicBezTo>
                      <a:pt x="1692" y="1604"/>
                      <a:pt x="1845" y="1733"/>
                      <a:pt x="2044" y="1789"/>
                    </a:cubicBezTo>
                    <a:cubicBezTo>
                      <a:pt x="2108" y="1808"/>
                      <a:pt x="2173" y="1818"/>
                      <a:pt x="2234" y="1818"/>
                    </a:cubicBezTo>
                    <a:cubicBezTo>
                      <a:pt x="2297" y="1818"/>
                      <a:pt x="2357" y="1807"/>
                      <a:pt x="2412" y="1788"/>
                    </a:cubicBezTo>
                    <a:cubicBezTo>
                      <a:pt x="2544" y="1741"/>
                      <a:pt x="2644" y="1634"/>
                      <a:pt x="2670" y="1512"/>
                    </a:cubicBezTo>
                    <a:cubicBezTo>
                      <a:pt x="2703" y="1369"/>
                      <a:pt x="2630" y="1218"/>
                      <a:pt x="2506" y="1166"/>
                    </a:cubicBezTo>
                    <a:cubicBezTo>
                      <a:pt x="2477" y="1153"/>
                      <a:pt x="2444" y="1147"/>
                      <a:pt x="2412" y="1147"/>
                    </a:cubicBezTo>
                    <a:cubicBezTo>
                      <a:pt x="2370" y="1147"/>
                      <a:pt x="2327" y="1157"/>
                      <a:pt x="2287" y="1177"/>
                    </a:cubicBezTo>
                    <a:cubicBezTo>
                      <a:pt x="2223" y="1213"/>
                      <a:pt x="2178" y="1269"/>
                      <a:pt x="2166" y="1334"/>
                    </a:cubicBezTo>
                    <a:cubicBezTo>
                      <a:pt x="2160" y="1360"/>
                      <a:pt x="2178" y="1387"/>
                      <a:pt x="2207" y="1392"/>
                    </a:cubicBezTo>
                    <a:cubicBezTo>
                      <a:pt x="2210" y="1392"/>
                      <a:pt x="2213" y="1393"/>
                      <a:pt x="2216" y="1393"/>
                    </a:cubicBezTo>
                    <a:cubicBezTo>
                      <a:pt x="2226" y="1393"/>
                      <a:pt x="2235" y="1390"/>
                      <a:pt x="2246" y="1384"/>
                    </a:cubicBezTo>
                    <a:cubicBezTo>
                      <a:pt x="2257" y="1376"/>
                      <a:pt x="2263" y="1366"/>
                      <a:pt x="2267" y="1352"/>
                    </a:cubicBezTo>
                    <a:cubicBezTo>
                      <a:pt x="2273" y="1318"/>
                      <a:pt x="2299" y="1285"/>
                      <a:pt x="2336" y="1266"/>
                    </a:cubicBezTo>
                    <a:cubicBezTo>
                      <a:pt x="2360" y="1254"/>
                      <a:pt x="2388" y="1247"/>
                      <a:pt x="2414" y="1247"/>
                    </a:cubicBezTo>
                    <a:cubicBezTo>
                      <a:pt x="2432" y="1247"/>
                      <a:pt x="2451" y="1251"/>
                      <a:pt x="2467" y="1258"/>
                    </a:cubicBezTo>
                    <a:cubicBezTo>
                      <a:pt x="2546" y="1290"/>
                      <a:pt x="2593" y="1394"/>
                      <a:pt x="2572" y="1487"/>
                    </a:cubicBezTo>
                    <a:cubicBezTo>
                      <a:pt x="2552" y="1576"/>
                      <a:pt x="2478" y="1654"/>
                      <a:pt x="2378" y="1691"/>
                    </a:cubicBezTo>
                    <a:cubicBezTo>
                      <a:pt x="2330" y="1708"/>
                      <a:pt x="2280" y="1715"/>
                      <a:pt x="2233" y="1715"/>
                    </a:cubicBezTo>
                    <a:cubicBezTo>
                      <a:pt x="2172" y="1715"/>
                      <a:pt x="2115" y="1704"/>
                      <a:pt x="2071" y="1691"/>
                    </a:cubicBezTo>
                    <a:cubicBezTo>
                      <a:pt x="1942" y="1654"/>
                      <a:pt x="1785" y="1562"/>
                      <a:pt x="1732" y="1410"/>
                    </a:cubicBezTo>
                    <a:cubicBezTo>
                      <a:pt x="1696" y="1305"/>
                      <a:pt x="1713" y="1190"/>
                      <a:pt x="1734" y="1111"/>
                    </a:cubicBezTo>
                    <a:cubicBezTo>
                      <a:pt x="1821" y="793"/>
                      <a:pt x="2165" y="523"/>
                      <a:pt x="2531" y="491"/>
                    </a:cubicBezTo>
                    <a:lnTo>
                      <a:pt x="2533" y="491"/>
                    </a:lnTo>
                    <a:cubicBezTo>
                      <a:pt x="2557" y="489"/>
                      <a:pt x="2581" y="489"/>
                      <a:pt x="2604" y="489"/>
                    </a:cubicBezTo>
                    <a:cubicBezTo>
                      <a:pt x="2941" y="489"/>
                      <a:pt x="3257" y="627"/>
                      <a:pt x="3441" y="861"/>
                    </a:cubicBezTo>
                    <a:cubicBezTo>
                      <a:pt x="3573" y="1032"/>
                      <a:pt x="3651" y="1261"/>
                      <a:pt x="3667" y="1541"/>
                    </a:cubicBezTo>
                    <a:cubicBezTo>
                      <a:pt x="3686" y="1886"/>
                      <a:pt x="3612" y="2224"/>
                      <a:pt x="3457" y="2490"/>
                    </a:cubicBezTo>
                    <a:cubicBezTo>
                      <a:pt x="3284" y="2784"/>
                      <a:pt x="3013" y="2999"/>
                      <a:pt x="2707" y="3080"/>
                    </a:cubicBezTo>
                    <a:cubicBezTo>
                      <a:pt x="2661" y="3092"/>
                      <a:pt x="2594" y="3105"/>
                      <a:pt x="2522" y="3105"/>
                    </a:cubicBezTo>
                    <a:cubicBezTo>
                      <a:pt x="2450" y="3105"/>
                      <a:pt x="2374" y="3091"/>
                      <a:pt x="2310" y="3047"/>
                    </a:cubicBezTo>
                    <a:cubicBezTo>
                      <a:pt x="2183" y="2960"/>
                      <a:pt x="2137" y="2765"/>
                      <a:pt x="2215" y="2618"/>
                    </a:cubicBezTo>
                    <a:cubicBezTo>
                      <a:pt x="2283" y="2485"/>
                      <a:pt x="2437" y="2400"/>
                      <a:pt x="2596" y="2400"/>
                    </a:cubicBezTo>
                    <a:cubicBezTo>
                      <a:pt x="2607" y="2400"/>
                      <a:pt x="2619" y="2401"/>
                      <a:pt x="2630" y="2401"/>
                    </a:cubicBezTo>
                    <a:cubicBezTo>
                      <a:pt x="2631" y="2401"/>
                      <a:pt x="2632" y="2401"/>
                      <a:pt x="2633" y="2401"/>
                    </a:cubicBezTo>
                    <a:cubicBezTo>
                      <a:pt x="2661" y="2401"/>
                      <a:pt x="2683" y="2382"/>
                      <a:pt x="2685" y="2355"/>
                    </a:cubicBezTo>
                    <a:cubicBezTo>
                      <a:pt x="2686" y="2327"/>
                      <a:pt x="2667" y="2303"/>
                      <a:pt x="2638" y="2300"/>
                    </a:cubicBezTo>
                    <a:cubicBezTo>
                      <a:pt x="2624" y="2299"/>
                      <a:pt x="2610" y="2298"/>
                      <a:pt x="2596" y="2298"/>
                    </a:cubicBezTo>
                    <a:cubicBezTo>
                      <a:pt x="2398" y="2298"/>
                      <a:pt x="2212" y="2403"/>
                      <a:pt x="2126" y="2569"/>
                    </a:cubicBezTo>
                    <a:cubicBezTo>
                      <a:pt x="2024" y="2763"/>
                      <a:pt x="2084" y="3013"/>
                      <a:pt x="2255" y="3128"/>
                    </a:cubicBezTo>
                    <a:cubicBezTo>
                      <a:pt x="2329" y="3178"/>
                      <a:pt x="2420" y="3202"/>
                      <a:pt x="2525" y="3202"/>
                    </a:cubicBezTo>
                    <a:cubicBezTo>
                      <a:pt x="2593" y="3202"/>
                      <a:pt x="2661" y="3193"/>
                      <a:pt x="2735" y="3175"/>
                    </a:cubicBezTo>
                    <a:cubicBezTo>
                      <a:pt x="3064" y="3088"/>
                      <a:pt x="3360" y="2855"/>
                      <a:pt x="3546" y="2539"/>
                    </a:cubicBezTo>
                    <a:cubicBezTo>
                      <a:pt x="3605" y="2437"/>
                      <a:pt x="3654" y="2324"/>
                      <a:pt x="3691" y="2208"/>
                    </a:cubicBezTo>
                    <a:lnTo>
                      <a:pt x="3757" y="1993"/>
                    </a:lnTo>
                    <a:lnTo>
                      <a:pt x="3823" y="2208"/>
                    </a:lnTo>
                    <a:cubicBezTo>
                      <a:pt x="3861" y="2324"/>
                      <a:pt x="3911" y="2435"/>
                      <a:pt x="3969" y="2539"/>
                    </a:cubicBezTo>
                    <a:cubicBezTo>
                      <a:pt x="4154" y="2855"/>
                      <a:pt x="4450" y="3088"/>
                      <a:pt x="4778" y="3175"/>
                    </a:cubicBezTo>
                    <a:cubicBezTo>
                      <a:pt x="4851" y="3194"/>
                      <a:pt x="4922" y="3204"/>
                      <a:pt x="4988" y="3204"/>
                    </a:cubicBezTo>
                    <a:cubicBezTo>
                      <a:pt x="5093" y="3204"/>
                      <a:pt x="5185" y="3178"/>
                      <a:pt x="5259" y="3128"/>
                    </a:cubicBezTo>
                    <a:cubicBezTo>
                      <a:pt x="5430" y="3013"/>
                      <a:pt x="5488" y="2760"/>
                      <a:pt x="5388" y="2569"/>
                    </a:cubicBezTo>
                    <a:cubicBezTo>
                      <a:pt x="5301" y="2404"/>
                      <a:pt x="5118" y="2298"/>
                      <a:pt x="4920" y="2298"/>
                    </a:cubicBezTo>
                    <a:cubicBezTo>
                      <a:pt x="4905" y="2298"/>
                      <a:pt x="4890" y="2298"/>
                      <a:pt x="4875" y="2300"/>
                    </a:cubicBezTo>
                    <a:cubicBezTo>
                      <a:pt x="4847" y="2303"/>
                      <a:pt x="4826" y="2327"/>
                      <a:pt x="4830" y="2355"/>
                    </a:cubicBezTo>
                    <a:cubicBezTo>
                      <a:pt x="4831" y="2382"/>
                      <a:pt x="4854" y="2401"/>
                      <a:pt x="4880" y="2401"/>
                    </a:cubicBezTo>
                    <a:cubicBezTo>
                      <a:pt x="4881" y="2401"/>
                      <a:pt x="4882" y="2401"/>
                      <a:pt x="4883" y="2401"/>
                    </a:cubicBezTo>
                    <a:cubicBezTo>
                      <a:pt x="4895" y="2400"/>
                      <a:pt x="4907" y="2400"/>
                      <a:pt x="4919" y="2400"/>
                    </a:cubicBezTo>
                    <a:cubicBezTo>
                      <a:pt x="5077" y="2400"/>
                      <a:pt x="5231" y="2486"/>
                      <a:pt x="5300" y="2618"/>
                    </a:cubicBezTo>
                    <a:cubicBezTo>
                      <a:pt x="5375" y="2763"/>
                      <a:pt x="5332" y="2960"/>
                      <a:pt x="5204" y="3047"/>
                    </a:cubicBezTo>
                    <a:cubicBezTo>
                      <a:pt x="5140" y="3091"/>
                      <a:pt x="5063" y="3105"/>
                      <a:pt x="4991" y="3105"/>
                    </a:cubicBezTo>
                    <a:cubicBezTo>
                      <a:pt x="4919" y="3105"/>
                      <a:pt x="4853" y="3092"/>
                      <a:pt x="4807" y="3080"/>
                    </a:cubicBezTo>
                    <a:cubicBezTo>
                      <a:pt x="4503" y="2999"/>
                      <a:pt x="4232" y="2784"/>
                      <a:pt x="4058" y="2490"/>
                    </a:cubicBezTo>
                    <a:cubicBezTo>
                      <a:pt x="3901" y="2224"/>
                      <a:pt x="3828" y="1886"/>
                      <a:pt x="3848" y="1541"/>
                    </a:cubicBezTo>
                    <a:cubicBezTo>
                      <a:pt x="3864" y="1261"/>
                      <a:pt x="3941" y="1030"/>
                      <a:pt x="4074" y="861"/>
                    </a:cubicBezTo>
                    <a:cubicBezTo>
                      <a:pt x="4255" y="629"/>
                      <a:pt x="4566" y="488"/>
                      <a:pt x="4900" y="488"/>
                    </a:cubicBezTo>
                    <a:cubicBezTo>
                      <a:pt x="4927" y="488"/>
                      <a:pt x="4953" y="489"/>
                      <a:pt x="4980" y="491"/>
                    </a:cubicBezTo>
                    <a:cubicBezTo>
                      <a:pt x="5351" y="526"/>
                      <a:pt x="5695" y="793"/>
                      <a:pt x="5779" y="1113"/>
                    </a:cubicBezTo>
                    <a:cubicBezTo>
                      <a:pt x="5800" y="1192"/>
                      <a:pt x="5818" y="1306"/>
                      <a:pt x="5782" y="1411"/>
                    </a:cubicBezTo>
                    <a:cubicBezTo>
                      <a:pt x="5727" y="1563"/>
                      <a:pt x="5572" y="1657"/>
                      <a:pt x="5443" y="1692"/>
                    </a:cubicBezTo>
                    <a:cubicBezTo>
                      <a:pt x="5398" y="1705"/>
                      <a:pt x="5341" y="1716"/>
                      <a:pt x="5280" y="1716"/>
                    </a:cubicBezTo>
                    <a:cubicBezTo>
                      <a:pt x="5233" y="1716"/>
                      <a:pt x="5184" y="1710"/>
                      <a:pt x="5136" y="1692"/>
                    </a:cubicBezTo>
                    <a:cubicBezTo>
                      <a:pt x="5036" y="1657"/>
                      <a:pt x="4962" y="1579"/>
                      <a:pt x="4943" y="1489"/>
                    </a:cubicBezTo>
                    <a:cubicBezTo>
                      <a:pt x="4922" y="1395"/>
                      <a:pt x="4968" y="1293"/>
                      <a:pt x="5048" y="1261"/>
                    </a:cubicBezTo>
                    <a:cubicBezTo>
                      <a:pt x="5063" y="1254"/>
                      <a:pt x="5081" y="1251"/>
                      <a:pt x="5100" y="1251"/>
                    </a:cubicBezTo>
                    <a:cubicBezTo>
                      <a:pt x="5126" y="1251"/>
                      <a:pt x="5154" y="1258"/>
                      <a:pt x="5178" y="1271"/>
                    </a:cubicBezTo>
                    <a:cubicBezTo>
                      <a:pt x="5214" y="1290"/>
                      <a:pt x="5241" y="1321"/>
                      <a:pt x="5246" y="1355"/>
                    </a:cubicBezTo>
                    <a:cubicBezTo>
                      <a:pt x="5249" y="1368"/>
                      <a:pt x="5258" y="1379"/>
                      <a:pt x="5269" y="1387"/>
                    </a:cubicBezTo>
                    <a:cubicBezTo>
                      <a:pt x="5278" y="1393"/>
                      <a:pt x="5287" y="1396"/>
                      <a:pt x="5297" y="1396"/>
                    </a:cubicBezTo>
                    <a:cubicBezTo>
                      <a:pt x="5300" y="1396"/>
                      <a:pt x="5304" y="1396"/>
                      <a:pt x="5308" y="1395"/>
                    </a:cubicBezTo>
                    <a:cubicBezTo>
                      <a:pt x="5335" y="1390"/>
                      <a:pt x="5351" y="1363"/>
                      <a:pt x="5348" y="1337"/>
                    </a:cubicBezTo>
                    <a:cubicBezTo>
                      <a:pt x="5335" y="1272"/>
                      <a:pt x="5291" y="1216"/>
                      <a:pt x="5227" y="1182"/>
                    </a:cubicBezTo>
                    <a:cubicBezTo>
                      <a:pt x="5187" y="1161"/>
                      <a:pt x="5144" y="1150"/>
                      <a:pt x="5102" y="1150"/>
                    </a:cubicBezTo>
                    <a:cubicBezTo>
                      <a:pt x="5069" y="1150"/>
                      <a:pt x="5037" y="1157"/>
                      <a:pt x="5009" y="1169"/>
                    </a:cubicBezTo>
                    <a:cubicBezTo>
                      <a:pt x="4886" y="1222"/>
                      <a:pt x="4813" y="1376"/>
                      <a:pt x="4842" y="1515"/>
                    </a:cubicBezTo>
                    <a:cubicBezTo>
                      <a:pt x="4872" y="1637"/>
                      <a:pt x="4970" y="1746"/>
                      <a:pt x="5101" y="1791"/>
                    </a:cubicBezTo>
                    <a:cubicBezTo>
                      <a:pt x="5157" y="1811"/>
                      <a:pt x="5218" y="1820"/>
                      <a:pt x="5281" y="1820"/>
                    </a:cubicBezTo>
                    <a:cubicBezTo>
                      <a:pt x="5342" y="1820"/>
                      <a:pt x="5406" y="1812"/>
                      <a:pt x="5471" y="1794"/>
                    </a:cubicBezTo>
                    <a:cubicBezTo>
                      <a:pt x="5669" y="1738"/>
                      <a:pt x="5823" y="1608"/>
                      <a:pt x="5879" y="1449"/>
                    </a:cubicBezTo>
                    <a:cubicBezTo>
                      <a:pt x="5915" y="1345"/>
                      <a:pt x="5915" y="1224"/>
                      <a:pt x="5879" y="1088"/>
                    </a:cubicBezTo>
                    <a:cubicBezTo>
                      <a:pt x="5868" y="1051"/>
                      <a:pt x="5855" y="1012"/>
                      <a:pt x="5836" y="974"/>
                    </a:cubicBezTo>
                    <a:lnTo>
                      <a:pt x="5726" y="725"/>
                    </a:lnTo>
                    <a:lnTo>
                      <a:pt x="5944" y="890"/>
                    </a:lnTo>
                    <a:cubicBezTo>
                      <a:pt x="5994" y="925"/>
                      <a:pt x="6042" y="966"/>
                      <a:pt x="6084" y="1000"/>
                    </a:cubicBezTo>
                    <a:cubicBezTo>
                      <a:pt x="6206" y="1095"/>
                      <a:pt x="6328" y="1193"/>
                      <a:pt x="6470" y="1269"/>
                    </a:cubicBezTo>
                    <a:cubicBezTo>
                      <a:pt x="6608" y="1341"/>
                      <a:pt x="6749" y="1378"/>
                      <a:pt x="6881" y="1378"/>
                    </a:cubicBezTo>
                    <a:cubicBezTo>
                      <a:pt x="6975" y="1378"/>
                      <a:pt x="7065" y="1359"/>
                      <a:pt x="7144" y="1321"/>
                    </a:cubicBezTo>
                    <a:cubicBezTo>
                      <a:pt x="7367" y="1214"/>
                      <a:pt x="7512" y="948"/>
                      <a:pt x="7504" y="659"/>
                    </a:cubicBezTo>
                    <a:cubicBezTo>
                      <a:pt x="7498" y="457"/>
                      <a:pt x="7426" y="279"/>
                      <a:pt x="7304" y="158"/>
                    </a:cubicBezTo>
                    <a:cubicBezTo>
                      <a:pt x="7201" y="56"/>
                      <a:pt x="7066" y="1"/>
                      <a:pt x="6936" y="1"/>
                    </a:cubicBezTo>
                    <a:cubicBezTo>
                      <a:pt x="6881" y="1"/>
                      <a:pt x="6827" y="10"/>
                      <a:pt x="6777" y="31"/>
                    </a:cubicBezTo>
                    <a:cubicBezTo>
                      <a:pt x="6587" y="105"/>
                      <a:pt x="6478" y="333"/>
                      <a:pt x="6545" y="513"/>
                    </a:cubicBezTo>
                    <a:cubicBezTo>
                      <a:pt x="6579" y="609"/>
                      <a:pt x="6671" y="685"/>
                      <a:pt x="6777" y="712"/>
                    </a:cubicBezTo>
                    <a:cubicBezTo>
                      <a:pt x="6805" y="719"/>
                      <a:pt x="6833" y="723"/>
                      <a:pt x="6860" y="723"/>
                    </a:cubicBezTo>
                    <a:cubicBezTo>
                      <a:pt x="6930" y="723"/>
                      <a:pt x="6995" y="699"/>
                      <a:pt x="7045" y="656"/>
                    </a:cubicBezTo>
                    <a:cubicBezTo>
                      <a:pt x="7057" y="647"/>
                      <a:pt x="7061" y="633"/>
                      <a:pt x="7061" y="620"/>
                    </a:cubicBezTo>
                    <a:cubicBezTo>
                      <a:pt x="7061" y="607"/>
                      <a:pt x="7058" y="594"/>
                      <a:pt x="7050" y="585"/>
                    </a:cubicBezTo>
                    <a:cubicBezTo>
                      <a:pt x="7042" y="575"/>
                      <a:pt x="7029" y="568"/>
                      <a:pt x="7016" y="568"/>
                    </a:cubicBezTo>
                    <a:cubicBezTo>
                      <a:pt x="7002" y="568"/>
                      <a:pt x="6989" y="572"/>
                      <a:pt x="6979" y="580"/>
                    </a:cubicBezTo>
                    <a:cubicBezTo>
                      <a:pt x="6941" y="613"/>
                      <a:pt x="6898" y="621"/>
                      <a:pt x="6862" y="621"/>
                    </a:cubicBezTo>
                    <a:cubicBezTo>
                      <a:pt x="6837" y="621"/>
                      <a:pt x="6815" y="617"/>
                      <a:pt x="6801" y="614"/>
                    </a:cubicBezTo>
                    <a:cubicBezTo>
                      <a:pt x="6727" y="596"/>
                      <a:pt x="6664" y="544"/>
                      <a:pt x="6640" y="480"/>
                    </a:cubicBezTo>
                    <a:cubicBezTo>
                      <a:pt x="6592" y="350"/>
                      <a:pt x="6677" y="182"/>
                      <a:pt x="6816" y="126"/>
                    </a:cubicBezTo>
                    <a:cubicBezTo>
                      <a:pt x="6854" y="111"/>
                      <a:pt x="6895" y="104"/>
                      <a:pt x="6938" y="104"/>
                    </a:cubicBezTo>
                    <a:cubicBezTo>
                      <a:pt x="7043" y="104"/>
                      <a:pt x="7153" y="148"/>
                      <a:pt x="7233" y="226"/>
                    </a:cubicBezTo>
                    <a:cubicBezTo>
                      <a:pt x="7336" y="328"/>
                      <a:pt x="7399" y="486"/>
                      <a:pt x="7404" y="659"/>
                    </a:cubicBezTo>
                    <a:cubicBezTo>
                      <a:pt x="7409" y="867"/>
                      <a:pt x="7318" y="1126"/>
                      <a:pt x="7102" y="1227"/>
                    </a:cubicBezTo>
                    <a:cubicBezTo>
                      <a:pt x="7037" y="1259"/>
                      <a:pt x="6962" y="1274"/>
                      <a:pt x="6883" y="1274"/>
                    </a:cubicBezTo>
                    <a:cubicBezTo>
                      <a:pt x="6767" y="1274"/>
                      <a:pt x="6641" y="1241"/>
                      <a:pt x="6517" y="1177"/>
                    </a:cubicBezTo>
                    <a:cubicBezTo>
                      <a:pt x="6385" y="1109"/>
                      <a:pt x="6270" y="1017"/>
                      <a:pt x="6147" y="922"/>
                    </a:cubicBezTo>
                    <a:lnTo>
                      <a:pt x="6143" y="919"/>
                    </a:lnTo>
                    <a:cubicBezTo>
                      <a:pt x="6092" y="878"/>
                      <a:pt x="6042" y="838"/>
                      <a:pt x="5991" y="801"/>
                    </a:cubicBezTo>
                    <a:cubicBezTo>
                      <a:pt x="5656" y="554"/>
                      <a:pt x="5322" y="418"/>
                      <a:pt x="4991" y="397"/>
                    </a:cubicBezTo>
                    <a:lnTo>
                      <a:pt x="4985" y="397"/>
                    </a:lnTo>
                    <a:cubicBezTo>
                      <a:pt x="4958" y="396"/>
                      <a:pt x="4931" y="395"/>
                      <a:pt x="4904" y="395"/>
                    </a:cubicBezTo>
                    <a:cubicBezTo>
                      <a:pt x="4538" y="395"/>
                      <a:pt x="4193" y="547"/>
                      <a:pt x="3991" y="804"/>
                    </a:cubicBezTo>
                    <a:cubicBezTo>
                      <a:pt x="3920" y="895"/>
                      <a:pt x="3862" y="1004"/>
                      <a:pt x="3822" y="1126"/>
                    </a:cubicBezTo>
                    <a:lnTo>
                      <a:pt x="3756" y="1321"/>
                    </a:lnTo>
                    <a:lnTo>
                      <a:pt x="3688" y="1126"/>
                    </a:lnTo>
                    <a:cubicBezTo>
                      <a:pt x="3647" y="1004"/>
                      <a:pt x="3589" y="896"/>
                      <a:pt x="3518" y="804"/>
                    </a:cubicBezTo>
                    <a:cubicBezTo>
                      <a:pt x="3319" y="549"/>
                      <a:pt x="2980" y="394"/>
                      <a:pt x="2614" y="394"/>
                    </a:cubicBezTo>
                    <a:cubicBezTo>
                      <a:pt x="2585" y="394"/>
                      <a:pt x="2555" y="395"/>
                      <a:pt x="2525" y="397"/>
                    </a:cubicBezTo>
                    <a:lnTo>
                      <a:pt x="2520" y="397"/>
                    </a:lnTo>
                    <a:cubicBezTo>
                      <a:pt x="2191" y="418"/>
                      <a:pt x="1853" y="554"/>
                      <a:pt x="1520" y="801"/>
                    </a:cubicBezTo>
                    <a:cubicBezTo>
                      <a:pt x="1470" y="838"/>
                      <a:pt x="1419" y="877"/>
                      <a:pt x="1365" y="922"/>
                    </a:cubicBezTo>
                    <a:cubicBezTo>
                      <a:pt x="1241" y="1019"/>
                      <a:pt x="1126" y="1111"/>
                      <a:pt x="995" y="1180"/>
                    </a:cubicBezTo>
                    <a:cubicBezTo>
                      <a:pt x="872" y="1244"/>
                      <a:pt x="745" y="1277"/>
                      <a:pt x="629" y="1277"/>
                    </a:cubicBezTo>
                    <a:cubicBezTo>
                      <a:pt x="549" y="1277"/>
                      <a:pt x="474" y="1261"/>
                      <a:pt x="409" y="1231"/>
                    </a:cubicBezTo>
                    <a:cubicBezTo>
                      <a:pt x="194" y="1127"/>
                      <a:pt x="102" y="869"/>
                      <a:pt x="109" y="660"/>
                    </a:cubicBezTo>
                    <a:cubicBezTo>
                      <a:pt x="114" y="488"/>
                      <a:pt x="175" y="329"/>
                      <a:pt x="278" y="229"/>
                    </a:cubicBezTo>
                    <a:cubicBezTo>
                      <a:pt x="359" y="149"/>
                      <a:pt x="468" y="105"/>
                      <a:pt x="573" y="105"/>
                    </a:cubicBezTo>
                    <a:cubicBezTo>
                      <a:pt x="616" y="105"/>
                      <a:pt x="658" y="113"/>
                      <a:pt x="697" y="127"/>
                    </a:cubicBezTo>
                    <a:cubicBezTo>
                      <a:pt x="836" y="182"/>
                      <a:pt x="918" y="352"/>
                      <a:pt x="873" y="481"/>
                    </a:cubicBezTo>
                    <a:cubicBezTo>
                      <a:pt x="849" y="546"/>
                      <a:pt x="786" y="599"/>
                      <a:pt x="711" y="617"/>
                    </a:cubicBezTo>
                    <a:cubicBezTo>
                      <a:pt x="698" y="620"/>
                      <a:pt x="676" y="625"/>
                      <a:pt x="650" y="625"/>
                    </a:cubicBezTo>
                    <a:cubicBezTo>
                      <a:pt x="614" y="625"/>
                      <a:pt x="571" y="616"/>
                      <a:pt x="534" y="583"/>
                    </a:cubicBezTo>
                    <a:cubicBezTo>
                      <a:pt x="524" y="574"/>
                      <a:pt x="512" y="570"/>
                      <a:pt x="500" y="570"/>
                    </a:cubicBezTo>
                    <a:cubicBezTo>
                      <a:pt x="486" y="570"/>
                      <a:pt x="472" y="576"/>
                      <a:pt x="463" y="586"/>
                    </a:cubicBezTo>
                    <a:cubicBezTo>
                      <a:pt x="454" y="596"/>
                      <a:pt x="448" y="609"/>
                      <a:pt x="450" y="623"/>
                    </a:cubicBezTo>
                    <a:cubicBezTo>
                      <a:pt x="453" y="636"/>
                      <a:pt x="456" y="649"/>
                      <a:pt x="466" y="657"/>
                    </a:cubicBezTo>
                    <a:cubicBezTo>
                      <a:pt x="517" y="700"/>
                      <a:pt x="582" y="724"/>
                      <a:pt x="653" y="724"/>
                    </a:cubicBezTo>
                    <a:cubicBezTo>
                      <a:pt x="680" y="724"/>
                      <a:pt x="707" y="721"/>
                      <a:pt x="735" y="714"/>
                    </a:cubicBezTo>
                    <a:cubicBezTo>
                      <a:pt x="844" y="688"/>
                      <a:pt x="932" y="610"/>
                      <a:pt x="966" y="513"/>
                    </a:cubicBezTo>
                    <a:cubicBezTo>
                      <a:pt x="1034" y="333"/>
                      <a:pt x="924" y="108"/>
                      <a:pt x="735" y="31"/>
                    </a:cubicBezTo>
                    <a:cubicBezTo>
                      <a:pt x="684" y="10"/>
                      <a:pt x="629" y="1"/>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183675" y="183850"/>
              <a:ext cx="3359800" cy="2245000"/>
              <a:chOff x="183675" y="183850"/>
              <a:chExt cx="3359800" cy="2245000"/>
            </a:xfrm>
          </p:grpSpPr>
          <p:sp>
            <p:nvSpPr>
              <p:cNvPr id="221" name="Google Shape;221;p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22" name="Google Shape;222;p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23" name="Google Shape;223;p5"/>
            <p:cNvGrpSpPr/>
            <p:nvPr/>
          </p:nvGrpSpPr>
          <p:grpSpPr>
            <a:xfrm flipH="1">
              <a:off x="5602238" y="183850"/>
              <a:ext cx="3359800" cy="2245000"/>
              <a:chOff x="183675" y="183850"/>
              <a:chExt cx="3359800" cy="2245000"/>
            </a:xfrm>
          </p:grpSpPr>
          <p:sp>
            <p:nvSpPr>
              <p:cNvPr id="224" name="Google Shape;224;p5"/>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25" name="Google Shape;225;p5"/>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26" name="Google Shape;226;p5"/>
            <p:cNvGrpSpPr/>
            <p:nvPr/>
          </p:nvGrpSpPr>
          <p:grpSpPr>
            <a:xfrm flipH="1" rot="10800000">
              <a:off x="183675" y="2715375"/>
              <a:ext cx="3969825" cy="2245000"/>
              <a:chOff x="183675" y="183850"/>
              <a:chExt cx="3969825" cy="2245000"/>
            </a:xfrm>
          </p:grpSpPr>
          <p:sp>
            <p:nvSpPr>
              <p:cNvPr id="227" name="Google Shape;227;p5"/>
              <p:cNvSpPr/>
              <p:nvPr/>
            </p:nvSpPr>
            <p:spPr>
              <a:xfrm>
                <a:off x="183675" y="183850"/>
                <a:ext cx="3969825" cy="2245000"/>
              </a:xfrm>
              <a:custGeom>
                <a:rect b="b" l="l" r="r" t="t"/>
                <a:pathLst>
                  <a:path extrusionOk="0" h="89800" w="158793">
                    <a:moveTo>
                      <a:pt x="158793" y="54"/>
                    </a:moveTo>
                    <a:lnTo>
                      <a:pt x="0" y="0"/>
                    </a:lnTo>
                    <a:lnTo>
                      <a:pt x="0" y="89800"/>
                    </a:lnTo>
                  </a:path>
                </a:pathLst>
              </a:custGeom>
              <a:noFill/>
              <a:ln cap="flat" cmpd="sng" w="9525">
                <a:solidFill>
                  <a:schemeClr val="dk1"/>
                </a:solidFill>
                <a:prstDash val="solid"/>
                <a:round/>
                <a:headEnd len="med" w="med" type="none"/>
                <a:tailEnd len="med" w="med" type="none"/>
              </a:ln>
            </p:spPr>
          </p:sp>
          <p:sp>
            <p:nvSpPr>
              <p:cNvPr id="228" name="Google Shape;228;p5"/>
              <p:cNvSpPr/>
              <p:nvPr/>
            </p:nvSpPr>
            <p:spPr>
              <a:xfrm>
                <a:off x="229800" y="237675"/>
                <a:ext cx="3923700" cy="2187325"/>
              </a:xfrm>
              <a:custGeom>
                <a:rect b="b" l="l" r="r" t="t"/>
                <a:pathLst>
                  <a:path extrusionOk="0" h="87493" w="156948">
                    <a:moveTo>
                      <a:pt x="0" y="87493"/>
                    </a:moveTo>
                    <a:lnTo>
                      <a:pt x="0" y="0"/>
                    </a:lnTo>
                    <a:lnTo>
                      <a:pt x="156948" y="178"/>
                    </a:lnTo>
                  </a:path>
                </a:pathLst>
              </a:custGeom>
              <a:noFill/>
              <a:ln cap="flat" cmpd="sng" w="9525">
                <a:solidFill>
                  <a:schemeClr val="dk1"/>
                </a:solidFill>
                <a:prstDash val="solid"/>
                <a:round/>
                <a:headEnd len="med" w="med" type="none"/>
                <a:tailEnd len="med" w="med" type="none"/>
              </a:ln>
            </p:spPr>
          </p:sp>
        </p:grpSp>
        <p:grpSp>
          <p:nvGrpSpPr>
            <p:cNvPr id="229" name="Google Shape;229;p5"/>
            <p:cNvGrpSpPr/>
            <p:nvPr/>
          </p:nvGrpSpPr>
          <p:grpSpPr>
            <a:xfrm rot="10800000">
              <a:off x="5005375" y="2715375"/>
              <a:ext cx="3956675" cy="2247125"/>
              <a:chOff x="183663" y="181725"/>
              <a:chExt cx="3956675" cy="2247125"/>
            </a:xfrm>
          </p:grpSpPr>
          <p:sp>
            <p:nvSpPr>
              <p:cNvPr id="230" name="Google Shape;230;p5"/>
              <p:cNvSpPr/>
              <p:nvPr/>
            </p:nvSpPr>
            <p:spPr>
              <a:xfrm>
                <a:off x="183663" y="181725"/>
                <a:ext cx="3956675" cy="2247125"/>
              </a:xfrm>
              <a:custGeom>
                <a:rect b="b" l="l" r="r" t="t"/>
                <a:pathLst>
                  <a:path extrusionOk="0" h="89885" w="158267">
                    <a:moveTo>
                      <a:pt x="158267" y="0"/>
                    </a:moveTo>
                    <a:lnTo>
                      <a:pt x="0" y="85"/>
                    </a:lnTo>
                    <a:lnTo>
                      <a:pt x="0" y="89885"/>
                    </a:lnTo>
                  </a:path>
                </a:pathLst>
              </a:custGeom>
              <a:noFill/>
              <a:ln cap="flat" cmpd="sng" w="9525">
                <a:solidFill>
                  <a:schemeClr val="dk1"/>
                </a:solidFill>
                <a:prstDash val="solid"/>
                <a:round/>
                <a:headEnd len="med" w="med" type="none"/>
                <a:tailEnd len="med" w="med" type="none"/>
              </a:ln>
            </p:spPr>
          </p:sp>
          <p:sp>
            <p:nvSpPr>
              <p:cNvPr id="231" name="Google Shape;231;p5"/>
              <p:cNvSpPr/>
              <p:nvPr/>
            </p:nvSpPr>
            <p:spPr>
              <a:xfrm>
                <a:off x="229788" y="237675"/>
                <a:ext cx="3910550" cy="2187325"/>
              </a:xfrm>
              <a:custGeom>
                <a:rect b="b" l="l" r="r" t="t"/>
                <a:pathLst>
                  <a:path extrusionOk="0" h="87493" w="156422">
                    <a:moveTo>
                      <a:pt x="0" y="87493"/>
                    </a:moveTo>
                    <a:lnTo>
                      <a:pt x="0" y="0"/>
                    </a:lnTo>
                    <a:lnTo>
                      <a:pt x="156422" y="195"/>
                    </a:lnTo>
                  </a:path>
                </a:pathLst>
              </a:custGeom>
              <a:noFill/>
              <a:ln cap="flat" cmpd="sng" w="9525">
                <a:solidFill>
                  <a:schemeClr val="dk1"/>
                </a:solidFill>
                <a:prstDash val="solid"/>
                <a:round/>
                <a:headEnd len="med" w="med" type="none"/>
                <a:tailEnd len="med" w="med" type="none"/>
              </a:ln>
            </p:spPr>
          </p:sp>
        </p:grpSp>
      </p:grpSp>
      <p:sp>
        <p:nvSpPr>
          <p:cNvPr id="232" name="Google Shape;232;p5"/>
          <p:cNvSpPr txBox="1"/>
          <p:nvPr>
            <p:ph type="title"/>
          </p:nvPr>
        </p:nvSpPr>
        <p:spPr>
          <a:xfrm>
            <a:off x="1793475" y="2501025"/>
            <a:ext cx="2654100" cy="48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9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3" name="Google Shape;233;p5"/>
          <p:cNvSpPr txBox="1"/>
          <p:nvPr>
            <p:ph idx="2" type="title"/>
          </p:nvPr>
        </p:nvSpPr>
        <p:spPr>
          <a:xfrm>
            <a:off x="4696373" y="2501025"/>
            <a:ext cx="2654100" cy="48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9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4" name="Google Shape;234;p5"/>
          <p:cNvSpPr txBox="1"/>
          <p:nvPr>
            <p:ph idx="1" type="subTitle"/>
          </p:nvPr>
        </p:nvSpPr>
        <p:spPr>
          <a:xfrm>
            <a:off x="4696376" y="2812750"/>
            <a:ext cx="26541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5" name="Google Shape;235;p5"/>
          <p:cNvSpPr txBox="1"/>
          <p:nvPr>
            <p:ph idx="3" type="subTitle"/>
          </p:nvPr>
        </p:nvSpPr>
        <p:spPr>
          <a:xfrm>
            <a:off x="1793487" y="2812750"/>
            <a:ext cx="26541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6" name="Google Shape;236;p5"/>
          <p:cNvSpPr txBox="1"/>
          <p:nvPr>
            <p:ph idx="4" type="title"/>
          </p:nvPr>
        </p:nvSpPr>
        <p:spPr>
          <a:xfrm>
            <a:off x="749725" y="457200"/>
            <a:ext cx="76446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 name="Shape 237"/>
        <p:cNvGrpSpPr/>
        <p:nvPr/>
      </p:nvGrpSpPr>
      <p:grpSpPr>
        <a:xfrm>
          <a:off x="0" y="0"/>
          <a:ext cx="0" cy="0"/>
          <a:chOff x="0" y="0"/>
          <a:chExt cx="0" cy="0"/>
        </a:xfrm>
      </p:grpSpPr>
      <p:sp>
        <p:nvSpPr>
          <p:cNvPr id="238" name="Google Shape;238;p6"/>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9" name="Google Shape;239;p6"/>
          <p:cNvGrpSpPr/>
          <p:nvPr/>
        </p:nvGrpSpPr>
        <p:grpSpPr>
          <a:xfrm>
            <a:off x="153787" y="69727"/>
            <a:ext cx="8836425" cy="4975164"/>
            <a:chOff x="153787" y="69727"/>
            <a:chExt cx="8836425" cy="4975164"/>
          </a:xfrm>
        </p:grpSpPr>
        <p:grpSp>
          <p:nvGrpSpPr>
            <p:cNvPr id="240" name="Google Shape;240;p6"/>
            <p:cNvGrpSpPr/>
            <p:nvPr/>
          </p:nvGrpSpPr>
          <p:grpSpPr>
            <a:xfrm flipH="1">
              <a:off x="5602238" y="183850"/>
              <a:ext cx="3359800" cy="2245000"/>
              <a:chOff x="183675" y="183850"/>
              <a:chExt cx="3359800" cy="2245000"/>
            </a:xfrm>
          </p:grpSpPr>
          <p:sp>
            <p:nvSpPr>
              <p:cNvPr id="241" name="Google Shape;241;p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42" name="Google Shape;242;p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43" name="Google Shape;243;p6"/>
            <p:cNvGrpSpPr/>
            <p:nvPr/>
          </p:nvGrpSpPr>
          <p:grpSpPr>
            <a:xfrm>
              <a:off x="183675" y="183850"/>
              <a:ext cx="3359800" cy="2245000"/>
              <a:chOff x="183675" y="183850"/>
              <a:chExt cx="3359800" cy="2245000"/>
            </a:xfrm>
          </p:grpSpPr>
          <p:sp>
            <p:nvSpPr>
              <p:cNvPr id="244" name="Google Shape;244;p6"/>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245" name="Google Shape;245;p6"/>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sp>
          <p:nvSpPr>
            <p:cNvPr id="246" name="Google Shape;246;p6"/>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6"/>
            <p:cNvGrpSpPr/>
            <p:nvPr/>
          </p:nvGrpSpPr>
          <p:grpSpPr>
            <a:xfrm>
              <a:off x="3648960" y="4810391"/>
              <a:ext cx="1845035" cy="234501"/>
              <a:chOff x="3648960" y="4810391"/>
              <a:chExt cx="1845035" cy="234501"/>
            </a:xfrm>
          </p:grpSpPr>
          <p:sp>
            <p:nvSpPr>
              <p:cNvPr id="250" name="Google Shape;250;p6"/>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6"/>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6"/>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6"/>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6"/>
            <p:cNvGrpSpPr/>
            <p:nvPr/>
          </p:nvGrpSpPr>
          <p:grpSpPr>
            <a:xfrm flipH="1" rot="10800000">
              <a:off x="183675" y="2715375"/>
              <a:ext cx="3474575" cy="2245000"/>
              <a:chOff x="183675" y="183850"/>
              <a:chExt cx="3474575" cy="2245000"/>
            </a:xfrm>
          </p:grpSpPr>
          <p:sp>
            <p:nvSpPr>
              <p:cNvPr id="261" name="Google Shape;261;p6"/>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sp>
            <p:nvSpPr>
              <p:cNvPr id="262" name="Google Shape;262;p6"/>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263" name="Google Shape;263;p6"/>
            <p:cNvGrpSpPr/>
            <p:nvPr/>
          </p:nvGrpSpPr>
          <p:grpSpPr>
            <a:xfrm rot="10800000">
              <a:off x="5501050" y="2715375"/>
              <a:ext cx="3461000" cy="2246625"/>
              <a:chOff x="183663" y="182225"/>
              <a:chExt cx="3461000" cy="2246625"/>
            </a:xfrm>
          </p:grpSpPr>
          <p:sp>
            <p:nvSpPr>
              <p:cNvPr id="264" name="Google Shape;264;p6"/>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sp>
            <p:nvSpPr>
              <p:cNvPr id="265" name="Google Shape;265;p6"/>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grpSp>
      </p:grpSp>
      <p:sp>
        <p:nvSpPr>
          <p:cNvPr id="266" name="Google Shape;266;p6"/>
          <p:cNvSpPr/>
          <p:nvPr/>
        </p:nvSpPr>
        <p:spPr>
          <a:xfrm flipH="1">
            <a:off x="320837"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6"/>
          <p:cNvGrpSpPr/>
          <p:nvPr/>
        </p:nvGrpSpPr>
        <p:grpSpPr>
          <a:xfrm flipH="1">
            <a:off x="8507623" y="349808"/>
            <a:ext cx="299253" cy="299285"/>
            <a:chOff x="1323639" y="4708050"/>
            <a:chExt cx="318524" cy="318524"/>
          </a:xfrm>
        </p:grpSpPr>
        <p:sp>
          <p:nvSpPr>
            <p:cNvPr id="268" name="Google Shape;268;p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6"/>
          <p:cNvSpPr/>
          <p:nvPr/>
        </p:nvSpPr>
        <p:spPr>
          <a:xfrm flipH="1">
            <a:off x="8507615"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
          <p:cNvSpPr/>
          <p:nvPr/>
        </p:nvSpPr>
        <p:spPr>
          <a:xfrm flipH="1">
            <a:off x="412981"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6"/>
          <p:cNvGrpSpPr/>
          <p:nvPr/>
        </p:nvGrpSpPr>
        <p:grpSpPr>
          <a:xfrm flipH="1">
            <a:off x="320848" y="4480133"/>
            <a:ext cx="299253" cy="299285"/>
            <a:chOff x="1323639" y="4708050"/>
            <a:chExt cx="318524" cy="318524"/>
          </a:xfrm>
        </p:grpSpPr>
        <p:sp>
          <p:nvSpPr>
            <p:cNvPr id="273" name="Google Shape;273;p6"/>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6"/>
          <p:cNvSpPr/>
          <p:nvPr/>
        </p:nvSpPr>
        <p:spPr>
          <a:xfrm flipH="1">
            <a:off x="8574999"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6" name="Shape 276"/>
        <p:cNvGrpSpPr/>
        <p:nvPr/>
      </p:nvGrpSpPr>
      <p:grpSpPr>
        <a:xfrm>
          <a:off x="0" y="0"/>
          <a:ext cx="0" cy="0"/>
          <a:chOff x="0" y="0"/>
          <a:chExt cx="0" cy="0"/>
        </a:xfrm>
      </p:grpSpPr>
      <p:grpSp>
        <p:nvGrpSpPr>
          <p:cNvPr id="277" name="Google Shape;277;p7"/>
          <p:cNvGrpSpPr/>
          <p:nvPr/>
        </p:nvGrpSpPr>
        <p:grpSpPr>
          <a:xfrm flipH="1" rot="-2700000">
            <a:off x="-989447" y="2939913"/>
            <a:ext cx="2773694" cy="3531221"/>
            <a:chOff x="6227652" y="291496"/>
            <a:chExt cx="1358898" cy="1730029"/>
          </a:xfrm>
        </p:grpSpPr>
        <p:sp>
          <p:nvSpPr>
            <p:cNvPr id="278" name="Google Shape;278;p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7"/>
          <p:cNvGrpSpPr/>
          <p:nvPr/>
        </p:nvGrpSpPr>
        <p:grpSpPr>
          <a:xfrm flipH="1" rot="-4872772">
            <a:off x="-716946" y="-929362"/>
            <a:ext cx="2773588" cy="3531087"/>
            <a:chOff x="6227652" y="291496"/>
            <a:chExt cx="1358898" cy="1730029"/>
          </a:xfrm>
        </p:grpSpPr>
        <p:sp>
          <p:nvSpPr>
            <p:cNvPr id="292" name="Google Shape;292;p7"/>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7"/>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7"/>
          <p:cNvSpPr/>
          <p:nvPr/>
        </p:nvSpPr>
        <p:spPr>
          <a:xfrm>
            <a:off x="475546" y="4297351"/>
            <a:ext cx="472010" cy="457094"/>
          </a:xfrm>
          <a:custGeom>
            <a:rect b="b" l="l" r="r" t="t"/>
            <a:pathLst>
              <a:path extrusionOk="0" h="7026" w="7255">
                <a:moveTo>
                  <a:pt x="4012" y="1"/>
                </a:moveTo>
                <a:cubicBezTo>
                  <a:pt x="3407" y="1"/>
                  <a:pt x="2791" y="158"/>
                  <a:pt x="2228" y="487"/>
                </a:cubicBezTo>
                <a:cubicBezTo>
                  <a:pt x="558" y="1470"/>
                  <a:pt x="0" y="3622"/>
                  <a:pt x="984" y="5295"/>
                </a:cubicBezTo>
                <a:cubicBezTo>
                  <a:pt x="1636" y="6406"/>
                  <a:pt x="2808" y="7025"/>
                  <a:pt x="4012" y="7025"/>
                </a:cubicBezTo>
                <a:cubicBezTo>
                  <a:pt x="4617" y="7025"/>
                  <a:pt x="5230" y="6869"/>
                  <a:pt x="5789" y="6539"/>
                </a:cubicBezTo>
                <a:cubicBezTo>
                  <a:pt x="6475" y="6134"/>
                  <a:pt x="6974" y="5533"/>
                  <a:pt x="7254" y="4850"/>
                </a:cubicBezTo>
                <a:lnTo>
                  <a:pt x="7254" y="4850"/>
                </a:lnTo>
                <a:cubicBezTo>
                  <a:pt x="7119" y="4969"/>
                  <a:pt x="6964" y="5084"/>
                  <a:pt x="6795" y="5183"/>
                </a:cubicBezTo>
                <a:cubicBezTo>
                  <a:pt x="6341" y="5450"/>
                  <a:pt x="5843" y="5578"/>
                  <a:pt x="5351" y="5578"/>
                </a:cubicBezTo>
                <a:cubicBezTo>
                  <a:pt x="4374" y="5578"/>
                  <a:pt x="3421" y="5075"/>
                  <a:pt x="2888" y="4173"/>
                </a:cubicBezTo>
                <a:cubicBezTo>
                  <a:pt x="2089" y="2813"/>
                  <a:pt x="2541" y="1064"/>
                  <a:pt x="3901" y="266"/>
                </a:cubicBezTo>
                <a:cubicBezTo>
                  <a:pt x="4069" y="167"/>
                  <a:pt x="4241" y="87"/>
                  <a:pt x="4419" y="25"/>
                </a:cubicBezTo>
                <a:cubicBezTo>
                  <a:pt x="4285" y="9"/>
                  <a:pt x="4149" y="1"/>
                  <a:pt x="401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7"/>
          <p:cNvGrpSpPr/>
          <p:nvPr/>
        </p:nvGrpSpPr>
        <p:grpSpPr>
          <a:xfrm>
            <a:off x="928236" y="361537"/>
            <a:ext cx="199683" cy="199683"/>
            <a:chOff x="1323639" y="4708050"/>
            <a:chExt cx="318524" cy="318524"/>
          </a:xfrm>
        </p:grpSpPr>
        <p:sp>
          <p:nvSpPr>
            <p:cNvPr id="307" name="Google Shape;307;p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7"/>
          <p:cNvSpPr/>
          <p:nvPr/>
        </p:nvSpPr>
        <p:spPr>
          <a:xfrm flipH="1">
            <a:off x="8555940" y="37610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7"/>
          <p:cNvGrpSpPr/>
          <p:nvPr/>
        </p:nvGrpSpPr>
        <p:grpSpPr>
          <a:xfrm flipH="1">
            <a:off x="8350120" y="4340331"/>
            <a:ext cx="457050" cy="457082"/>
            <a:chOff x="1323639" y="4708050"/>
            <a:chExt cx="318524" cy="318524"/>
          </a:xfrm>
        </p:grpSpPr>
        <p:sp>
          <p:nvSpPr>
            <p:cNvPr id="311" name="Google Shape;311;p7"/>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7"/>
          <p:cNvSpPr/>
          <p:nvPr/>
        </p:nvSpPr>
        <p:spPr>
          <a:xfrm>
            <a:off x="390801" y="361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flipH="1">
            <a:off x="7660350" y="4605701"/>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flipH="1">
            <a:off x="8497096" y="3855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flipH="1">
            <a:off x="841860" y="4383952"/>
            <a:ext cx="135899" cy="135848"/>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7"/>
          <p:cNvGrpSpPr/>
          <p:nvPr/>
        </p:nvGrpSpPr>
        <p:grpSpPr>
          <a:xfrm>
            <a:off x="153787" y="69727"/>
            <a:ext cx="8836425" cy="4975164"/>
            <a:chOff x="153787" y="69727"/>
            <a:chExt cx="8836425" cy="4975164"/>
          </a:xfrm>
        </p:grpSpPr>
        <p:sp>
          <p:nvSpPr>
            <p:cNvPr id="318" name="Google Shape;318;p7"/>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7"/>
            <p:cNvGrpSpPr/>
            <p:nvPr/>
          </p:nvGrpSpPr>
          <p:grpSpPr>
            <a:xfrm>
              <a:off x="3648960" y="4810391"/>
              <a:ext cx="1845035" cy="234501"/>
              <a:chOff x="3648960" y="4810391"/>
              <a:chExt cx="1845035" cy="234501"/>
            </a:xfrm>
          </p:grpSpPr>
          <p:sp>
            <p:nvSpPr>
              <p:cNvPr id="322" name="Google Shape;322;p7"/>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7"/>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7"/>
            <p:cNvGrpSpPr/>
            <p:nvPr/>
          </p:nvGrpSpPr>
          <p:grpSpPr>
            <a:xfrm>
              <a:off x="183675" y="183850"/>
              <a:ext cx="3359800" cy="2245000"/>
              <a:chOff x="183675" y="183850"/>
              <a:chExt cx="3359800" cy="2245000"/>
            </a:xfrm>
          </p:grpSpPr>
          <p:sp>
            <p:nvSpPr>
              <p:cNvPr id="333" name="Google Shape;333;p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334" name="Google Shape;334;p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335" name="Google Shape;335;p7"/>
            <p:cNvGrpSpPr/>
            <p:nvPr/>
          </p:nvGrpSpPr>
          <p:grpSpPr>
            <a:xfrm flipH="1">
              <a:off x="5602238" y="183850"/>
              <a:ext cx="3359800" cy="2245000"/>
              <a:chOff x="183675" y="183850"/>
              <a:chExt cx="3359800" cy="2245000"/>
            </a:xfrm>
          </p:grpSpPr>
          <p:sp>
            <p:nvSpPr>
              <p:cNvPr id="336" name="Google Shape;336;p7"/>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337" name="Google Shape;337;p7"/>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338" name="Google Shape;338;p7"/>
            <p:cNvGrpSpPr/>
            <p:nvPr/>
          </p:nvGrpSpPr>
          <p:grpSpPr>
            <a:xfrm flipH="1" rot="10800000">
              <a:off x="183675" y="2715375"/>
              <a:ext cx="3474575" cy="2245000"/>
              <a:chOff x="183675" y="183850"/>
              <a:chExt cx="3474575" cy="2245000"/>
            </a:xfrm>
          </p:grpSpPr>
          <p:sp>
            <p:nvSpPr>
              <p:cNvPr id="339" name="Google Shape;339;p7"/>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340" name="Google Shape;340;p7"/>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341" name="Google Shape;341;p7"/>
            <p:cNvGrpSpPr/>
            <p:nvPr/>
          </p:nvGrpSpPr>
          <p:grpSpPr>
            <a:xfrm rot="10800000">
              <a:off x="5501050" y="2715375"/>
              <a:ext cx="3461000" cy="2246625"/>
              <a:chOff x="183663" y="182225"/>
              <a:chExt cx="3461000" cy="2246625"/>
            </a:xfrm>
          </p:grpSpPr>
          <p:sp>
            <p:nvSpPr>
              <p:cNvPr id="342" name="Google Shape;342;p7"/>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343" name="Google Shape;343;p7"/>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sp>
        <p:nvSpPr>
          <p:cNvPr id="344" name="Google Shape;344;p7"/>
          <p:cNvSpPr txBox="1"/>
          <p:nvPr>
            <p:ph type="title"/>
          </p:nvPr>
        </p:nvSpPr>
        <p:spPr>
          <a:xfrm>
            <a:off x="4684288" y="1253500"/>
            <a:ext cx="3586800" cy="1912200"/>
          </a:xfrm>
          <a:prstGeom prst="rect">
            <a:avLst/>
          </a:prstGeom>
        </p:spPr>
        <p:txBody>
          <a:bodyPr anchorCtr="0" anchor="b"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5" name="Google Shape;345;p7"/>
          <p:cNvSpPr/>
          <p:nvPr>
            <p:ph idx="2" type="pic"/>
          </p:nvPr>
        </p:nvSpPr>
        <p:spPr>
          <a:xfrm>
            <a:off x="1039667" y="902387"/>
            <a:ext cx="3205500" cy="3294600"/>
          </a:xfrm>
          <a:prstGeom prst="ellipse">
            <a:avLst/>
          </a:prstGeom>
          <a:noFill/>
          <a:ln cap="flat" cmpd="sng" w="9525">
            <a:solidFill>
              <a:schemeClr val="dk1"/>
            </a:solidFill>
            <a:prstDash val="solid"/>
            <a:round/>
            <a:headEnd len="sm" w="sm" type="none"/>
            <a:tailEnd len="sm" w="sm" type="none"/>
          </a:ln>
        </p:spPr>
      </p:sp>
      <p:sp>
        <p:nvSpPr>
          <p:cNvPr id="346" name="Google Shape;346;p7"/>
          <p:cNvSpPr txBox="1"/>
          <p:nvPr>
            <p:ph idx="1" type="subTitle"/>
          </p:nvPr>
        </p:nvSpPr>
        <p:spPr>
          <a:xfrm>
            <a:off x="4684288" y="3096499"/>
            <a:ext cx="3586800" cy="79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7" name="Shape 347"/>
        <p:cNvGrpSpPr/>
        <p:nvPr/>
      </p:nvGrpSpPr>
      <p:grpSpPr>
        <a:xfrm>
          <a:off x="0" y="0"/>
          <a:ext cx="0" cy="0"/>
          <a:chOff x="0" y="0"/>
          <a:chExt cx="0" cy="0"/>
        </a:xfrm>
      </p:grpSpPr>
      <p:grpSp>
        <p:nvGrpSpPr>
          <p:cNvPr id="348" name="Google Shape;348;p8"/>
          <p:cNvGrpSpPr/>
          <p:nvPr/>
        </p:nvGrpSpPr>
        <p:grpSpPr>
          <a:xfrm flipH="1" rot="2977421">
            <a:off x="6027312" y="3349086"/>
            <a:ext cx="1927206" cy="3017642"/>
            <a:chOff x="335025" y="230375"/>
            <a:chExt cx="1927221" cy="3017666"/>
          </a:xfrm>
        </p:grpSpPr>
        <p:sp>
          <p:nvSpPr>
            <p:cNvPr id="349" name="Google Shape;349;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 name="Google Shape;355;p8"/>
          <p:cNvSpPr/>
          <p:nvPr/>
        </p:nvSpPr>
        <p:spPr>
          <a:xfrm>
            <a:off x="706860" y="371307"/>
            <a:ext cx="251215" cy="251215"/>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flipH="1">
            <a:off x="8263272" y="4255104"/>
            <a:ext cx="251234" cy="25275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8"/>
          <p:cNvGrpSpPr/>
          <p:nvPr/>
        </p:nvGrpSpPr>
        <p:grpSpPr>
          <a:xfrm flipH="1">
            <a:off x="8357927" y="371306"/>
            <a:ext cx="457050" cy="457082"/>
            <a:chOff x="1323639" y="4708050"/>
            <a:chExt cx="318524" cy="318524"/>
          </a:xfrm>
        </p:grpSpPr>
        <p:sp>
          <p:nvSpPr>
            <p:cNvPr id="358" name="Google Shape;358;p8"/>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8"/>
          <p:cNvSpPr/>
          <p:nvPr/>
        </p:nvSpPr>
        <p:spPr>
          <a:xfrm flipH="1">
            <a:off x="396365" y="448213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a:off x="407608" y="7549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8"/>
          <p:cNvGrpSpPr/>
          <p:nvPr/>
        </p:nvGrpSpPr>
        <p:grpSpPr>
          <a:xfrm>
            <a:off x="8564881" y="4507862"/>
            <a:ext cx="199683" cy="199683"/>
            <a:chOff x="1323639" y="4708050"/>
            <a:chExt cx="318524" cy="318524"/>
          </a:xfrm>
        </p:grpSpPr>
        <p:sp>
          <p:nvSpPr>
            <p:cNvPr id="363" name="Google Shape;363;p8"/>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8"/>
          <p:cNvGrpSpPr/>
          <p:nvPr/>
        </p:nvGrpSpPr>
        <p:grpSpPr>
          <a:xfrm flipH="1">
            <a:off x="7321010" y="1563338"/>
            <a:ext cx="1927221" cy="3017666"/>
            <a:chOff x="335025" y="230375"/>
            <a:chExt cx="1927221" cy="3017666"/>
          </a:xfrm>
        </p:grpSpPr>
        <p:sp>
          <p:nvSpPr>
            <p:cNvPr id="366" name="Google Shape;366;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8"/>
          <p:cNvGrpSpPr/>
          <p:nvPr/>
        </p:nvGrpSpPr>
        <p:grpSpPr>
          <a:xfrm flipH="1" rot="-5400000">
            <a:off x="6651435" y="-1080088"/>
            <a:ext cx="1927221" cy="3017666"/>
            <a:chOff x="335025" y="230375"/>
            <a:chExt cx="1927221" cy="3017666"/>
          </a:xfrm>
        </p:grpSpPr>
        <p:sp>
          <p:nvSpPr>
            <p:cNvPr id="373" name="Google Shape;373;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8"/>
          <p:cNvGrpSpPr/>
          <p:nvPr/>
        </p:nvGrpSpPr>
        <p:grpSpPr>
          <a:xfrm flipH="1" rot="10800000">
            <a:off x="-104287" y="409585"/>
            <a:ext cx="1927221" cy="3017666"/>
            <a:chOff x="335025" y="230375"/>
            <a:chExt cx="1927221" cy="3017666"/>
          </a:xfrm>
        </p:grpSpPr>
        <p:sp>
          <p:nvSpPr>
            <p:cNvPr id="380" name="Google Shape;380;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8"/>
          <p:cNvGrpSpPr/>
          <p:nvPr/>
        </p:nvGrpSpPr>
        <p:grpSpPr>
          <a:xfrm flipH="1" rot="5400000">
            <a:off x="565288" y="3053010"/>
            <a:ext cx="1927221" cy="3017666"/>
            <a:chOff x="335025" y="230375"/>
            <a:chExt cx="1927221" cy="3017666"/>
          </a:xfrm>
        </p:grpSpPr>
        <p:sp>
          <p:nvSpPr>
            <p:cNvPr id="387" name="Google Shape;387;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8"/>
          <p:cNvSpPr txBox="1"/>
          <p:nvPr>
            <p:ph type="title"/>
          </p:nvPr>
        </p:nvSpPr>
        <p:spPr>
          <a:xfrm>
            <a:off x="734975" y="1417350"/>
            <a:ext cx="7674000" cy="2308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94" name="Google Shape;394;p8"/>
          <p:cNvGrpSpPr/>
          <p:nvPr/>
        </p:nvGrpSpPr>
        <p:grpSpPr>
          <a:xfrm>
            <a:off x="153787" y="69727"/>
            <a:ext cx="8836425" cy="4975164"/>
            <a:chOff x="153787" y="69727"/>
            <a:chExt cx="8836425" cy="4975164"/>
          </a:xfrm>
        </p:grpSpPr>
        <p:sp>
          <p:nvSpPr>
            <p:cNvPr id="395" name="Google Shape;395;p8"/>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 name="Google Shape;398;p8"/>
            <p:cNvGrpSpPr/>
            <p:nvPr/>
          </p:nvGrpSpPr>
          <p:grpSpPr>
            <a:xfrm>
              <a:off x="3648960" y="4810391"/>
              <a:ext cx="1845035" cy="234501"/>
              <a:chOff x="3648960" y="4810391"/>
              <a:chExt cx="1845035" cy="234501"/>
            </a:xfrm>
          </p:grpSpPr>
          <p:sp>
            <p:nvSpPr>
              <p:cNvPr id="399" name="Google Shape;399;p8"/>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8"/>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8"/>
            <p:cNvGrpSpPr/>
            <p:nvPr/>
          </p:nvGrpSpPr>
          <p:grpSpPr>
            <a:xfrm>
              <a:off x="183675" y="183850"/>
              <a:ext cx="3359800" cy="2245000"/>
              <a:chOff x="183675" y="183850"/>
              <a:chExt cx="3359800" cy="2245000"/>
            </a:xfrm>
          </p:grpSpPr>
          <p:sp>
            <p:nvSpPr>
              <p:cNvPr id="410" name="Google Shape;410;p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11" name="Google Shape;411;p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412" name="Google Shape;412;p8"/>
            <p:cNvGrpSpPr/>
            <p:nvPr/>
          </p:nvGrpSpPr>
          <p:grpSpPr>
            <a:xfrm flipH="1">
              <a:off x="5602238" y="183850"/>
              <a:ext cx="3359800" cy="2245000"/>
              <a:chOff x="183675" y="183850"/>
              <a:chExt cx="3359800" cy="2245000"/>
            </a:xfrm>
          </p:grpSpPr>
          <p:sp>
            <p:nvSpPr>
              <p:cNvPr id="413" name="Google Shape;413;p8"/>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14" name="Google Shape;414;p8"/>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415" name="Google Shape;415;p8"/>
            <p:cNvGrpSpPr/>
            <p:nvPr/>
          </p:nvGrpSpPr>
          <p:grpSpPr>
            <a:xfrm flipH="1" rot="10800000">
              <a:off x="183675" y="2715375"/>
              <a:ext cx="3474575" cy="2245000"/>
              <a:chOff x="183675" y="183850"/>
              <a:chExt cx="3474575" cy="2245000"/>
            </a:xfrm>
          </p:grpSpPr>
          <p:sp>
            <p:nvSpPr>
              <p:cNvPr id="416" name="Google Shape;416;p8"/>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417" name="Google Shape;417;p8"/>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418" name="Google Shape;418;p8"/>
            <p:cNvGrpSpPr/>
            <p:nvPr/>
          </p:nvGrpSpPr>
          <p:grpSpPr>
            <a:xfrm rot="10800000">
              <a:off x="5501050" y="2715375"/>
              <a:ext cx="3461000" cy="2246625"/>
              <a:chOff x="183663" y="182225"/>
              <a:chExt cx="3461000" cy="2246625"/>
            </a:xfrm>
          </p:grpSpPr>
          <p:sp>
            <p:nvSpPr>
              <p:cNvPr id="419" name="Google Shape;419;p8"/>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420" name="Google Shape;420;p8"/>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grpSp>
        <p:nvGrpSpPr>
          <p:cNvPr id="421" name="Google Shape;421;p8"/>
          <p:cNvGrpSpPr/>
          <p:nvPr/>
        </p:nvGrpSpPr>
        <p:grpSpPr>
          <a:xfrm flipH="1" rot="-7200044">
            <a:off x="1531715" y="-1121940"/>
            <a:ext cx="1927179" cy="3017599"/>
            <a:chOff x="335025" y="230375"/>
            <a:chExt cx="1927221" cy="3017666"/>
          </a:xfrm>
        </p:grpSpPr>
        <p:sp>
          <p:nvSpPr>
            <p:cNvPr id="422" name="Google Shape;422;p8"/>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8" name="Shape 428"/>
        <p:cNvGrpSpPr/>
        <p:nvPr/>
      </p:nvGrpSpPr>
      <p:grpSpPr>
        <a:xfrm>
          <a:off x="0" y="0"/>
          <a:ext cx="0" cy="0"/>
          <a:chOff x="0" y="0"/>
          <a:chExt cx="0" cy="0"/>
        </a:xfrm>
      </p:grpSpPr>
      <p:grpSp>
        <p:nvGrpSpPr>
          <p:cNvPr id="429" name="Google Shape;429;p9"/>
          <p:cNvGrpSpPr/>
          <p:nvPr/>
        </p:nvGrpSpPr>
        <p:grpSpPr>
          <a:xfrm>
            <a:off x="-615125" y="3474363"/>
            <a:ext cx="1927221" cy="3017666"/>
            <a:chOff x="335025" y="230375"/>
            <a:chExt cx="1927221" cy="3017666"/>
          </a:xfrm>
        </p:grpSpPr>
        <p:sp>
          <p:nvSpPr>
            <p:cNvPr id="430" name="Google Shape;430;p9"/>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9"/>
          <p:cNvGrpSpPr/>
          <p:nvPr/>
        </p:nvGrpSpPr>
        <p:grpSpPr>
          <a:xfrm rot="10800000">
            <a:off x="7761022" y="-837315"/>
            <a:ext cx="1927221" cy="3017666"/>
            <a:chOff x="335025" y="230375"/>
            <a:chExt cx="1927221" cy="3017666"/>
          </a:xfrm>
        </p:grpSpPr>
        <p:sp>
          <p:nvSpPr>
            <p:cNvPr id="437" name="Google Shape;437;p9"/>
            <p:cNvSpPr/>
            <p:nvPr/>
          </p:nvSpPr>
          <p:spPr>
            <a:xfrm>
              <a:off x="851330" y="543964"/>
              <a:ext cx="290417" cy="1054108"/>
            </a:xfrm>
            <a:custGeom>
              <a:rect b="b" l="l" r="r" t="t"/>
              <a:pathLst>
                <a:path extrusionOk="0" h="15288" w="4212">
                  <a:moveTo>
                    <a:pt x="1383" y="0"/>
                  </a:moveTo>
                  <a:cubicBezTo>
                    <a:pt x="1383" y="0"/>
                    <a:pt x="1" y="3584"/>
                    <a:pt x="400" y="7806"/>
                  </a:cubicBezTo>
                  <a:cubicBezTo>
                    <a:pt x="803" y="12030"/>
                    <a:pt x="2832" y="15287"/>
                    <a:pt x="2832" y="15287"/>
                  </a:cubicBezTo>
                  <a:cubicBezTo>
                    <a:pt x="2832" y="15287"/>
                    <a:pt x="4212" y="11703"/>
                    <a:pt x="3812" y="7482"/>
                  </a:cubicBezTo>
                  <a:cubicBezTo>
                    <a:pt x="3413" y="3258"/>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1200429" y="246303"/>
              <a:ext cx="236705" cy="859117"/>
            </a:xfrm>
            <a:custGeom>
              <a:rect b="b" l="l" r="r" t="t"/>
              <a:pathLst>
                <a:path extrusionOk="0" h="12460" w="3433">
                  <a:moveTo>
                    <a:pt x="1126" y="1"/>
                  </a:moveTo>
                  <a:cubicBezTo>
                    <a:pt x="1126" y="1"/>
                    <a:pt x="0" y="2921"/>
                    <a:pt x="327" y="6364"/>
                  </a:cubicBezTo>
                  <a:cubicBezTo>
                    <a:pt x="650" y="9802"/>
                    <a:pt x="2307" y="12459"/>
                    <a:pt x="2307" y="12459"/>
                  </a:cubicBezTo>
                  <a:cubicBezTo>
                    <a:pt x="2307" y="12459"/>
                    <a:pt x="3432" y="9538"/>
                    <a:pt x="3106" y="6100"/>
                  </a:cubicBezTo>
                  <a:cubicBezTo>
                    <a:pt x="2779" y="2657"/>
                    <a:pt x="1126" y="1"/>
                    <a:pt x="1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a:off x="1484645" y="259541"/>
              <a:ext cx="408942" cy="759622"/>
            </a:xfrm>
            <a:custGeom>
              <a:rect b="b" l="l" r="r" t="t"/>
              <a:pathLst>
                <a:path extrusionOk="0" h="11017" w="5931">
                  <a:moveTo>
                    <a:pt x="5931" y="0"/>
                  </a:moveTo>
                  <a:cubicBezTo>
                    <a:pt x="5931" y="0"/>
                    <a:pt x="3373" y="1802"/>
                    <a:pt x="1736" y="4845"/>
                  </a:cubicBezTo>
                  <a:cubicBezTo>
                    <a:pt x="99" y="7891"/>
                    <a:pt x="0" y="11016"/>
                    <a:pt x="0" y="11016"/>
                  </a:cubicBezTo>
                  <a:cubicBezTo>
                    <a:pt x="0" y="11016"/>
                    <a:pt x="2558" y="9211"/>
                    <a:pt x="4195" y="6172"/>
                  </a:cubicBezTo>
                  <a:cubicBezTo>
                    <a:pt x="5832" y="3129"/>
                    <a:pt x="5931" y="0"/>
                    <a:pt x="5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1207255" y="1165627"/>
              <a:ext cx="904555" cy="403151"/>
            </a:xfrm>
            <a:custGeom>
              <a:rect b="b" l="l" r="r" t="t"/>
              <a:pathLst>
                <a:path extrusionOk="0" h="5847" w="13119">
                  <a:moveTo>
                    <a:pt x="12861" y="0"/>
                  </a:moveTo>
                  <a:cubicBezTo>
                    <a:pt x="11977" y="0"/>
                    <a:pt x="8953" y="108"/>
                    <a:pt x="5908" y="1459"/>
                  </a:cubicBezTo>
                  <a:cubicBezTo>
                    <a:pt x="2284" y="3070"/>
                    <a:pt x="0" y="5842"/>
                    <a:pt x="0" y="5842"/>
                  </a:cubicBezTo>
                  <a:cubicBezTo>
                    <a:pt x="0" y="5842"/>
                    <a:pt x="97" y="5846"/>
                    <a:pt x="274" y="5846"/>
                  </a:cubicBezTo>
                  <a:cubicBezTo>
                    <a:pt x="1179" y="5846"/>
                    <a:pt x="4182" y="5736"/>
                    <a:pt x="7211" y="4387"/>
                  </a:cubicBezTo>
                  <a:cubicBezTo>
                    <a:pt x="10832" y="2773"/>
                    <a:pt x="13119" y="4"/>
                    <a:pt x="13119" y="4"/>
                  </a:cubicBezTo>
                  <a:cubicBezTo>
                    <a:pt x="13119" y="4"/>
                    <a:pt x="13028" y="0"/>
                    <a:pt x="128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a:off x="1421624" y="642288"/>
              <a:ext cx="827676" cy="569803"/>
            </a:xfrm>
            <a:custGeom>
              <a:rect b="b" l="l" r="r" t="t"/>
              <a:pathLst>
                <a:path extrusionOk="0" h="8264" w="12004">
                  <a:moveTo>
                    <a:pt x="12003" y="0"/>
                  </a:moveTo>
                  <a:cubicBezTo>
                    <a:pt x="12003" y="0"/>
                    <a:pt x="8402" y="548"/>
                    <a:pt x="5122" y="2865"/>
                  </a:cubicBezTo>
                  <a:cubicBezTo>
                    <a:pt x="1838" y="5178"/>
                    <a:pt x="0" y="8264"/>
                    <a:pt x="0" y="8264"/>
                  </a:cubicBezTo>
                  <a:cubicBezTo>
                    <a:pt x="0" y="8264"/>
                    <a:pt x="3706" y="7832"/>
                    <a:pt x="6990" y="5515"/>
                  </a:cubicBezTo>
                  <a:cubicBezTo>
                    <a:pt x="10274" y="3201"/>
                    <a:pt x="12003" y="0"/>
                    <a:pt x="12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a:off x="335025" y="230375"/>
              <a:ext cx="1927221" cy="3017666"/>
            </a:xfrm>
            <a:custGeom>
              <a:rect b="b" l="l" r="r" t="t"/>
              <a:pathLst>
                <a:path extrusionOk="0" h="43766" w="27951">
                  <a:moveTo>
                    <a:pt x="22488" y="641"/>
                  </a:moveTo>
                  <a:cubicBezTo>
                    <a:pt x="22429" y="1403"/>
                    <a:pt x="22138" y="4020"/>
                    <a:pt x="20775" y="6545"/>
                  </a:cubicBezTo>
                  <a:cubicBezTo>
                    <a:pt x="19416" y="9070"/>
                    <a:pt x="17389" y="10756"/>
                    <a:pt x="16789" y="11222"/>
                  </a:cubicBezTo>
                  <a:cubicBezTo>
                    <a:pt x="16845" y="10462"/>
                    <a:pt x="17139" y="7849"/>
                    <a:pt x="18498" y="5317"/>
                  </a:cubicBezTo>
                  <a:cubicBezTo>
                    <a:pt x="19861" y="2793"/>
                    <a:pt x="21881" y="1106"/>
                    <a:pt x="22488" y="641"/>
                  </a:cubicBezTo>
                  <a:close/>
                  <a:moveTo>
                    <a:pt x="13597" y="803"/>
                  </a:moveTo>
                  <a:lnTo>
                    <a:pt x="14601" y="12007"/>
                  </a:lnTo>
                  <a:cubicBezTo>
                    <a:pt x="14096" y="11024"/>
                    <a:pt x="13208" y="8987"/>
                    <a:pt x="12980" y="6581"/>
                  </a:cubicBezTo>
                  <a:cubicBezTo>
                    <a:pt x="12739" y="4057"/>
                    <a:pt x="13297" y="1796"/>
                    <a:pt x="13597" y="803"/>
                  </a:cubicBezTo>
                  <a:close/>
                  <a:moveTo>
                    <a:pt x="13789" y="638"/>
                  </a:moveTo>
                  <a:lnTo>
                    <a:pt x="13789" y="638"/>
                  </a:lnTo>
                  <a:cubicBezTo>
                    <a:pt x="14238" y="1466"/>
                    <a:pt x="15300" y="3677"/>
                    <a:pt x="15554" y="6337"/>
                  </a:cubicBezTo>
                  <a:cubicBezTo>
                    <a:pt x="15818" y="9159"/>
                    <a:pt x="15092" y="11654"/>
                    <a:pt x="14838" y="12413"/>
                  </a:cubicBezTo>
                  <a:lnTo>
                    <a:pt x="13789" y="638"/>
                  </a:lnTo>
                  <a:close/>
                  <a:moveTo>
                    <a:pt x="27557" y="6109"/>
                  </a:moveTo>
                  <a:lnTo>
                    <a:pt x="27557" y="6109"/>
                  </a:lnTo>
                  <a:cubicBezTo>
                    <a:pt x="27541" y="6139"/>
                    <a:pt x="27521" y="6172"/>
                    <a:pt x="27501" y="6208"/>
                  </a:cubicBezTo>
                  <a:cubicBezTo>
                    <a:pt x="27484" y="6196"/>
                    <a:pt x="27463" y="6191"/>
                    <a:pt x="27442" y="6191"/>
                  </a:cubicBezTo>
                  <a:cubicBezTo>
                    <a:pt x="27423" y="6191"/>
                    <a:pt x="27403" y="6196"/>
                    <a:pt x="27386" y="6205"/>
                  </a:cubicBezTo>
                  <a:cubicBezTo>
                    <a:pt x="26996" y="6453"/>
                    <a:pt x="20508" y="10598"/>
                    <a:pt x="16465" y="13380"/>
                  </a:cubicBezTo>
                  <a:cubicBezTo>
                    <a:pt x="17257" y="12297"/>
                    <a:pt x="18792" y="10433"/>
                    <a:pt x="20937" y="8921"/>
                  </a:cubicBezTo>
                  <a:cubicBezTo>
                    <a:pt x="23706" y="6968"/>
                    <a:pt x="26739" y="6271"/>
                    <a:pt x="27557" y="6109"/>
                  </a:cubicBezTo>
                  <a:close/>
                  <a:moveTo>
                    <a:pt x="27323" y="6496"/>
                  </a:moveTo>
                  <a:lnTo>
                    <a:pt x="27323" y="6496"/>
                  </a:lnTo>
                  <a:cubicBezTo>
                    <a:pt x="26666" y="7519"/>
                    <a:pt x="25092" y="9713"/>
                    <a:pt x="22690" y="11406"/>
                  </a:cubicBezTo>
                  <a:cubicBezTo>
                    <a:pt x="19917" y="13363"/>
                    <a:pt x="16809" y="13971"/>
                    <a:pt x="15967" y="14106"/>
                  </a:cubicBezTo>
                  <a:cubicBezTo>
                    <a:pt x="16007" y="14040"/>
                    <a:pt x="16063" y="13961"/>
                    <a:pt x="16122" y="13868"/>
                  </a:cubicBezTo>
                  <a:cubicBezTo>
                    <a:pt x="19181" y="11750"/>
                    <a:pt x="24158" y="8515"/>
                    <a:pt x="27323" y="6496"/>
                  </a:cubicBezTo>
                  <a:close/>
                  <a:moveTo>
                    <a:pt x="15686" y="14175"/>
                  </a:moveTo>
                  <a:cubicBezTo>
                    <a:pt x="15686" y="14177"/>
                    <a:pt x="15684" y="14178"/>
                    <a:pt x="15682" y="14178"/>
                  </a:cubicBezTo>
                  <a:lnTo>
                    <a:pt x="15682" y="14178"/>
                  </a:lnTo>
                  <a:cubicBezTo>
                    <a:pt x="15683" y="14177"/>
                    <a:pt x="15685" y="14176"/>
                    <a:pt x="15686" y="14175"/>
                  </a:cubicBezTo>
                  <a:close/>
                  <a:moveTo>
                    <a:pt x="25313" y="13670"/>
                  </a:moveTo>
                  <a:lnTo>
                    <a:pt x="13010" y="19162"/>
                  </a:lnTo>
                  <a:cubicBezTo>
                    <a:pt x="13719" y="18396"/>
                    <a:pt x="15752" y="16386"/>
                    <a:pt x="18597" y="15119"/>
                  </a:cubicBezTo>
                  <a:cubicBezTo>
                    <a:pt x="21416" y="13865"/>
                    <a:pt x="24241" y="13687"/>
                    <a:pt x="25313" y="13670"/>
                  </a:cubicBezTo>
                  <a:close/>
                  <a:moveTo>
                    <a:pt x="25346" y="13878"/>
                  </a:moveTo>
                  <a:cubicBezTo>
                    <a:pt x="24587" y="14690"/>
                    <a:pt x="22587" y="16627"/>
                    <a:pt x="19818" y="17855"/>
                  </a:cubicBezTo>
                  <a:cubicBezTo>
                    <a:pt x="17079" y="19076"/>
                    <a:pt x="14330" y="19274"/>
                    <a:pt x="13195" y="19304"/>
                  </a:cubicBezTo>
                  <a:lnTo>
                    <a:pt x="25346" y="13878"/>
                  </a:lnTo>
                  <a:close/>
                  <a:moveTo>
                    <a:pt x="8895" y="4789"/>
                  </a:moveTo>
                  <a:cubicBezTo>
                    <a:pt x="9324" y="5545"/>
                    <a:pt x="10858" y="8463"/>
                    <a:pt x="11198" y="12040"/>
                  </a:cubicBezTo>
                  <a:cubicBezTo>
                    <a:pt x="11535" y="15614"/>
                    <a:pt x="10574" y="18773"/>
                    <a:pt x="10294" y="19591"/>
                  </a:cubicBezTo>
                  <a:cubicBezTo>
                    <a:pt x="9865" y="18839"/>
                    <a:pt x="8330" y="15921"/>
                    <a:pt x="7994" y="12344"/>
                  </a:cubicBezTo>
                  <a:cubicBezTo>
                    <a:pt x="7654" y="8763"/>
                    <a:pt x="8614" y="5611"/>
                    <a:pt x="8895" y="4789"/>
                  </a:cubicBezTo>
                  <a:close/>
                  <a:moveTo>
                    <a:pt x="13663" y="1"/>
                  </a:moveTo>
                  <a:lnTo>
                    <a:pt x="13591" y="195"/>
                  </a:lnTo>
                  <a:cubicBezTo>
                    <a:pt x="13578" y="222"/>
                    <a:pt x="12459" y="3176"/>
                    <a:pt x="12782" y="6601"/>
                  </a:cubicBezTo>
                  <a:cubicBezTo>
                    <a:pt x="13053" y="9476"/>
                    <a:pt x="14261" y="11835"/>
                    <a:pt x="14653" y="12532"/>
                  </a:cubicBezTo>
                  <a:lnTo>
                    <a:pt x="14749" y="13581"/>
                  </a:lnTo>
                  <a:cubicBezTo>
                    <a:pt x="13878" y="14799"/>
                    <a:pt x="12898" y="16383"/>
                    <a:pt x="11809" y="18324"/>
                  </a:cubicBezTo>
                  <a:cubicBezTo>
                    <a:pt x="11366" y="19112"/>
                    <a:pt x="10904" y="19964"/>
                    <a:pt x="10429" y="20872"/>
                  </a:cubicBezTo>
                  <a:lnTo>
                    <a:pt x="10429" y="19868"/>
                  </a:lnTo>
                  <a:cubicBezTo>
                    <a:pt x="10495" y="19690"/>
                    <a:pt x="11802" y="16136"/>
                    <a:pt x="11416" y="12024"/>
                  </a:cubicBezTo>
                  <a:cubicBezTo>
                    <a:pt x="11020" y="7826"/>
                    <a:pt x="8994" y="4525"/>
                    <a:pt x="8974" y="4492"/>
                  </a:cubicBezTo>
                  <a:lnTo>
                    <a:pt x="8862" y="4317"/>
                  </a:lnTo>
                  <a:lnTo>
                    <a:pt x="8789" y="4509"/>
                  </a:lnTo>
                  <a:cubicBezTo>
                    <a:pt x="8776" y="4545"/>
                    <a:pt x="7403" y="8166"/>
                    <a:pt x="7799" y="12360"/>
                  </a:cubicBezTo>
                  <a:cubicBezTo>
                    <a:pt x="8172" y="16337"/>
                    <a:pt x="10013" y="19502"/>
                    <a:pt x="10225" y="19855"/>
                  </a:cubicBezTo>
                  <a:lnTo>
                    <a:pt x="10225" y="21264"/>
                  </a:lnTo>
                  <a:cubicBezTo>
                    <a:pt x="9020" y="23568"/>
                    <a:pt x="7716" y="26234"/>
                    <a:pt x="6324" y="29218"/>
                  </a:cubicBezTo>
                  <a:cubicBezTo>
                    <a:pt x="2872" y="36627"/>
                    <a:pt x="50" y="43551"/>
                    <a:pt x="20" y="43623"/>
                  </a:cubicBezTo>
                  <a:cubicBezTo>
                    <a:pt x="0" y="43676"/>
                    <a:pt x="27" y="43732"/>
                    <a:pt x="80" y="43759"/>
                  </a:cubicBezTo>
                  <a:cubicBezTo>
                    <a:pt x="93" y="43762"/>
                    <a:pt x="103" y="43765"/>
                    <a:pt x="116" y="43765"/>
                  </a:cubicBezTo>
                  <a:cubicBezTo>
                    <a:pt x="159" y="43765"/>
                    <a:pt x="195" y="43742"/>
                    <a:pt x="212" y="43699"/>
                  </a:cubicBezTo>
                  <a:cubicBezTo>
                    <a:pt x="241" y="43630"/>
                    <a:pt x="3056" y="36709"/>
                    <a:pt x="6512" y="29304"/>
                  </a:cubicBezTo>
                  <a:cubicBezTo>
                    <a:pt x="7898" y="26324"/>
                    <a:pt x="9192" y="23683"/>
                    <a:pt x="10390" y="21390"/>
                  </a:cubicBezTo>
                  <a:cubicBezTo>
                    <a:pt x="10409" y="21373"/>
                    <a:pt x="10426" y="21347"/>
                    <a:pt x="10426" y="21317"/>
                  </a:cubicBezTo>
                  <a:cubicBezTo>
                    <a:pt x="10607" y="20971"/>
                    <a:pt x="10786" y="20631"/>
                    <a:pt x="10960" y="20301"/>
                  </a:cubicBezTo>
                  <a:lnTo>
                    <a:pt x="12739" y="19508"/>
                  </a:lnTo>
                  <a:lnTo>
                    <a:pt x="12904" y="19508"/>
                  </a:lnTo>
                  <a:cubicBezTo>
                    <a:pt x="13779" y="19508"/>
                    <a:pt x="16851" y="19403"/>
                    <a:pt x="19914" y="18040"/>
                  </a:cubicBezTo>
                  <a:cubicBezTo>
                    <a:pt x="23515" y="16436"/>
                    <a:pt x="25838" y="13657"/>
                    <a:pt x="25858" y="13631"/>
                  </a:cubicBezTo>
                  <a:lnTo>
                    <a:pt x="25990" y="13469"/>
                  </a:lnTo>
                  <a:lnTo>
                    <a:pt x="25785" y="13462"/>
                  </a:lnTo>
                  <a:cubicBezTo>
                    <a:pt x="25779" y="13462"/>
                    <a:pt x="25693" y="13459"/>
                    <a:pt x="25538" y="13459"/>
                  </a:cubicBezTo>
                  <a:cubicBezTo>
                    <a:pt x="24660" y="13459"/>
                    <a:pt x="21588" y="13562"/>
                    <a:pt x="18528" y="14928"/>
                  </a:cubicBezTo>
                  <a:cubicBezTo>
                    <a:pt x="14927" y="16532"/>
                    <a:pt x="12604" y="19310"/>
                    <a:pt x="12584" y="19337"/>
                  </a:cubicBezTo>
                  <a:lnTo>
                    <a:pt x="12561" y="19360"/>
                  </a:lnTo>
                  <a:lnTo>
                    <a:pt x="11122" y="20004"/>
                  </a:lnTo>
                  <a:cubicBezTo>
                    <a:pt x="11974" y="18426"/>
                    <a:pt x="12766" y="17043"/>
                    <a:pt x="13495" y="15858"/>
                  </a:cubicBezTo>
                  <a:cubicBezTo>
                    <a:pt x="13689" y="15621"/>
                    <a:pt x="14501" y="15006"/>
                    <a:pt x="15678" y="14181"/>
                  </a:cubicBezTo>
                  <a:lnTo>
                    <a:pt x="15678" y="14181"/>
                  </a:lnTo>
                  <a:lnTo>
                    <a:pt x="15568" y="14367"/>
                  </a:lnTo>
                  <a:lnTo>
                    <a:pt x="15772" y="14340"/>
                  </a:lnTo>
                  <a:cubicBezTo>
                    <a:pt x="15809" y="14337"/>
                    <a:pt x="19544" y="13878"/>
                    <a:pt x="22812" y="11578"/>
                  </a:cubicBezTo>
                  <a:cubicBezTo>
                    <a:pt x="26079" y="9274"/>
                    <a:pt x="27835" y="6057"/>
                    <a:pt x="27851" y="6024"/>
                  </a:cubicBezTo>
                  <a:lnTo>
                    <a:pt x="27950" y="5842"/>
                  </a:lnTo>
                  <a:lnTo>
                    <a:pt x="27746" y="5875"/>
                  </a:lnTo>
                  <a:cubicBezTo>
                    <a:pt x="27706" y="5878"/>
                    <a:pt x="24086" y="6456"/>
                    <a:pt x="20822" y="8760"/>
                  </a:cubicBezTo>
                  <a:cubicBezTo>
                    <a:pt x="18304" y="10532"/>
                    <a:pt x="16620" y="12783"/>
                    <a:pt x="15974" y="13730"/>
                  </a:cubicBezTo>
                  <a:cubicBezTo>
                    <a:pt x="15086" y="14350"/>
                    <a:pt x="14350" y="14878"/>
                    <a:pt x="13868" y="15261"/>
                  </a:cubicBezTo>
                  <a:cubicBezTo>
                    <a:pt x="14205" y="14733"/>
                    <a:pt x="14528" y="14245"/>
                    <a:pt x="14838" y="13809"/>
                  </a:cubicBezTo>
                  <a:lnTo>
                    <a:pt x="14865" y="13809"/>
                  </a:lnTo>
                  <a:cubicBezTo>
                    <a:pt x="14921" y="13806"/>
                    <a:pt x="14964" y="13756"/>
                    <a:pt x="14960" y="13697"/>
                  </a:cubicBezTo>
                  <a:lnTo>
                    <a:pt x="14957" y="13647"/>
                  </a:lnTo>
                  <a:cubicBezTo>
                    <a:pt x="15670" y="12654"/>
                    <a:pt x="16304" y="11915"/>
                    <a:pt x="16858" y="11439"/>
                  </a:cubicBezTo>
                  <a:cubicBezTo>
                    <a:pt x="17389" y="11037"/>
                    <a:pt x="19535" y="9297"/>
                    <a:pt x="20964" y="6651"/>
                  </a:cubicBezTo>
                  <a:cubicBezTo>
                    <a:pt x="22591" y="3621"/>
                    <a:pt x="22713" y="466"/>
                    <a:pt x="22713" y="433"/>
                  </a:cubicBezTo>
                  <a:lnTo>
                    <a:pt x="22719" y="228"/>
                  </a:lnTo>
                  <a:lnTo>
                    <a:pt x="22551" y="347"/>
                  </a:lnTo>
                  <a:cubicBezTo>
                    <a:pt x="22525" y="364"/>
                    <a:pt x="19954" y="2199"/>
                    <a:pt x="18323" y="5228"/>
                  </a:cubicBezTo>
                  <a:cubicBezTo>
                    <a:pt x="16772" y="8109"/>
                    <a:pt x="16591" y="11106"/>
                    <a:pt x="16571" y="11416"/>
                  </a:cubicBezTo>
                  <a:cubicBezTo>
                    <a:pt x="16082" y="11865"/>
                    <a:pt x="15535" y="12509"/>
                    <a:pt x="14927" y="13330"/>
                  </a:cubicBezTo>
                  <a:lnTo>
                    <a:pt x="14888" y="12901"/>
                  </a:lnTo>
                  <a:lnTo>
                    <a:pt x="14954" y="12726"/>
                  </a:lnTo>
                  <a:cubicBezTo>
                    <a:pt x="14967" y="12697"/>
                    <a:pt x="16086" y="9743"/>
                    <a:pt x="15762" y="6321"/>
                  </a:cubicBezTo>
                  <a:cubicBezTo>
                    <a:pt x="15439" y="2895"/>
                    <a:pt x="13789" y="205"/>
                    <a:pt x="13772" y="179"/>
                  </a:cubicBezTo>
                  <a:lnTo>
                    <a:pt x="136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9"/>
          <p:cNvSpPr txBox="1"/>
          <p:nvPr>
            <p:ph type="title"/>
          </p:nvPr>
        </p:nvSpPr>
        <p:spPr>
          <a:xfrm>
            <a:off x="856500" y="457200"/>
            <a:ext cx="7431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44" name="Google Shape;444;p9"/>
          <p:cNvGrpSpPr/>
          <p:nvPr/>
        </p:nvGrpSpPr>
        <p:grpSpPr>
          <a:xfrm>
            <a:off x="153787" y="69727"/>
            <a:ext cx="8836425" cy="4975164"/>
            <a:chOff x="153787" y="69727"/>
            <a:chExt cx="8836425" cy="4975164"/>
          </a:xfrm>
        </p:grpSpPr>
        <p:sp>
          <p:nvSpPr>
            <p:cNvPr id="445" name="Google Shape;445;p9"/>
            <p:cNvSpPr/>
            <p:nvPr/>
          </p:nvSpPr>
          <p:spPr>
            <a:xfrm>
              <a:off x="5396979" y="289858"/>
              <a:ext cx="60125" cy="43720"/>
            </a:xfrm>
            <a:custGeom>
              <a:rect b="b" l="l" r="r" t="t"/>
              <a:pathLst>
                <a:path extrusionOk="0" h="429" w="590">
                  <a:moveTo>
                    <a:pt x="24" y="0"/>
                  </a:moveTo>
                  <a:cubicBezTo>
                    <a:pt x="18" y="0"/>
                    <a:pt x="10" y="4"/>
                    <a:pt x="7" y="10"/>
                  </a:cubicBezTo>
                  <a:cubicBezTo>
                    <a:pt x="0" y="18"/>
                    <a:pt x="0" y="28"/>
                    <a:pt x="7" y="36"/>
                  </a:cubicBezTo>
                  <a:cubicBezTo>
                    <a:pt x="220" y="323"/>
                    <a:pt x="359" y="428"/>
                    <a:pt x="420" y="428"/>
                  </a:cubicBezTo>
                  <a:lnTo>
                    <a:pt x="424" y="428"/>
                  </a:lnTo>
                  <a:cubicBezTo>
                    <a:pt x="472" y="428"/>
                    <a:pt x="522" y="410"/>
                    <a:pt x="553" y="380"/>
                  </a:cubicBezTo>
                  <a:cubicBezTo>
                    <a:pt x="575" y="359"/>
                    <a:pt x="585" y="333"/>
                    <a:pt x="587" y="305"/>
                  </a:cubicBezTo>
                  <a:cubicBezTo>
                    <a:pt x="590" y="228"/>
                    <a:pt x="509" y="186"/>
                    <a:pt x="449" y="162"/>
                  </a:cubicBezTo>
                  <a:cubicBezTo>
                    <a:pt x="330" y="112"/>
                    <a:pt x="34" y="2"/>
                    <a:pt x="31" y="2"/>
                  </a:cubicBezTo>
                  <a:cubicBezTo>
                    <a:pt x="29" y="1"/>
                    <a:pt x="27" y="0"/>
                    <a:pt x="24"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3688398" y="289756"/>
              <a:ext cx="59922" cy="43619"/>
            </a:xfrm>
            <a:custGeom>
              <a:rect b="b" l="l" r="r" t="t"/>
              <a:pathLst>
                <a:path extrusionOk="0" h="428" w="588">
                  <a:moveTo>
                    <a:pt x="564" y="1"/>
                  </a:moveTo>
                  <a:cubicBezTo>
                    <a:pt x="562" y="1"/>
                    <a:pt x="560" y="1"/>
                    <a:pt x="558" y="1"/>
                  </a:cubicBezTo>
                  <a:cubicBezTo>
                    <a:pt x="553" y="3"/>
                    <a:pt x="259" y="113"/>
                    <a:pt x="140" y="161"/>
                  </a:cubicBezTo>
                  <a:cubicBezTo>
                    <a:pt x="82" y="185"/>
                    <a:pt x="1" y="227"/>
                    <a:pt x="3" y="303"/>
                  </a:cubicBezTo>
                  <a:cubicBezTo>
                    <a:pt x="3" y="332"/>
                    <a:pt x="14" y="356"/>
                    <a:pt x="36" y="379"/>
                  </a:cubicBezTo>
                  <a:cubicBezTo>
                    <a:pt x="67" y="408"/>
                    <a:pt x="117" y="427"/>
                    <a:pt x="166" y="427"/>
                  </a:cubicBezTo>
                  <a:lnTo>
                    <a:pt x="171" y="427"/>
                  </a:lnTo>
                  <a:cubicBezTo>
                    <a:pt x="229" y="424"/>
                    <a:pt x="369" y="322"/>
                    <a:pt x="582" y="35"/>
                  </a:cubicBezTo>
                  <a:cubicBezTo>
                    <a:pt x="587" y="27"/>
                    <a:pt x="587" y="17"/>
                    <a:pt x="582" y="9"/>
                  </a:cubicBezTo>
                  <a:cubicBezTo>
                    <a:pt x="577" y="3"/>
                    <a:pt x="570" y="1"/>
                    <a:pt x="564"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9"/>
            <p:cNvGrpSpPr/>
            <p:nvPr/>
          </p:nvGrpSpPr>
          <p:grpSpPr>
            <a:xfrm>
              <a:off x="3648960" y="4810391"/>
              <a:ext cx="1845035" cy="234501"/>
              <a:chOff x="3648960" y="4810391"/>
              <a:chExt cx="1845035" cy="234501"/>
            </a:xfrm>
          </p:grpSpPr>
          <p:sp>
            <p:nvSpPr>
              <p:cNvPr id="449" name="Google Shape;449;p9"/>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9"/>
            <p:cNvSpPr/>
            <p:nvPr/>
          </p:nvSpPr>
          <p:spPr>
            <a:xfrm>
              <a:off x="15378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a:off x="8835917" y="245709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9"/>
            <p:cNvGrpSpPr/>
            <p:nvPr/>
          </p:nvGrpSpPr>
          <p:grpSpPr>
            <a:xfrm>
              <a:off x="183675" y="183850"/>
              <a:ext cx="3359800" cy="2245000"/>
              <a:chOff x="183675" y="183850"/>
              <a:chExt cx="3359800" cy="2245000"/>
            </a:xfrm>
          </p:grpSpPr>
          <p:sp>
            <p:nvSpPr>
              <p:cNvPr id="460" name="Google Shape;460;p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61" name="Google Shape;461;p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462" name="Google Shape;462;p9"/>
            <p:cNvGrpSpPr/>
            <p:nvPr/>
          </p:nvGrpSpPr>
          <p:grpSpPr>
            <a:xfrm flipH="1">
              <a:off x="5602238" y="183850"/>
              <a:ext cx="3359800" cy="2245000"/>
              <a:chOff x="183675" y="183850"/>
              <a:chExt cx="3359800" cy="2245000"/>
            </a:xfrm>
          </p:grpSpPr>
          <p:sp>
            <p:nvSpPr>
              <p:cNvPr id="463" name="Google Shape;463;p9"/>
              <p:cNvSpPr/>
              <p:nvPr/>
            </p:nvSpPr>
            <p:spPr>
              <a:xfrm>
                <a:off x="229800" y="237675"/>
                <a:ext cx="3313675" cy="2187325"/>
              </a:xfrm>
              <a:custGeom>
                <a:rect b="b" l="l" r="r" t="t"/>
                <a:pathLst>
                  <a:path extrusionOk="0" h="87493" w="132547">
                    <a:moveTo>
                      <a:pt x="0" y="87493"/>
                    </a:moveTo>
                    <a:lnTo>
                      <a:pt x="0" y="0"/>
                    </a:lnTo>
                    <a:lnTo>
                      <a:pt x="132547" y="0"/>
                    </a:lnTo>
                  </a:path>
                </a:pathLst>
              </a:custGeom>
              <a:noFill/>
              <a:ln cap="flat" cmpd="sng" w="9525">
                <a:solidFill>
                  <a:schemeClr val="dk1"/>
                </a:solidFill>
                <a:prstDash val="solid"/>
                <a:round/>
                <a:headEnd len="med" w="med" type="none"/>
                <a:tailEnd len="med" w="med" type="none"/>
              </a:ln>
            </p:spPr>
          </p:sp>
          <p:sp>
            <p:nvSpPr>
              <p:cNvPr id="464" name="Google Shape;464;p9"/>
              <p:cNvSpPr/>
              <p:nvPr/>
            </p:nvSpPr>
            <p:spPr>
              <a:xfrm>
                <a:off x="183675" y="183850"/>
                <a:ext cx="3348250" cy="2245000"/>
              </a:xfrm>
              <a:custGeom>
                <a:rect b="b" l="l" r="r" t="t"/>
                <a:pathLst>
                  <a:path extrusionOk="0" h="89800" w="133930">
                    <a:moveTo>
                      <a:pt x="133930" y="0"/>
                    </a:moveTo>
                    <a:lnTo>
                      <a:pt x="0" y="0"/>
                    </a:lnTo>
                    <a:lnTo>
                      <a:pt x="0" y="89800"/>
                    </a:lnTo>
                  </a:path>
                </a:pathLst>
              </a:custGeom>
              <a:noFill/>
              <a:ln cap="flat" cmpd="sng" w="9525">
                <a:solidFill>
                  <a:schemeClr val="dk1"/>
                </a:solidFill>
                <a:prstDash val="solid"/>
                <a:round/>
                <a:headEnd len="med" w="med" type="none"/>
                <a:tailEnd len="med" w="med" type="none"/>
              </a:ln>
            </p:spPr>
          </p:sp>
        </p:grpSp>
        <p:grpSp>
          <p:nvGrpSpPr>
            <p:cNvPr id="465" name="Google Shape;465;p9"/>
            <p:cNvGrpSpPr/>
            <p:nvPr/>
          </p:nvGrpSpPr>
          <p:grpSpPr>
            <a:xfrm flipH="1" rot="10800000">
              <a:off x="183675" y="2715375"/>
              <a:ext cx="3474575" cy="2245000"/>
              <a:chOff x="183675" y="183850"/>
              <a:chExt cx="3474575" cy="2245000"/>
            </a:xfrm>
          </p:grpSpPr>
          <p:sp>
            <p:nvSpPr>
              <p:cNvPr id="466" name="Google Shape;466;p9"/>
              <p:cNvSpPr/>
              <p:nvPr/>
            </p:nvSpPr>
            <p:spPr>
              <a:xfrm>
                <a:off x="183675" y="183850"/>
                <a:ext cx="3472650" cy="2245000"/>
              </a:xfrm>
              <a:custGeom>
                <a:rect b="b" l="l" r="r" t="t"/>
                <a:pathLst>
                  <a:path extrusionOk="0" h="89800" w="138906">
                    <a:moveTo>
                      <a:pt x="138906" y="89"/>
                    </a:moveTo>
                    <a:lnTo>
                      <a:pt x="0" y="0"/>
                    </a:lnTo>
                    <a:lnTo>
                      <a:pt x="0" y="89800"/>
                    </a:lnTo>
                  </a:path>
                </a:pathLst>
              </a:custGeom>
              <a:noFill/>
              <a:ln cap="flat" cmpd="sng" w="9525">
                <a:solidFill>
                  <a:schemeClr val="dk1"/>
                </a:solidFill>
                <a:prstDash val="solid"/>
                <a:round/>
                <a:headEnd len="med" w="med" type="none"/>
                <a:tailEnd len="med" w="med" type="none"/>
              </a:ln>
            </p:spPr>
          </p:sp>
          <p:sp>
            <p:nvSpPr>
              <p:cNvPr id="467" name="Google Shape;467;p9"/>
              <p:cNvSpPr/>
              <p:nvPr/>
            </p:nvSpPr>
            <p:spPr>
              <a:xfrm>
                <a:off x="229800" y="237675"/>
                <a:ext cx="3428450" cy="2187325"/>
              </a:xfrm>
              <a:custGeom>
                <a:rect b="b" l="l" r="r" t="t"/>
                <a:pathLst>
                  <a:path extrusionOk="0" h="87493" w="137138">
                    <a:moveTo>
                      <a:pt x="0" y="87493"/>
                    </a:moveTo>
                    <a:lnTo>
                      <a:pt x="0" y="0"/>
                    </a:lnTo>
                    <a:lnTo>
                      <a:pt x="137138" y="165"/>
                    </a:lnTo>
                  </a:path>
                </a:pathLst>
              </a:custGeom>
              <a:noFill/>
              <a:ln cap="flat" cmpd="sng" w="9525">
                <a:solidFill>
                  <a:schemeClr val="dk1"/>
                </a:solidFill>
                <a:prstDash val="solid"/>
                <a:round/>
                <a:headEnd len="med" w="med" type="none"/>
                <a:tailEnd len="med" w="med" type="none"/>
              </a:ln>
            </p:spPr>
          </p:sp>
        </p:grpSp>
        <p:grpSp>
          <p:nvGrpSpPr>
            <p:cNvPr id="468" name="Google Shape;468;p9"/>
            <p:cNvGrpSpPr/>
            <p:nvPr/>
          </p:nvGrpSpPr>
          <p:grpSpPr>
            <a:xfrm rot="10800000">
              <a:off x="5501050" y="2715375"/>
              <a:ext cx="3461000" cy="2246625"/>
              <a:chOff x="183663" y="182225"/>
              <a:chExt cx="3461000" cy="2246625"/>
            </a:xfrm>
          </p:grpSpPr>
          <p:sp>
            <p:nvSpPr>
              <p:cNvPr id="469" name="Google Shape;469;p9"/>
              <p:cNvSpPr/>
              <p:nvPr/>
            </p:nvSpPr>
            <p:spPr>
              <a:xfrm>
                <a:off x="183663" y="182225"/>
                <a:ext cx="3457175" cy="2246625"/>
              </a:xfrm>
              <a:custGeom>
                <a:rect b="b" l="l" r="r" t="t"/>
                <a:pathLst>
                  <a:path extrusionOk="0" h="89865" w="138287">
                    <a:moveTo>
                      <a:pt x="138287" y="0"/>
                    </a:moveTo>
                    <a:lnTo>
                      <a:pt x="0" y="65"/>
                    </a:lnTo>
                    <a:lnTo>
                      <a:pt x="0" y="89865"/>
                    </a:lnTo>
                  </a:path>
                </a:pathLst>
              </a:custGeom>
              <a:noFill/>
              <a:ln cap="flat" cmpd="sng" w="9525">
                <a:solidFill>
                  <a:schemeClr val="dk1"/>
                </a:solidFill>
                <a:prstDash val="solid"/>
                <a:round/>
                <a:headEnd len="med" w="med" type="none"/>
                <a:tailEnd len="med" w="med" type="none"/>
              </a:ln>
            </p:spPr>
          </p:sp>
          <p:sp>
            <p:nvSpPr>
              <p:cNvPr id="470" name="Google Shape;470;p9"/>
              <p:cNvSpPr/>
              <p:nvPr/>
            </p:nvSpPr>
            <p:spPr>
              <a:xfrm>
                <a:off x="229788" y="237675"/>
                <a:ext cx="3414875" cy="2187325"/>
              </a:xfrm>
              <a:custGeom>
                <a:rect b="b" l="l" r="r" t="t"/>
                <a:pathLst>
                  <a:path extrusionOk="0" h="87493" w="136595">
                    <a:moveTo>
                      <a:pt x="0" y="87493"/>
                    </a:moveTo>
                    <a:lnTo>
                      <a:pt x="0" y="0"/>
                    </a:lnTo>
                    <a:lnTo>
                      <a:pt x="136595" y="88"/>
                    </a:lnTo>
                  </a:path>
                </a:pathLst>
              </a:custGeom>
              <a:noFill/>
              <a:ln cap="flat" cmpd="sng" w="9525">
                <a:solidFill>
                  <a:schemeClr val="dk1"/>
                </a:solidFill>
                <a:prstDash val="solid"/>
                <a:round/>
                <a:headEnd len="med" w="med" type="none"/>
                <a:tailEnd len="med" w="med" type="none"/>
              </a:ln>
            </p:spPr>
          </p:sp>
        </p:grpSp>
      </p:grpSp>
      <p:sp>
        <p:nvSpPr>
          <p:cNvPr id="471" name="Google Shape;471;p9"/>
          <p:cNvSpPr txBox="1"/>
          <p:nvPr>
            <p:ph idx="1" type="subTitle"/>
          </p:nvPr>
        </p:nvSpPr>
        <p:spPr>
          <a:xfrm>
            <a:off x="950825" y="1442975"/>
            <a:ext cx="7229100" cy="12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72" name="Google Shape;472;p9"/>
          <p:cNvSpPr txBox="1"/>
          <p:nvPr>
            <p:ph idx="2" type="subTitle"/>
          </p:nvPr>
        </p:nvSpPr>
        <p:spPr>
          <a:xfrm>
            <a:off x="950825" y="2859300"/>
            <a:ext cx="7229100" cy="12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73" name="Google Shape;473;p9"/>
          <p:cNvSpPr/>
          <p:nvPr/>
        </p:nvSpPr>
        <p:spPr>
          <a:xfrm>
            <a:off x="8642374" y="799704"/>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 name="Google Shape;474;p9"/>
          <p:cNvGrpSpPr/>
          <p:nvPr/>
        </p:nvGrpSpPr>
        <p:grpSpPr>
          <a:xfrm>
            <a:off x="320837" y="349808"/>
            <a:ext cx="299253" cy="299285"/>
            <a:chOff x="1323639" y="4708050"/>
            <a:chExt cx="318524" cy="318524"/>
          </a:xfrm>
        </p:grpSpPr>
        <p:sp>
          <p:nvSpPr>
            <p:cNvPr id="475" name="Google Shape;475;p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 name="Google Shape;477;p9"/>
          <p:cNvSpPr/>
          <p:nvPr/>
        </p:nvSpPr>
        <p:spPr>
          <a:xfrm>
            <a:off x="455597" y="800231"/>
            <a:ext cx="164500" cy="16444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415480" y="38552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9"/>
          <p:cNvGrpSpPr/>
          <p:nvPr/>
        </p:nvGrpSpPr>
        <p:grpSpPr>
          <a:xfrm>
            <a:off x="8507612" y="4480133"/>
            <a:ext cx="299253" cy="299285"/>
            <a:chOff x="1323639" y="4708050"/>
            <a:chExt cx="318524" cy="318524"/>
          </a:xfrm>
        </p:grpSpPr>
        <p:sp>
          <p:nvSpPr>
            <p:cNvPr id="480" name="Google Shape;480;p9"/>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9"/>
          <p:cNvSpPr/>
          <p:nvPr/>
        </p:nvSpPr>
        <p:spPr>
          <a:xfrm>
            <a:off x="388212" y="4666929"/>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3" name="Shape 483"/>
        <p:cNvGrpSpPr/>
        <p:nvPr/>
      </p:nvGrpSpPr>
      <p:grpSpPr>
        <a:xfrm>
          <a:off x="0" y="0"/>
          <a:ext cx="0" cy="0"/>
          <a:chOff x="0" y="0"/>
          <a:chExt cx="0" cy="0"/>
        </a:xfrm>
      </p:grpSpPr>
      <p:sp>
        <p:nvSpPr>
          <p:cNvPr id="484" name="Google Shape;484;p10"/>
          <p:cNvSpPr/>
          <p:nvPr/>
        </p:nvSpPr>
        <p:spPr>
          <a:xfrm>
            <a:off x="-13450" y="-2875"/>
            <a:ext cx="9157500" cy="5143500"/>
          </a:xfrm>
          <a:prstGeom prst="rect">
            <a:avLst/>
          </a:prstGeom>
          <a:solidFill>
            <a:srgbClr val="F7DED8">
              <a:alpha val="2604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 name="Google Shape;485;p10"/>
          <p:cNvGrpSpPr/>
          <p:nvPr/>
        </p:nvGrpSpPr>
        <p:grpSpPr>
          <a:xfrm rot="1317637">
            <a:off x="-287230" y="-773041"/>
            <a:ext cx="2279431" cy="2901969"/>
            <a:chOff x="6227652" y="291496"/>
            <a:chExt cx="1358898" cy="1730029"/>
          </a:xfrm>
        </p:grpSpPr>
        <p:sp>
          <p:nvSpPr>
            <p:cNvPr id="486" name="Google Shape;486;p10"/>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0"/>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0"/>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0"/>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0"/>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0"/>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0"/>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0"/>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0"/>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0"/>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0"/>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0"/>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0"/>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10"/>
          <p:cNvGrpSpPr/>
          <p:nvPr/>
        </p:nvGrpSpPr>
        <p:grpSpPr>
          <a:xfrm rot="-8375142">
            <a:off x="7509185" y="3378141"/>
            <a:ext cx="2032342" cy="2587398"/>
            <a:chOff x="6227652" y="291496"/>
            <a:chExt cx="1358898" cy="1730029"/>
          </a:xfrm>
        </p:grpSpPr>
        <p:sp>
          <p:nvSpPr>
            <p:cNvPr id="500" name="Google Shape;500;p10"/>
            <p:cNvSpPr/>
            <p:nvPr/>
          </p:nvSpPr>
          <p:spPr>
            <a:xfrm rot="10800000">
              <a:off x="6853845" y="1257145"/>
              <a:ext cx="162309" cy="589239"/>
            </a:xfrm>
            <a:custGeom>
              <a:rect b="b" l="l" r="r" t="t"/>
              <a:pathLst>
                <a:path extrusionOk="0" h="15291" w="4212">
                  <a:moveTo>
                    <a:pt x="1383" y="0"/>
                  </a:moveTo>
                  <a:cubicBezTo>
                    <a:pt x="1383" y="0"/>
                    <a:pt x="0" y="3584"/>
                    <a:pt x="400" y="7805"/>
                  </a:cubicBezTo>
                  <a:cubicBezTo>
                    <a:pt x="802" y="12030"/>
                    <a:pt x="2832" y="15290"/>
                    <a:pt x="2832" y="15290"/>
                  </a:cubicBezTo>
                  <a:cubicBezTo>
                    <a:pt x="2832" y="15290"/>
                    <a:pt x="4212" y="11703"/>
                    <a:pt x="3812" y="7485"/>
                  </a:cubicBezTo>
                  <a:cubicBezTo>
                    <a:pt x="3413" y="3261"/>
                    <a:pt x="1383" y="0"/>
                    <a:pt x="1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0"/>
            <p:cNvSpPr/>
            <p:nvPr/>
          </p:nvSpPr>
          <p:spPr>
            <a:xfrm rot="10800000">
              <a:off x="6316012" y="1109866"/>
              <a:ext cx="578834" cy="157801"/>
            </a:xfrm>
            <a:custGeom>
              <a:rect b="b" l="l" r="r" t="t"/>
              <a:pathLst>
                <a:path extrusionOk="0" h="4095" w="15021">
                  <a:moveTo>
                    <a:pt x="10827" y="0"/>
                  </a:moveTo>
                  <a:cubicBezTo>
                    <a:pt x="9712" y="0"/>
                    <a:pt x="8453" y="95"/>
                    <a:pt x="7153" y="371"/>
                  </a:cubicBezTo>
                  <a:cubicBezTo>
                    <a:pt x="3007" y="1253"/>
                    <a:pt x="1" y="3642"/>
                    <a:pt x="1" y="3642"/>
                  </a:cubicBezTo>
                  <a:cubicBezTo>
                    <a:pt x="1" y="3642"/>
                    <a:pt x="1753" y="4094"/>
                    <a:pt x="4192" y="4094"/>
                  </a:cubicBezTo>
                  <a:cubicBezTo>
                    <a:pt x="5307" y="4094"/>
                    <a:pt x="6565" y="4000"/>
                    <a:pt x="7865" y="3724"/>
                  </a:cubicBezTo>
                  <a:cubicBezTo>
                    <a:pt x="12014" y="2840"/>
                    <a:pt x="15020" y="454"/>
                    <a:pt x="15020" y="454"/>
                  </a:cubicBezTo>
                  <a:cubicBezTo>
                    <a:pt x="15020" y="454"/>
                    <a:pt x="13267" y="0"/>
                    <a:pt x="10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0"/>
            <p:cNvSpPr/>
            <p:nvPr/>
          </p:nvSpPr>
          <p:spPr>
            <a:xfrm rot="10800000">
              <a:off x="6609302" y="294891"/>
              <a:ext cx="580954" cy="153562"/>
            </a:xfrm>
            <a:custGeom>
              <a:rect b="b" l="l" r="r" t="t"/>
              <a:pathLst>
                <a:path extrusionOk="0" h="3985" w="15076">
                  <a:moveTo>
                    <a:pt x="4533" y="1"/>
                  </a:moveTo>
                  <a:cubicBezTo>
                    <a:pt x="1911" y="1"/>
                    <a:pt x="0" y="534"/>
                    <a:pt x="0" y="534"/>
                  </a:cubicBezTo>
                  <a:cubicBezTo>
                    <a:pt x="0" y="534"/>
                    <a:pt x="3050" y="2868"/>
                    <a:pt x="7211" y="3676"/>
                  </a:cubicBezTo>
                  <a:cubicBezTo>
                    <a:pt x="8385" y="3903"/>
                    <a:pt x="9521" y="3985"/>
                    <a:pt x="10549" y="3985"/>
                  </a:cubicBezTo>
                  <a:cubicBezTo>
                    <a:pt x="13167" y="3985"/>
                    <a:pt x="15076" y="3455"/>
                    <a:pt x="15076" y="3455"/>
                  </a:cubicBezTo>
                  <a:cubicBezTo>
                    <a:pt x="15076" y="3455"/>
                    <a:pt x="12027" y="1118"/>
                    <a:pt x="7865" y="310"/>
                  </a:cubicBezTo>
                  <a:cubicBezTo>
                    <a:pt x="6693" y="82"/>
                    <a:pt x="5559" y="1"/>
                    <a:pt x="4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0"/>
            <p:cNvSpPr/>
            <p:nvPr/>
          </p:nvSpPr>
          <p:spPr>
            <a:xfrm rot="10800000">
              <a:off x="6996540" y="1011331"/>
              <a:ext cx="232751" cy="558449"/>
            </a:xfrm>
            <a:custGeom>
              <a:rect b="b" l="l" r="r" t="t"/>
              <a:pathLst>
                <a:path extrusionOk="0" h="14492" w="6040">
                  <a:moveTo>
                    <a:pt x="482" y="0"/>
                  </a:moveTo>
                  <a:lnTo>
                    <a:pt x="482" y="0"/>
                  </a:lnTo>
                  <a:cubicBezTo>
                    <a:pt x="482" y="1"/>
                    <a:pt x="0" y="3812"/>
                    <a:pt x="1403" y="7815"/>
                  </a:cubicBezTo>
                  <a:cubicBezTo>
                    <a:pt x="2805" y="11815"/>
                    <a:pt x="5558" y="14492"/>
                    <a:pt x="5558" y="14492"/>
                  </a:cubicBezTo>
                  <a:cubicBezTo>
                    <a:pt x="5558" y="14492"/>
                    <a:pt x="6040" y="10680"/>
                    <a:pt x="4637" y="6680"/>
                  </a:cubicBezTo>
                  <a:cubicBezTo>
                    <a:pt x="3235" y="2677"/>
                    <a:pt x="482"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0"/>
            <p:cNvSpPr/>
            <p:nvPr/>
          </p:nvSpPr>
          <p:spPr>
            <a:xfrm rot="10800000">
              <a:off x="6284876" y="845169"/>
              <a:ext cx="741568" cy="202078"/>
            </a:xfrm>
            <a:custGeom>
              <a:rect b="b" l="l" r="r" t="t"/>
              <a:pathLst>
                <a:path extrusionOk="0" h="5244" w="19244">
                  <a:moveTo>
                    <a:pt x="13874" y="1"/>
                  </a:moveTo>
                  <a:cubicBezTo>
                    <a:pt x="12445" y="1"/>
                    <a:pt x="10832" y="122"/>
                    <a:pt x="9165" y="476"/>
                  </a:cubicBezTo>
                  <a:cubicBezTo>
                    <a:pt x="3848" y="1605"/>
                    <a:pt x="0" y="4661"/>
                    <a:pt x="0" y="4661"/>
                  </a:cubicBezTo>
                  <a:cubicBezTo>
                    <a:pt x="0" y="4661"/>
                    <a:pt x="2248" y="5243"/>
                    <a:pt x="5378" y="5243"/>
                  </a:cubicBezTo>
                  <a:cubicBezTo>
                    <a:pt x="6805" y="5243"/>
                    <a:pt x="8415" y="5122"/>
                    <a:pt x="10079" y="4770"/>
                  </a:cubicBezTo>
                  <a:cubicBezTo>
                    <a:pt x="15392" y="3645"/>
                    <a:pt x="19244" y="582"/>
                    <a:pt x="19244" y="582"/>
                  </a:cubicBezTo>
                  <a:cubicBezTo>
                    <a:pt x="19244" y="582"/>
                    <a:pt x="17000" y="1"/>
                    <a:pt x="13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0"/>
            <p:cNvSpPr/>
            <p:nvPr/>
          </p:nvSpPr>
          <p:spPr>
            <a:xfrm rot="10800000">
              <a:off x="6275589" y="526909"/>
              <a:ext cx="891276" cy="253560"/>
            </a:xfrm>
            <a:custGeom>
              <a:rect b="b" l="l" r="r" t="t"/>
              <a:pathLst>
                <a:path extrusionOk="0" h="6580" w="23129">
                  <a:moveTo>
                    <a:pt x="16252" y="0"/>
                  </a:moveTo>
                  <a:cubicBezTo>
                    <a:pt x="14630" y="0"/>
                    <a:pt x="12830" y="140"/>
                    <a:pt x="10977" y="533"/>
                  </a:cubicBezTo>
                  <a:cubicBezTo>
                    <a:pt x="4591" y="1886"/>
                    <a:pt x="1" y="5741"/>
                    <a:pt x="1" y="5741"/>
                  </a:cubicBezTo>
                  <a:cubicBezTo>
                    <a:pt x="1" y="5741"/>
                    <a:pt x="2909" y="6579"/>
                    <a:pt x="6883" y="6579"/>
                  </a:cubicBezTo>
                  <a:cubicBezTo>
                    <a:pt x="8503" y="6579"/>
                    <a:pt x="10300" y="6440"/>
                    <a:pt x="12149" y="6048"/>
                  </a:cubicBezTo>
                  <a:cubicBezTo>
                    <a:pt x="18535" y="4695"/>
                    <a:pt x="23129" y="837"/>
                    <a:pt x="23129" y="837"/>
                  </a:cubicBezTo>
                  <a:cubicBezTo>
                    <a:pt x="23129" y="837"/>
                    <a:pt x="20223" y="0"/>
                    <a:pt x="1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0"/>
            <p:cNvSpPr/>
            <p:nvPr/>
          </p:nvSpPr>
          <p:spPr>
            <a:xfrm rot="10800000">
              <a:off x="6688761" y="1532477"/>
              <a:ext cx="132291" cy="480146"/>
            </a:xfrm>
            <a:custGeom>
              <a:rect b="b" l="l" r="r" t="t"/>
              <a:pathLst>
                <a:path extrusionOk="0" h="12460" w="3433">
                  <a:moveTo>
                    <a:pt x="1125" y="1"/>
                  </a:moveTo>
                  <a:cubicBezTo>
                    <a:pt x="1125" y="1"/>
                    <a:pt x="0" y="2922"/>
                    <a:pt x="327" y="6360"/>
                  </a:cubicBezTo>
                  <a:cubicBezTo>
                    <a:pt x="650" y="9803"/>
                    <a:pt x="2307" y="12459"/>
                    <a:pt x="2307" y="12459"/>
                  </a:cubicBezTo>
                  <a:cubicBezTo>
                    <a:pt x="2307" y="12459"/>
                    <a:pt x="3432" y="9539"/>
                    <a:pt x="3106" y="6096"/>
                  </a:cubicBezTo>
                  <a:cubicBezTo>
                    <a:pt x="2779" y="2657"/>
                    <a:pt x="1125" y="1"/>
                    <a:pt x="1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0"/>
            <p:cNvSpPr/>
            <p:nvPr/>
          </p:nvSpPr>
          <p:spPr>
            <a:xfrm rot="10800000">
              <a:off x="6433659" y="1580685"/>
              <a:ext cx="228551" cy="424694"/>
            </a:xfrm>
            <a:custGeom>
              <a:rect b="b" l="l" r="r" t="t"/>
              <a:pathLst>
                <a:path extrusionOk="0" h="11021" w="5931">
                  <a:moveTo>
                    <a:pt x="5931" y="1"/>
                  </a:moveTo>
                  <a:lnTo>
                    <a:pt x="5931" y="1"/>
                  </a:lnTo>
                  <a:cubicBezTo>
                    <a:pt x="5930" y="1"/>
                    <a:pt x="3373" y="1810"/>
                    <a:pt x="1736" y="4849"/>
                  </a:cubicBezTo>
                  <a:cubicBezTo>
                    <a:pt x="99" y="7892"/>
                    <a:pt x="0" y="11020"/>
                    <a:pt x="0" y="11020"/>
                  </a:cubicBezTo>
                  <a:cubicBezTo>
                    <a:pt x="0" y="11020"/>
                    <a:pt x="2558" y="9212"/>
                    <a:pt x="4195" y="6172"/>
                  </a:cubicBezTo>
                  <a:cubicBezTo>
                    <a:pt x="5832" y="3133"/>
                    <a:pt x="5931" y="1"/>
                    <a:pt x="5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rot="10800000">
              <a:off x="6311696" y="1273523"/>
              <a:ext cx="505541" cy="225353"/>
            </a:xfrm>
            <a:custGeom>
              <a:rect b="b" l="l" r="r" t="t"/>
              <a:pathLst>
                <a:path extrusionOk="0" h="5848" w="13119">
                  <a:moveTo>
                    <a:pt x="12844" y="1"/>
                  </a:moveTo>
                  <a:cubicBezTo>
                    <a:pt x="11939" y="1"/>
                    <a:pt x="8934" y="112"/>
                    <a:pt x="5907" y="1461"/>
                  </a:cubicBezTo>
                  <a:cubicBezTo>
                    <a:pt x="2284" y="3071"/>
                    <a:pt x="0" y="5843"/>
                    <a:pt x="0" y="5843"/>
                  </a:cubicBezTo>
                  <a:cubicBezTo>
                    <a:pt x="0" y="5843"/>
                    <a:pt x="93" y="5847"/>
                    <a:pt x="265" y="5847"/>
                  </a:cubicBezTo>
                  <a:cubicBezTo>
                    <a:pt x="1158" y="5847"/>
                    <a:pt x="4172" y="5738"/>
                    <a:pt x="7211" y="4385"/>
                  </a:cubicBezTo>
                  <a:cubicBezTo>
                    <a:pt x="10831" y="2774"/>
                    <a:pt x="13118" y="5"/>
                    <a:pt x="13118" y="5"/>
                  </a:cubicBezTo>
                  <a:cubicBezTo>
                    <a:pt x="13118" y="5"/>
                    <a:pt x="13022" y="1"/>
                    <a:pt x="12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rot="10800000">
              <a:off x="6234895" y="1472980"/>
              <a:ext cx="462574" cy="318492"/>
            </a:xfrm>
            <a:custGeom>
              <a:rect b="b" l="l" r="r" t="t"/>
              <a:pathLst>
                <a:path extrusionOk="0" h="8265" w="12004">
                  <a:moveTo>
                    <a:pt x="12004" y="1"/>
                  </a:moveTo>
                  <a:cubicBezTo>
                    <a:pt x="12004" y="1"/>
                    <a:pt x="8403" y="552"/>
                    <a:pt x="5123" y="2866"/>
                  </a:cubicBezTo>
                  <a:cubicBezTo>
                    <a:pt x="1839" y="5179"/>
                    <a:pt x="1" y="8265"/>
                    <a:pt x="1" y="8265"/>
                  </a:cubicBezTo>
                  <a:cubicBezTo>
                    <a:pt x="1" y="8265"/>
                    <a:pt x="3707" y="7832"/>
                    <a:pt x="6991" y="5519"/>
                  </a:cubicBezTo>
                  <a:cubicBezTo>
                    <a:pt x="10274" y="3206"/>
                    <a:pt x="12004" y="1"/>
                    <a:pt x="12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rot="10800000">
              <a:off x="7152838" y="685133"/>
              <a:ext cx="342653" cy="731934"/>
            </a:xfrm>
            <a:custGeom>
              <a:rect b="b" l="l" r="r" t="t"/>
              <a:pathLst>
                <a:path extrusionOk="0" h="18994" w="8892">
                  <a:moveTo>
                    <a:pt x="232" y="1"/>
                  </a:moveTo>
                  <a:cubicBezTo>
                    <a:pt x="232" y="1"/>
                    <a:pt x="1" y="5196"/>
                    <a:pt x="2328" y="10440"/>
                  </a:cubicBezTo>
                  <a:cubicBezTo>
                    <a:pt x="4654" y="15684"/>
                    <a:pt x="8661" y="18994"/>
                    <a:pt x="8661" y="18994"/>
                  </a:cubicBezTo>
                  <a:cubicBezTo>
                    <a:pt x="8661" y="18994"/>
                    <a:pt x="8892" y="13803"/>
                    <a:pt x="6565" y="8558"/>
                  </a:cubicBezTo>
                  <a:cubicBezTo>
                    <a:pt x="4238" y="3315"/>
                    <a:pt x="232"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p:nvPr/>
          </p:nvSpPr>
          <p:spPr>
            <a:xfrm rot="10800000">
              <a:off x="7276960" y="420976"/>
              <a:ext cx="305236" cy="507082"/>
            </a:xfrm>
            <a:custGeom>
              <a:rect b="b" l="l" r="r" t="t"/>
              <a:pathLst>
                <a:path extrusionOk="0" h="13159" w="7921">
                  <a:moveTo>
                    <a:pt x="0" y="0"/>
                  </a:moveTo>
                  <a:cubicBezTo>
                    <a:pt x="0" y="1"/>
                    <a:pt x="304" y="3829"/>
                    <a:pt x="2492" y="7466"/>
                  </a:cubicBezTo>
                  <a:cubicBezTo>
                    <a:pt x="4677" y="11096"/>
                    <a:pt x="7921" y="13159"/>
                    <a:pt x="7921" y="13159"/>
                  </a:cubicBezTo>
                  <a:cubicBezTo>
                    <a:pt x="7921" y="13159"/>
                    <a:pt x="7614" y="9330"/>
                    <a:pt x="5429" y="5693"/>
                  </a:cubicBezTo>
                  <a:cubicBezTo>
                    <a:pt x="3241" y="2063"/>
                    <a:pt x="0" y="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rot="10800000">
              <a:off x="6227652" y="291496"/>
              <a:ext cx="1358898" cy="1730029"/>
            </a:xfrm>
            <a:custGeom>
              <a:rect b="b" l="l" r="r" t="t"/>
              <a:pathLst>
                <a:path extrusionOk="0" h="44895" w="35264">
                  <a:moveTo>
                    <a:pt x="29802" y="638"/>
                  </a:moveTo>
                  <a:lnTo>
                    <a:pt x="29802" y="638"/>
                  </a:lnTo>
                  <a:cubicBezTo>
                    <a:pt x="29743" y="1403"/>
                    <a:pt x="29452" y="4017"/>
                    <a:pt x="28089" y="6542"/>
                  </a:cubicBezTo>
                  <a:cubicBezTo>
                    <a:pt x="26730" y="9067"/>
                    <a:pt x="24706" y="10753"/>
                    <a:pt x="24103" y="11222"/>
                  </a:cubicBezTo>
                  <a:cubicBezTo>
                    <a:pt x="24159" y="10463"/>
                    <a:pt x="24452" y="7842"/>
                    <a:pt x="25812" y="5317"/>
                  </a:cubicBezTo>
                  <a:cubicBezTo>
                    <a:pt x="27175" y="2793"/>
                    <a:pt x="29195" y="1106"/>
                    <a:pt x="29802" y="638"/>
                  </a:cubicBezTo>
                  <a:close/>
                  <a:moveTo>
                    <a:pt x="20911" y="799"/>
                  </a:moveTo>
                  <a:lnTo>
                    <a:pt x="21914" y="12004"/>
                  </a:lnTo>
                  <a:cubicBezTo>
                    <a:pt x="21410" y="11024"/>
                    <a:pt x="20522" y="8984"/>
                    <a:pt x="20294" y="6578"/>
                  </a:cubicBezTo>
                  <a:cubicBezTo>
                    <a:pt x="20053" y="4053"/>
                    <a:pt x="20611" y="1793"/>
                    <a:pt x="20911" y="799"/>
                  </a:cubicBezTo>
                  <a:close/>
                  <a:moveTo>
                    <a:pt x="21103" y="634"/>
                  </a:moveTo>
                  <a:cubicBezTo>
                    <a:pt x="21551" y="1463"/>
                    <a:pt x="22614" y="3674"/>
                    <a:pt x="22868" y="6337"/>
                  </a:cubicBezTo>
                  <a:cubicBezTo>
                    <a:pt x="23136" y="9152"/>
                    <a:pt x="22410" y="11651"/>
                    <a:pt x="22159" y="12413"/>
                  </a:cubicBezTo>
                  <a:lnTo>
                    <a:pt x="21103" y="634"/>
                  </a:lnTo>
                  <a:close/>
                  <a:moveTo>
                    <a:pt x="34871" y="6110"/>
                  </a:moveTo>
                  <a:lnTo>
                    <a:pt x="34871" y="6110"/>
                  </a:lnTo>
                  <a:cubicBezTo>
                    <a:pt x="34855" y="6139"/>
                    <a:pt x="34835" y="6172"/>
                    <a:pt x="34815" y="6209"/>
                  </a:cubicBezTo>
                  <a:cubicBezTo>
                    <a:pt x="34798" y="6195"/>
                    <a:pt x="34777" y="6188"/>
                    <a:pt x="34757" y="6188"/>
                  </a:cubicBezTo>
                  <a:cubicBezTo>
                    <a:pt x="34737" y="6188"/>
                    <a:pt x="34717" y="6194"/>
                    <a:pt x="34700" y="6205"/>
                  </a:cubicBezTo>
                  <a:cubicBezTo>
                    <a:pt x="34310" y="6453"/>
                    <a:pt x="27822" y="10598"/>
                    <a:pt x="23779" y="13377"/>
                  </a:cubicBezTo>
                  <a:cubicBezTo>
                    <a:pt x="24571" y="12298"/>
                    <a:pt x="26106" y="10433"/>
                    <a:pt x="28251" y="8918"/>
                  </a:cubicBezTo>
                  <a:cubicBezTo>
                    <a:pt x="31020" y="6968"/>
                    <a:pt x="34053" y="6271"/>
                    <a:pt x="34871" y="6110"/>
                  </a:cubicBezTo>
                  <a:close/>
                  <a:moveTo>
                    <a:pt x="34637" y="6489"/>
                  </a:moveTo>
                  <a:lnTo>
                    <a:pt x="34637" y="6489"/>
                  </a:lnTo>
                  <a:cubicBezTo>
                    <a:pt x="33980" y="7512"/>
                    <a:pt x="32406" y="9707"/>
                    <a:pt x="30003" y="11403"/>
                  </a:cubicBezTo>
                  <a:cubicBezTo>
                    <a:pt x="27231" y="13357"/>
                    <a:pt x="24122" y="13964"/>
                    <a:pt x="23281" y="14099"/>
                  </a:cubicBezTo>
                  <a:cubicBezTo>
                    <a:pt x="23320" y="14037"/>
                    <a:pt x="23376" y="13961"/>
                    <a:pt x="23436" y="13865"/>
                  </a:cubicBezTo>
                  <a:cubicBezTo>
                    <a:pt x="26495" y="11750"/>
                    <a:pt x="31472" y="8515"/>
                    <a:pt x="34637" y="6489"/>
                  </a:cubicBezTo>
                  <a:close/>
                  <a:moveTo>
                    <a:pt x="22980" y="14169"/>
                  </a:moveTo>
                  <a:cubicBezTo>
                    <a:pt x="22980" y="14171"/>
                    <a:pt x="22978" y="14172"/>
                    <a:pt x="22976" y="14172"/>
                  </a:cubicBezTo>
                  <a:lnTo>
                    <a:pt x="22976" y="14172"/>
                  </a:lnTo>
                  <a:cubicBezTo>
                    <a:pt x="22977" y="14171"/>
                    <a:pt x="22979" y="14170"/>
                    <a:pt x="22980" y="14169"/>
                  </a:cubicBezTo>
                  <a:close/>
                  <a:moveTo>
                    <a:pt x="32627" y="13670"/>
                  </a:moveTo>
                  <a:lnTo>
                    <a:pt x="20324" y="19162"/>
                  </a:lnTo>
                  <a:cubicBezTo>
                    <a:pt x="21033" y="18393"/>
                    <a:pt x="23066" y="16387"/>
                    <a:pt x="25911" y="15119"/>
                  </a:cubicBezTo>
                  <a:cubicBezTo>
                    <a:pt x="28729" y="13865"/>
                    <a:pt x="31554" y="13687"/>
                    <a:pt x="32627" y="13670"/>
                  </a:cubicBezTo>
                  <a:close/>
                  <a:moveTo>
                    <a:pt x="32660" y="13878"/>
                  </a:moveTo>
                  <a:cubicBezTo>
                    <a:pt x="31901" y="14690"/>
                    <a:pt x="29901" y="16624"/>
                    <a:pt x="27132" y="17855"/>
                  </a:cubicBezTo>
                  <a:cubicBezTo>
                    <a:pt x="24393" y="19076"/>
                    <a:pt x="21644" y="19274"/>
                    <a:pt x="20509" y="19301"/>
                  </a:cubicBezTo>
                  <a:lnTo>
                    <a:pt x="32660" y="13878"/>
                  </a:lnTo>
                  <a:close/>
                  <a:moveTo>
                    <a:pt x="16208" y="4789"/>
                  </a:moveTo>
                  <a:cubicBezTo>
                    <a:pt x="16637" y="5539"/>
                    <a:pt x="18172" y="8456"/>
                    <a:pt x="18512" y="12037"/>
                  </a:cubicBezTo>
                  <a:cubicBezTo>
                    <a:pt x="18849" y="15618"/>
                    <a:pt x="17888" y="18769"/>
                    <a:pt x="17608" y="19591"/>
                  </a:cubicBezTo>
                  <a:cubicBezTo>
                    <a:pt x="17179" y="18835"/>
                    <a:pt x="15644" y="15918"/>
                    <a:pt x="15304" y="12344"/>
                  </a:cubicBezTo>
                  <a:cubicBezTo>
                    <a:pt x="14967" y="8763"/>
                    <a:pt x="15928" y="5611"/>
                    <a:pt x="16208" y="4789"/>
                  </a:cubicBezTo>
                  <a:close/>
                  <a:moveTo>
                    <a:pt x="28765" y="19670"/>
                  </a:moveTo>
                  <a:cubicBezTo>
                    <a:pt x="30689" y="19670"/>
                    <a:pt x="32192" y="19952"/>
                    <a:pt x="32733" y="20070"/>
                  </a:cubicBezTo>
                  <a:cubicBezTo>
                    <a:pt x="32033" y="20581"/>
                    <a:pt x="29310" y="22443"/>
                    <a:pt x="25792" y="23188"/>
                  </a:cubicBezTo>
                  <a:cubicBezTo>
                    <a:pt x="24507" y="23461"/>
                    <a:pt x="23259" y="23555"/>
                    <a:pt x="22151" y="23555"/>
                  </a:cubicBezTo>
                  <a:cubicBezTo>
                    <a:pt x="20227" y="23555"/>
                    <a:pt x="18725" y="23273"/>
                    <a:pt x="18185" y="23155"/>
                  </a:cubicBezTo>
                  <a:cubicBezTo>
                    <a:pt x="18888" y="22644"/>
                    <a:pt x="21611" y="20782"/>
                    <a:pt x="25122" y="20037"/>
                  </a:cubicBezTo>
                  <a:cubicBezTo>
                    <a:pt x="26407" y="19764"/>
                    <a:pt x="27656" y="19670"/>
                    <a:pt x="28765" y="19670"/>
                  </a:cubicBezTo>
                  <a:close/>
                  <a:moveTo>
                    <a:pt x="9812" y="12265"/>
                  </a:moveTo>
                  <a:lnTo>
                    <a:pt x="14519" y="25736"/>
                  </a:lnTo>
                  <a:cubicBezTo>
                    <a:pt x="13713" y="24842"/>
                    <a:pt x="11836" y="22548"/>
                    <a:pt x="10773" y="19505"/>
                  </a:cubicBezTo>
                  <a:cubicBezTo>
                    <a:pt x="9697" y="16429"/>
                    <a:pt x="9740" y="13439"/>
                    <a:pt x="9812" y="12265"/>
                  </a:cubicBezTo>
                  <a:close/>
                  <a:moveTo>
                    <a:pt x="9977" y="12106"/>
                  </a:moveTo>
                  <a:lnTo>
                    <a:pt x="9977" y="12106"/>
                  </a:lnTo>
                  <a:cubicBezTo>
                    <a:pt x="10723" y="12921"/>
                    <a:pt x="12703" y="15274"/>
                    <a:pt x="13812" y="18436"/>
                  </a:cubicBezTo>
                  <a:cubicBezTo>
                    <a:pt x="14931" y="21634"/>
                    <a:pt x="14835" y="24736"/>
                    <a:pt x="14763" y="25809"/>
                  </a:cubicBezTo>
                  <a:lnTo>
                    <a:pt x="9977" y="12106"/>
                  </a:lnTo>
                  <a:close/>
                  <a:moveTo>
                    <a:pt x="28391" y="25392"/>
                  </a:moveTo>
                  <a:cubicBezTo>
                    <a:pt x="30804" y="25392"/>
                    <a:pt x="32698" y="25738"/>
                    <a:pt x="33429" y="25891"/>
                  </a:cubicBezTo>
                  <a:lnTo>
                    <a:pt x="14928" y="29786"/>
                  </a:lnTo>
                  <a:cubicBezTo>
                    <a:pt x="15961" y="29043"/>
                    <a:pt x="19367" y="26786"/>
                    <a:pt x="23720" y="25862"/>
                  </a:cubicBezTo>
                  <a:cubicBezTo>
                    <a:pt x="25369" y="25512"/>
                    <a:pt x="26970" y="25392"/>
                    <a:pt x="28391" y="25392"/>
                  </a:cubicBezTo>
                  <a:close/>
                  <a:moveTo>
                    <a:pt x="33218" y="26149"/>
                  </a:moveTo>
                  <a:lnTo>
                    <a:pt x="33218" y="26149"/>
                  </a:lnTo>
                  <a:cubicBezTo>
                    <a:pt x="32017" y="26987"/>
                    <a:pt x="28733" y="29076"/>
                    <a:pt x="24588" y="29954"/>
                  </a:cubicBezTo>
                  <a:cubicBezTo>
                    <a:pt x="22938" y="30303"/>
                    <a:pt x="21337" y="30423"/>
                    <a:pt x="19915" y="30423"/>
                  </a:cubicBezTo>
                  <a:cubicBezTo>
                    <a:pt x="17698" y="30423"/>
                    <a:pt x="15919" y="30132"/>
                    <a:pt x="15083" y="29967"/>
                  </a:cubicBezTo>
                  <a:lnTo>
                    <a:pt x="33218" y="26149"/>
                  </a:lnTo>
                  <a:close/>
                  <a:moveTo>
                    <a:pt x="2694" y="15911"/>
                  </a:moveTo>
                  <a:lnTo>
                    <a:pt x="2694" y="15911"/>
                  </a:lnTo>
                  <a:cubicBezTo>
                    <a:pt x="3469" y="16601"/>
                    <a:pt x="6809" y="19723"/>
                    <a:pt x="8832" y="24284"/>
                  </a:cubicBezTo>
                  <a:cubicBezTo>
                    <a:pt x="10859" y="28848"/>
                    <a:pt x="10938" y="33419"/>
                    <a:pt x="10925" y="34459"/>
                  </a:cubicBezTo>
                  <a:cubicBezTo>
                    <a:pt x="10149" y="33769"/>
                    <a:pt x="6809" y="30640"/>
                    <a:pt x="4786" y="26083"/>
                  </a:cubicBezTo>
                  <a:cubicBezTo>
                    <a:pt x="2760" y="21522"/>
                    <a:pt x="2687" y="16944"/>
                    <a:pt x="2694" y="15911"/>
                  </a:cubicBezTo>
                  <a:close/>
                  <a:moveTo>
                    <a:pt x="27156" y="32313"/>
                  </a:moveTo>
                  <a:cubicBezTo>
                    <a:pt x="28364" y="32313"/>
                    <a:pt x="29443" y="32390"/>
                    <a:pt x="30320" y="32485"/>
                  </a:cubicBezTo>
                  <a:cubicBezTo>
                    <a:pt x="32063" y="32677"/>
                    <a:pt x="33330" y="32974"/>
                    <a:pt x="33795" y="33092"/>
                  </a:cubicBezTo>
                  <a:cubicBezTo>
                    <a:pt x="33782" y="33099"/>
                    <a:pt x="33776" y="33109"/>
                    <a:pt x="33762" y="33116"/>
                  </a:cubicBezTo>
                  <a:cubicBezTo>
                    <a:pt x="33749" y="33109"/>
                    <a:pt x="33734" y="33104"/>
                    <a:pt x="33718" y="33104"/>
                  </a:cubicBezTo>
                  <a:cubicBezTo>
                    <a:pt x="33710" y="33104"/>
                    <a:pt x="33701" y="33106"/>
                    <a:pt x="33693" y="33109"/>
                  </a:cubicBezTo>
                  <a:lnTo>
                    <a:pt x="11410" y="37680"/>
                  </a:lnTo>
                  <a:cubicBezTo>
                    <a:pt x="11915" y="37297"/>
                    <a:pt x="12826" y="36650"/>
                    <a:pt x="14043" y="35941"/>
                  </a:cubicBezTo>
                  <a:cubicBezTo>
                    <a:pt x="15812" y="34908"/>
                    <a:pt x="18611" y="33538"/>
                    <a:pt x="21888" y="32842"/>
                  </a:cubicBezTo>
                  <a:cubicBezTo>
                    <a:pt x="23754" y="32446"/>
                    <a:pt x="25567" y="32313"/>
                    <a:pt x="27156" y="32313"/>
                  </a:cubicBezTo>
                  <a:close/>
                  <a:moveTo>
                    <a:pt x="33429" y="33370"/>
                  </a:moveTo>
                  <a:lnTo>
                    <a:pt x="33429" y="33370"/>
                  </a:lnTo>
                  <a:cubicBezTo>
                    <a:pt x="32914" y="33756"/>
                    <a:pt x="32030" y="34376"/>
                    <a:pt x="30871" y="35053"/>
                  </a:cubicBezTo>
                  <a:cubicBezTo>
                    <a:pt x="29102" y="36083"/>
                    <a:pt x="26304" y="37452"/>
                    <a:pt x="23023" y="38152"/>
                  </a:cubicBezTo>
                  <a:cubicBezTo>
                    <a:pt x="21161" y="38547"/>
                    <a:pt x="19354" y="38679"/>
                    <a:pt x="17767" y="38679"/>
                  </a:cubicBezTo>
                  <a:cubicBezTo>
                    <a:pt x="16556" y="38679"/>
                    <a:pt x="15473" y="38602"/>
                    <a:pt x="14591" y="38505"/>
                  </a:cubicBezTo>
                  <a:cubicBezTo>
                    <a:pt x="12964" y="38327"/>
                    <a:pt x="11750" y="38056"/>
                    <a:pt x="11218" y="37924"/>
                  </a:cubicBezTo>
                  <a:lnTo>
                    <a:pt x="33429" y="33370"/>
                  </a:lnTo>
                  <a:close/>
                  <a:moveTo>
                    <a:pt x="285" y="28928"/>
                  </a:moveTo>
                  <a:lnTo>
                    <a:pt x="7638" y="41132"/>
                  </a:lnTo>
                  <a:cubicBezTo>
                    <a:pt x="6671" y="40422"/>
                    <a:pt x="4360" y="38554"/>
                    <a:pt x="2694" y="35785"/>
                  </a:cubicBezTo>
                  <a:cubicBezTo>
                    <a:pt x="1027" y="33023"/>
                    <a:pt x="460" y="30109"/>
                    <a:pt x="285" y="28928"/>
                  </a:cubicBezTo>
                  <a:close/>
                  <a:moveTo>
                    <a:pt x="384" y="28690"/>
                  </a:moveTo>
                  <a:lnTo>
                    <a:pt x="384" y="28690"/>
                  </a:lnTo>
                  <a:cubicBezTo>
                    <a:pt x="1258" y="29317"/>
                    <a:pt x="3707" y="31225"/>
                    <a:pt x="5456" y="34129"/>
                  </a:cubicBezTo>
                  <a:cubicBezTo>
                    <a:pt x="7195" y="37020"/>
                    <a:pt x="7740" y="40073"/>
                    <a:pt x="7885" y="41145"/>
                  </a:cubicBezTo>
                  <a:lnTo>
                    <a:pt x="384" y="28690"/>
                  </a:lnTo>
                  <a:close/>
                  <a:moveTo>
                    <a:pt x="14830" y="40927"/>
                  </a:moveTo>
                  <a:cubicBezTo>
                    <a:pt x="15849" y="40927"/>
                    <a:pt x="16973" y="41007"/>
                    <a:pt x="18129" y="41231"/>
                  </a:cubicBezTo>
                  <a:cubicBezTo>
                    <a:pt x="21654" y="41917"/>
                    <a:pt x="24409" y="43729"/>
                    <a:pt x="25119" y="44228"/>
                  </a:cubicBezTo>
                  <a:cubicBezTo>
                    <a:pt x="24554" y="44361"/>
                    <a:pt x="22909" y="44697"/>
                    <a:pt x="20822" y="44697"/>
                  </a:cubicBezTo>
                  <a:cubicBezTo>
                    <a:pt x="19801" y="44697"/>
                    <a:pt x="18674" y="44617"/>
                    <a:pt x="17515" y="44393"/>
                  </a:cubicBezTo>
                  <a:cubicBezTo>
                    <a:pt x="13991" y="43706"/>
                    <a:pt x="11235" y="41898"/>
                    <a:pt x="10525" y="41396"/>
                  </a:cubicBezTo>
                  <a:cubicBezTo>
                    <a:pt x="11093" y="41265"/>
                    <a:pt x="12740" y="40927"/>
                    <a:pt x="14830" y="40927"/>
                  </a:cubicBezTo>
                  <a:close/>
                  <a:moveTo>
                    <a:pt x="20977" y="1"/>
                  </a:moveTo>
                  <a:lnTo>
                    <a:pt x="20905" y="192"/>
                  </a:lnTo>
                  <a:cubicBezTo>
                    <a:pt x="20891" y="222"/>
                    <a:pt x="19773" y="3176"/>
                    <a:pt x="20096" y="6601"/>
                  </a:cubicBezTo>
                  <a:cubicBezTo>
                    <a:pt x="20367" y="9476"/>
                    <a:pt x="21575" y="11835"/>
                    <a:pt x="21967" y="12532"/>
                  </a:cubicBezTo>
                  <a:lnTo>
                    <a:pt x="22063" y="13581"/>
                  </a:lnTo>
                  <a:cubicBezTo>
                    <a:pt x="21192" y="14796"/>
                    <a:pt x="20212" y="16380"/>
                    <a:pt x="19122" y="18324"/>
                  </a:cubicBezTo>
                  <a:cubicBezTo>
                    <a:pt x="18680" y="19113"/>
                    <a:pt x="18218" y="19961"/>
                    <a:pt x="17743" y="20868"/>
                  </a:cubicBezTo>
                  <a:lnTo>
                    <a:pt x="17743" y="19868"/>
                  </a:lnTo>
                  <a:cubicBezTo>
                    <a:pt x="17809" y="19690"/>
                    <a:pt x="19116" y="16132"/>
                    <a:pt x="18730" y="12020"/>
                  </a:cubicBezTo>
                  <a:cubicBezTo>
                    <a:pt x="18334" y="7826"/>
                    <a:pt x="16307" y="4525"/>
                    <a:pt x="16288" y="4492"/>
                  </a:cubicBezTo>
                  <a:lnTo>
                    <a:pt x="16175" y="4314"/>
                  </a:lnTo>
                  <a:lnTo>
                    <a:pt x="16103" y="4509"/>
                  </a:lnTo>
                  <a:cubicBezTo>
                    <a:pt x="16090" y="4545"/>
                    <a:pt x="14717" y="8162"/>
                    <a:pt x="15113" y="12360"/>
                  </a:cubicBezTo>
                  <a:cubicBezTo>
                    <a:pt x="15486" y="16337"/>
                    <a:pt x="17327" y="19499"/>
                    <a:pt x="17538" y="19855"/>
                  </a:cubicBezTo>
                  <a:lnTo>
                    <a:pt x="17538" y="21261"/>
                  </a:lnTo>
                  <a:cubicBezTo>
                    <a:pt x="16730" y="22812"/>
                    <a:pt x="15875" y="24525"/>
                    <a:pt x="14974" y="26390"/>
                  </a:cubicBezTo>
                  <a:lnTo>
                    <a:pt x="14934" y="26277"/>
                  </a:lnTo>
                  <a:lnTo>
                    <a:pt x="14938" y="26228"/>
                  </a:lnTo>
                  <a:cubicBezTo>
                    <a:pt x="14941" y="26192"/>
                    <a:pt x="15406" y="22347"/>
                    <a:pt x="14010" y="18370"/>
                  </a:cubicBezTo>
                  <a:cubicBezTo>
                    <a:pt x="12614" y="14393"/>
                    <a:pt x="9855" y="11677"/>
                    <a:pt x="9832" y="11647"/>
                  </a:cubicBezTo>
                  <a:lnTo>
                    <a:pt x="9684" y="11505"/>
                  </a:lnTo>
                  <a:lnTo>
                    <a:pt x="9657" y="11710"/>
                  </a:lnTo>
                  <a:cubicBezTo>
                    <a:pt x="9654" y="11746"/>
                    <a:pt x="9192" y="15591"/>
                    <a:pt x="10588" y="19568"/>
                  </a:cubicBezTo>
                  <a:cubicBezTo>
                    <a:pt x="11859" y="23192"/>
                    <a:pt x="14255" y="25766"/>
                    <a:pt x="14697" y="26215"/>
                  </a:cubicBezTo>
                  <a:lnTo>
                    <a:pt x="14849" y="26647"/>
                  </a:lnTo>
                  <a:cubicBezTo>
                    <a:pt x="14453" y="27472"/>
                    <a:pt x="14047" y="28327"/>
                    <a:pt x="13634" y="29211"/>
                  </a:cubicBezTo>
                  <a:cubicBezTo>
                    <a:pt x="13486" y="29528"/>
                    <a:pt x="13344" y="29845"/>
                    <a:pt x="13195" y="30159"/>
                  </a:cubicBezTo>
                  <a:cubicBezTo>
                    <a:pt x="13172" y="30175"/>
                    <a:pt x="13159" y="30205"/>
                    <a:pt x="13159" y="30234"/>
                  </a:cubicBezTo>
                  <a:cubicBezTo>
                    <a:pt x="12446" y="31786"/>
                    <a:pt x="11763" y="33304"/>
                    <a:pt x="11129" y="34726"/>
                  </a:cubicBezTo>
                  <a:lnTo>
                    <a:pt x="11136" y="34677"/>
                  </a:lnTo>
                  <a:cubicBezTo>
                    <a:pt x="11136" y="34663"/>
                    <a:pt x="11192" y="33350"/>
                    <a:pt x="10961" y="31409"/>
                  </a:cubicBezTo>
                  <a:cubicBezTo>
                    <a:pt x="10746" y="29621"/>
                    <a:pt x="10238" y="26918"/>
                    <a:pt x="9034" y="24195"/>
                  </a:cubicBezTo>
                  <a:cubicBezTo>
                    <a:pt x="7826" y="21476"/>
                    <a:pt x="6162" y="19284"/>
                    <a:pt x="4981" y="17924"/>
                  </a:cubicBezTo>
                  <a:cubicBezTo>
                    <a:pt x="3697" y="16453"/>
                    <a:pt x="2687" y="15611"/>
                    <a:pt x="2674" y="15601"/>
                  </a:cubicBezTo>
                  <a:lnTo>
                    <a:pt x="2512" y="15469"/>
                  </a:lnTo>
                  <a:lnTo>
                    <a:pt x="2506" y="15677"/>
                  </a:lnTo>
                  <a:cubicBezTo>
                    <a:pt x="2506" y="15687"/>
                    <a:pt x="2446" y="17004"/>
                    <a:pt x="2677" y="18944"/>
                  </a:cubicBezTo>
                  <a:cubicBezTo>
                    <a:pt x="2892" y="20733"/>
                    <a:pt x="3400" y="23436"/>
                    <a:pt x="4605" y="26159"/>
                  </a:cubicBezTo>
                  <a:cubicBezTo>
                    <a:pt x="5809" y="28881"/>
                    <a:pt x="7476" y="31066"/>
                    <a:pt x="8661" y="32429"/>
                  </a:cubicBezTo>
                  <a:cubicBezTo>
                    <a:pt x="9941" y="33901"/>
                    <a:pt x="10954" y="34743"/>
                    <a:pt x="10964" y="34752"/>
                  </a:cubicBezTo>
                  <a:lnTo>
                    <a:pt x="11080" y="34845"/>
                  </a:lnTo>
                  <a:cubicBezTo>
                    <a:pt x="10578" y="35983"/>
                    <a:pt x="10106" y="37063"/>
                    <a:pt x="9684" y="38046"/>
                  </a:cubicBezTo>
                  <a:cubicBezTo>
                    <a:pt x="9667" y="38063"/>
                    <a:pt x="9657" y="38086"/>
                    <a:pt x="9657" y="38109"/>
                  </a:cubicBezTo>
                  <a:cubicBezTo>
                    <a:pt x="9063" y="39488"/>
                    <a:pt x="8562" y="40680"/>
                    <a:pt x="8172" y="41601"/>
                  </a:cubicBezTo>
                  <a:lnTo>
                    <a:pt x="8149" y="41561"/>
                  </a:lnTo>
                  <a:lnTo>
                    <a:pt x="8143" y="41521"/>
                  </a:lnTo>
                  <a:cubicBezTo>
                    <a:pt x="8139" y="41485"/>
                    <a:pt x="7809" y="37627"/>
                    <a:pt x="5634" y="34013"/>
                  </a:cubicBezTo>
                  <a:cubicBezTo>
                    <a:pt x="3463" y="30403"/>
                    <a:pt x="205" y="28307"/>
                    <a:pt x="172" y="28287"/>
                  </a:cubicBezTo>
                  <a:lnTo>
                    <a:pt x="1" y="28175"/>
                  </a:lnTo>
                  <a:lnTo>
                    <a:pt x="17" y="28383"/>
                  </a:lnTo>
                  <a:lnTo>
                    <a:pt x="17" y="28399"/>
                  </a:lnTo>
                  <a:cubicBezTo>
                    <a:pt x="7" y="28423"/>
                    <a:pt x="7" y="28456"/>
                    <a:pt x="24" y="28482"/>
                  </a:cubicBezTo>
                  <a:cubicBezTo>
                    <a:pt x="90" y="29102"/>
                    <a:pt x="542" y="32597"/>
                    <a:pt x="2522" y="35891"/>
                  </a:cubicBezTo>
                  <a:cubicBezTo>
                    <a:pt x="4509" y="39195"/>
                    <a:pt x="7400" y="41228"/>
                    <a:pt x="7905" y="41568"/>
                  </a:cubicBezTo>
                  <a:lnTo>
                    <a:pt x="8067" y="41835"/>
                  </a:lnTo>
                  <a:cubicBezTo>
                    <a:pt x="7605" y="42944"/>
                    <a:pt x="7334" y="43594"/>
                    <a:pt x="7327" y="43617"/>
                  </a:cubicBezTo>
                  <a:cubicBezTo>
                    <a:pt x="7308" y="43670"/>
                    <a:pt x="7331" y="43726"/>
                    <a:pt x="7383" y="43752"/>
                  </a:cubicBezTo>
                  <a:cubicBezTo>
                    <a:pt x="7397" y="43756"/>
                    <a:pt x="7410" y="43759"/>
                    <a:pt x="7423" y="43759"/>
                  </a:cubicBezTo>
                  <a:cubicBezTo>
                    <a:pt x="7463" y="43759"/>
                    <a:pt x="7502" y="43736"/>
                    <a:pt x="7519" y="43696"/>
                  </a:cubicBezTo>
                  <a:cubicBezTo>
                    <a:pt x="7525" y="43673"/>
                    <a:pt x="7793" y="43013"/>
                    <a:pt x="8265" y="41891"/>
                  </a:cubicBezTo>
                  <a:cubicBezTo>
                    <a:pt x="8275" y="41874"/>
                    <a:pt x="8284" y="41858"/>
                    <a:pt x="8284" y="41841"/>
                  </a:cubicBezTo>
                  <a:cubicBezTo>
                    <a:pt x="8374" y="41634"/>
                    <a:pt x="8469" y="41403"/>
                    <a:pt x="8572" y="41158"/>
                  </a:cubicBezTo>
                  <a:lnTo>
                    <a:pt x="10222" y="41426"/>
                  </a:lnTo>
                  <a:cubicBezTo>
                    <a:pt x="10251" y="41452"/>
                    <a:pt x="13337" y="43785"/>
                    <a:pt x="17479" y="44587"/>
                  </a:cubicBezTo>
                  <a:cubicBezTo>
                    <a:pt x="18651" y="44812"/>
                    <a:pt x="19789" y="44894"/>
                    <a:pt x="20822" y="44894"/>
                  </a:cubicBezTo>
                  <a:cubicBezTo>
                    <a:pt x="23436" y="44894"/>
                    <a:pt x="25363" y="44373"/>
                    <a:pt x="25393" y="44363"/>
                  </a:cubicBezTo>
                  <a:lnTo>
                    <a:pt x="25591" y="44310"/>
                  </a:lnTo>
                  <a:lnTo>
                    <a:pt x="25426" y="44181"/>
                  </a:lnTo>
                  <a:cubicBezTo>
                    <a:pt x="25396" y="44158"/>
                    <a:pt x="22311" y="41822"/>
                    <a:pt x="18169" y="41023"/>
                  </a:cubicBezTo>
                  <a:cubicBezTo>
                    <a:pt x="16997" y="40795"/>
                    <a:pt x="15857" y="40714"/>
                    <a:pt x="14825" y="40714"/>
                  </a:cubicBezTo>
                  <a:cubicBezTo>
                    <a:pt x="12445" y="40714"/>
                    <a:pt x="10635" y="41148"/>
                    <a:pt x="10311" y="41231"/>
                  </a:cubicBezTo>
                  <a:cubicBezTo>
                    <a:pt x="10308" y="41231"/>
                    <a:pt x="10308" y="41231"/>
                    <a:pt x="10301" y="41228"/>
                  </a:cubicBezTo>
                  <a:lnTo>
                    <a:pt x="8651" y="40960"/>
                  </a:lnTo>
                  <a:cubicBezTo>
                    <a:pt x="8984" y="40172"/>
                    <a:pt x="9383" y="39241"/>
                    <a:pt x="9829" y="38201"/>
                  </a:cubicBezTo>
                  <a:lnTo>
                    <a:pt x="10760" y="38010"/>
                  </a:lnTo>
                  <a:lnTo>
                    <a:pt x="10862" y="38040"/>
                  </a:lnTo>
                  <a:cubicBezTo>
                    <a:pt x="10878" y="38043"/>
                    <a:pt x="12334" y="38459"/>
                    <a:pt x="14558" y="38703"/>
                  </a:cubicBezTo>
                  <a:cubicBezTo>
                    <a:pt x="15446" y="38802"/>
                    <a:pt x="16535" y="38875"/>
                    <a:pt x="17756" y="38875"/>
                  </a:cubicBezTo>
                  <a:cubicBezTo>
                    <a:pt x="19357" y="38875"/>
                    <a:pt x="21182" y="38746"/>
                    <a:pt x="23056" y="38343"/>
                  </a:cubicBezTo>
                  <a:cubicBezTo>
                    <a:pt x="26370" y="37644"/>
                    <a:pt x="29188" y="36257"/>
                    <a:pt x="30970" y="35218"/>
                  </a:cubicBezTo>
                  <a:cubicBezTo>
                    <a:pt x="32901" y="34089"/>
                    <a:pt x="34069" y="33116"/>
                    <a:pt x="34076" y="33109"/>
                  </a:cubicBezTo>
                  <a:lnTo>
                    <a:pt x="34224" y="32984"/>
                  </a:lnTo>
                  <a:lnTo>
                    <a:pt x="34040" y="32931"/>
                  </a:lnTo>
                  <a:cubicBezTo>
                    <a:pt x="34023" y="32927"/>
                    <a:pt x="32568" y="32512"/>
                    <a:pt x="30343" y="32267"/>
                  </a:cubicBezTo>
                  <a:cubicBezTo>
                    <a:pt x="29457" y="32170"/>
                    <a:pt x="28366" y="32092"/>
                    <a:pt x="27145" y="32092"/>
                  </a:cubicBezTo>
                  <a:cubicBezTo>
                    <a:pt x="25544" y="32092"/>
                    <a:pt x="23720" y="32226"/>
                    <a:pt x="21842" y="32627"/>
                  </a:cubicBezTo>
                  <a:cubicBezTo>
                    <a:pt x="18528" y="33327"/>
                    <a:pt x="15710" y="34713"/>
                    <a:pt x="13928" y="35752"/>
                  </a:cubicBezTo>
                  <a:cubicBezTo>
                    <a:pt x="12357" y="36670"/>
                    <a:pt x="11291" y="37485"/>
                    <a:pt x="10941" y="37762"/>
                  </a:cubicBezTo>
                  <a:lnTo>
                    <a:pt x="9918" y="37974"/>
                  </a:lnTo>
                  <a:cubicBezTo>
                    <a:pt x="10872" y="35762"/>
                    <a:pt x="12047" y="33099"/>
                    <a:pt x="13327" y="30324"/>
                  </a:cubicBezTo>
                  <a:lnTo>
                    <a:pt x="14575" y="30060"/>
                  </a:lnTo>
                  <a:cubicBezTo>
                    <a:pt x="14872" y="30129"/>
                    <a:pt x="15984" y="30376"/>
                    <a:pt x="17558" y="30518"/>
                  </a:cubicBezTo>
                  <a:cubicBezTo>
                    <a:pt x="18212" y="30574"/>
                    <a:pt x="18997" y="30621"/>
                    <a:pt x="19878" y="30621"/>
                  </a:cubicBezTo>
                  <a:cubicBezTo>
                    <a:pt x="21284" y="30621"/>
                    <a:pt x="22921" y="30505"/>
                    <a:pt x="24621" y="30145"/>
                  </a:cubicBezTo>
                  <a:cubicBezTo>
                    <a:pt x="27376" y="29561"/>
                    <a:pt x="29736" y="28446"/>
                    <a:pt x="31224" y="27617"/>
                  </a:cubicBezTo>
                  <a:cubicBezTo>
                    <a:pt x="32512" y="26901"/>
                    <a:pt x="33393" y="26264"/>
                    <a:pt x="33706" y="26033"/>
                  </a:cubicBezTo>
                  <a:lnTo>
                    <a:pt x="33904" y="25994"/>
                  </a:lnTo>
                  <a:cubicBezTo>
                    <a:pt x="33960" y="25980"/>
                    <a:pt x="33993" y="25928"/>
                    <a:pt x="33980" y="25868"/>
                  </a:cubicBezTo>
                  <a:cubicBezTo>
                    <a:pt x="33977" y="25855"/>
                    <a:pt x="33974" y="25838"/>
                    <a:pt x="33964" y="25832"/>
                  </a:cubicBezTo>
                  <a:lnTo>
                    <a:pt x="33993" y="25812"/>
                  </a:lnTo>
                  <a:lnTo>
                    <a:pt x="33792" y="25756"/>
                  </a:lnTo>
                  <a:cubicBezTo>
                    <a:pt x="33779" y="25753"/>
                    <a:pt x="32571" y="25442"/>
                    <a:pt x="30729" y="25277"/>
                  </a:cubicBezTo>
                  <a:cubicBezTo>
                    <a:pt x="30075" y="25219"/>
                    <a:pt x="29287" y="25174"/>
                    <a:pt x="28407" y="25174"/>
                  </a:cubicBezTo>
                  <a:cubicBezTo>
                    <a:pt x="27003" y="25174"/>
                    <a:pt x="25366" y="25289"/>
                    <a:pt x="23667" y="25650"/>
                  </a:cubicBezTo>
                  <a:cubicBezTo>
                    <a:pt x="20908" y="26235"/>
                    <a:pt x="18552" y="27350"/>
                    <a:pt x="17063" y="28178"/>
                  </a:cubicBezTo>
                  <a:cubicBezTo>
                    <a:pt x="15446" y="29079"/>
                    <a:pt x="14469" y="29855"/>
                    <a:pt x="14459" y="29858"/>
                  </a:cubicBezTo>
                  <a:lnTo>
                    <a:pt x="14436" y="29878"/>
                  </a:lnTo>
                  <a:lnTo>
                    <a:pt x="13436" y="30089"/>
                  </a:lnTo>
                  <a:cubicBezTo>
                    <a:pt x="13562" y="29825"/>
                    <a:pt x="13680" y="29561"/>
                    <a:pt x="13806" y="29297"/>
                  </a:cubicBezTo>
                  <a:cubicBezTo>
                    <a:pt x="14730" y="27317"/>
                    <a:pt x="15611" y="25485"/>
                    <a:pt x="16449" y="23806"/>
                  </a:cubicBezTo>
                  <a:lnTo>
                    <a:pt x="17971" y="23310"/>
                  </a:lnTo>
                  <a:cubicBezTo>
                    <a:pt x="18284" y="23386"/>
                    <a:pt x="19944" y="23753"/>
                    <a:pt x="22145" y="23753"/>
                  </a:cubicBezTo>
                  <a:cubicBezTo>
                    <a:pt x="23268" y="23753"/>
                    <a:pt x="24532" y="23657"/>
                    <a:pt x="25829" y="23380"/>
                  </a:cubicBezTo>
                  <a:cubicBezTo>
                    <a:pt x="29954" y="22505"/>
                    <a:pt x="32997" y="20113"/>
                    <a:pt x="33030" y="20093"/>
                  </a:cubicBezTo>
                  <a:lnTo>
                    <a:pt x="33188" y="19964"/>
                  </a:lnTo>
                  <a:lnTo>
                    <a:pt x="32987" y="19911"/>
                  </a:lnTo>
                  <a:cubicBezTo>
                    <a:pt x="32962" y="19907"/>
                    <a:pt x="31191" y="19459"/>
                    <a:pt x="28753" y="19459"/>
                  </a:cubicBezTo>
                  <a:cubicBezTo>
                    <a:pt x="27633" y="19459"/>
                    <a:pt x="26372" y="19553"/>
                    <a:pt x="25076" y="19829"/>
                  </a:cubicBezTo>
                  <a:cubicBezTo>
                    <a:pt x="20951" y="20703"/>
                    <a:pt x="17908" y="23096"/>
                    <a:pt x="17875" y="23116"/>
                  </a:cubicBezTo>
                  <a:lnTo>
                    <a:pt x="17858" y="23129"/>
                  </a:lnTo>
                  <a:lnTo>
                    <a:pt x="16578" y="23545"/>
                  </a:lnTo>
                  <a:cubicBezTo>
                    <a:pt x="16951" y="22796"/>
                    <a:pt x="17324" y="22073"/>
                    <a:pt x="17684" y="21383"/>
                  </a:cubicBezTo>
                  <a:cubicBezTo>
                    <a:pt x="17703" y="21367"/>
                    <a:pt x="17720" y="21340"/>
                    <a:pt x="17720" y="21311"/>
                  </a:cubicBezTo>
                  <a:cubicBezTo>
                    <a:pt x="17901" y="20964"/>
                    <a:pt x="18080" y="20624"/>
                    <a:pt x="18255" y="20294"/>
                  </a:cubicBezTo>
                  <a:lnTo>
                    <a:pt x="20033" y="19502"/>
                  </a:lnTo>
                  <a:lnTo>
                    <a:pt x="20198" y="19502"/>
                  </a:lnTo>
                  <a:cubicBezTo>
                    <a:pt x="21073" y="19502"/>
                    <a:pt x="24145" y="19396"/>
                    <a:pt x="27208" y="18033"/>
                  </a:cubicBezTo>
                  <a:cubicBezTo>
                    <a:pt x="30809" y="16429"/>
                    <a:pt x="33132" y="13651"/>
                    <a:pt x="33152" y="13624"/>
                  </a:cubicBezTo>
                  <a:lnTo>
                    <a:pt x="33284" y="13463"/>
                  </a:lnTo>
                  <a:lnTo>
                    <a:pt x="33079" y="13456"/>
                  </a:lnTo>
                  <a:cubicBezTo>
                    <a:pt x="33073" y="13456"/>
                    <a:pt x="32987" y="13453"/>
                    <a:pt x="32832" y="13453"/>
                  </a:cubicBezTo>
                  <a:cubicBezTo>
                    <a:pt x="31954" y="13453"/>
                    <a:pt x="28882" y="13555"/>
                    <a:pt x="25822" y="14921"/>
                  </a:cubicBezTo>
                  <a:cubicBezTo>
                    <a:pt x="22221" y="16525"/>
                    <a:pt x="19898" y="19304"/>
                    <a:pt x="19878" y="19330"/>
                  </a:cubicBezTo>
                  <a:lnTo>
                    <a:pt x="19855" y="19353"/>
                  </a:lnTo>
                  <a:lnTo>
                    <a:pt x="18416" y="19997"/>
                  </a:lnTo>
                  <a:cubicBezTo>
                    <a:pt x="19268" y="18420"/>
                    <a:pt x="20060" y="17037"/>
                    <a:pt x="20789" y="15852"/>
                  </a:cubicBezTo>
                  <a:cubicBezTo>
                    <a:pt x="20983" y="15615"/>
                    <a:pt x="21795" y="15000"/>
                    <a:pt x="22973" y="14174"/>
                  </a:cubicBezTo>
                  <a:lnTo>
                    <a:pt x="22973" y="14174"/>
                  </a:lnTo>
                  <a:lnTo>
                    <a:pt x="22881" y="14363"/>
                  </a:lnTo>
                  <a:lnTo>
                    <a:pt x="23086" y="14340"/>
                  </a:lnTo>
                  <a:cubicBezTo>
                    <a:pt x="23122" y="14334"/>
                    <a:pt x="26858" y="13878"/>
                    <a:pt x="30125" y="11575"/>
                  </a:cubicBezTo>
                  <a:cubicBezTo>
                    <a:pt x="33393" y="9274"/>
                    <a:pt x="35148" y="6057"/>
                    <a:pt x="35165" y="6024"/>
                  </a:cubicBezTo>
                  <a:lnTo>
                    <a:pt x="35264" y="5842"/>
                  </a:lnTo>
                  <a:lnTo>
                    <a:pt x="35264" y="5842"/>
                  </a:lnTo>
                  <a:lnTo>
                    <a:pt x="35059" y="5875"/>
                  </a:lnTo>
                  <a:cubicBezTo>
                    <a:pt x="35020" y="5879"/>
                    <a:pt x="31399" y="6456"/>
                    <a:pt x="28135" y="8756"/>
                  </a:cubicBezTo>
                  <a:cubicBezTo>
                    <a:pt x="25617" y="10532"/>
                    <a:pt x="23934" y="12779"/>
                    <a:pt x="23287" y="13730"/>
                  </a:cubicBezTo>
                  <a:cubicBezTo>
                    <a:pt x="22400" y="14347"/>
                    <a:pt x="21664" y="14875"/>
                    <a:pt x="21182" y="15258"/>
                  </a:cubicBezTo>
                  <a:cubicBezTo>
                    <a:pt x="21518" y="14730"/>
                    <a:pt x="21842" y="14245"/>
                    <a:pt x="22152" y="13806"/>
                  </a:cubicBezTo>
                  <a:lnTo>
                    <a:pt x="22178" y="13806"/>
                  </a:lnTo>
                  <a:cubicBezTo>
                    <a:pt x="22235" y="13802"/>
                    <a:pt x="22278" y="13753"/>
                    <a:pt x="22274" y="13697"/>
                  </a:cubicBezTo>
                  <a:lnTo>
                    <a:pt x="22271" y="13644"/>
                  </a:lnTo>
                  <a:cubicBezTo>
                    <a:pt x="22984" y="12651"/>
                    <a:pt x="23617" y="11911"/>
                    <a:pt x="24172" y="11439"/>
                  </a:cubicBezTo>
                  <a:cubicBezTo>
                    <a:pt x="24703" y="11034"/>
                    <a:pt x="26848" y="9298"/>
                    <a:pt x="28277" y="6651"/>
                  </a:cubicBezTo>
                  <a:cubicBezTo>
                    <a:pt x="29904" y="3621"/>
                    <a:pt x="30026" y="466"/>
                    <a:pt x="30026" y="433"/>
                  </a:cubicBezTo>
                  <a:lnTo>
                    <a:pt x="30033" y="225"/>
                  </a:lnTo>
                  <a:lnTo>
                    <a:pt x="29865" y="347"/>
                  </a:lnTo>
                  <a:cubicBezTo>
                    <a:pt x="29838" y="364"/>
                    <a:pt x="27267" y="2199"/>
                    <a:pt x="25637" y="5225"/>
                  </a:cubicBezTo>
                  <a:cubicBezTo>
                    <a:pt x="24086" y="8109"/>
                    <a:pt x="23905" y="11106"/>
                    <a:pt x="23885" y="11413"/>
                  </a:cubicBezTo>
                  <a:cubicBezTo>
                    <a:pt x="23396" y="11865"/>
                    <a:pt x="22848" y="12509"/>
                    <a:pt x="22241" y="13327"/>
                  </a:cubicBezTo>
                  <a:lnTo>
                    <a:pt x="22202" y="12898"/>
                  </a:lnTo>
                  <a:lnTo>
                    <a:pt x="22268" y="12727"/>
                  </a:lnTo>
                  <a:cubicBezTo>
                    <a:pt x="22281" y="12697"/>
                    <a:pt x="23400" y="9743"/>
                    <a:pt x="23076" y="6321"/>
                  </a:cubicBezTo>
                  <a:cubicBezTo>
                    <a:pt x="22753" y="2895"/>
                    <a:pt x="21103" y="205"/>
                    <a:pt x="21086" y="176"/>
                  </a:cubicBezTo>
                  <a:lnTo>
                    <a:pt x="20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10"/>
          <p:cNvGrpSpPr/>
          <p:nvPr/>
        </p:nvGrpSpPr>
        <p:grpSpPr>
          <a:xfrm>
            <a:off x="153787" y="69727"/>
            <a:ext cx="8836425" cy="4975164"/>
            <a:chOff x="153787" y="69727"/>
            <a:chExt cx="8836425" cy="4975164"/>
          </a:xfrm>
        </p:grpSpPr>
        <p:grpSp>
          <p:nvGrpSpPr>
            <p:cNvPr id="514" name="Google Shape;514;p10"/>
            <p:cNvGrpSpPr/>
            <p:nvPr/>
          </p:nvGrpSpPr>
          <p:grpSpPr>
            <a:xfrm flipH="1">
              <a:off x="5602250" y="183850"/>
              <a:ext cx="3365325" cy="3113775"/>
              <a:chOff x="178138" y="183850"/>
              <a:chExt cx="3365325" cy="3113775"/>
            </a:xfrm>
          </p:grpSpPr>
          <p:sp>
            <p:nvSpPr>
              <p:cNvPr id="515" name="Google Shape;515;p10"/>
              <p:cNvSpPr/>
              <p:nvPr/>
            </p:nvSpPr>
            <p:spPr>
              <a:xfrm>
                <a:off x="224263" y="237675"/>
                <a:ext cx="3319200" cy="3052250"/>
              </a:xfrm>
              <a:custGeom>
                <a:rect b="b" l="l" r="r" t="t"/>
                <a:pathLst>
                  <a:path extrusionOk="0" h="122090" w="132768">
                    <a:moveTo>
                      <a:pt x="0" y="122090"/>
                    </a:moveTo>
                    <a:lnTo>
                      <a:pt x="221" y="0"/>
                    </a:lnTo>
                    <a:lnTo>
                      <a:pt x="132768" y="0"/>
                    </a:lnTo>
                  </a:path>
                </a:pathLst>
              </a:custGeom>
              <a:noFill/>
              <a:ln cap="flat" cmpd="sng" w="9525">
                <a:solidFill>
                  <a:schemeClr val="dk1"/>
                </a:solidFill>
                <a:prstDash val="solid"/>
                <a:round/>
                <a:headEnd len="med" w="med" type="none"/>
                <a:tailEnd len="med" w="med" type="none"/>
              </a:ln>
            </p:spPr>
          </p:sp>
          <p:sp>
            <p:nvSpPr>
              <p:cNvPr id="516" name="Google Shape;516;p10"/>
              <p:cNvSpPr/>
              <p:nvPr/>
            </p:nvSpPr>
            <p:spPr>
              <a:xfrm>
                <a:off x="178138" y="183850"/>
                <a:ext cx="3353775" cy="3113775"/>
              </a:xfrm>
              <a:custGeom>
                <a:rect b="b" l="l" r="r" t="t"/>
                <a:pathLst>
                  <a:path extrusionOk="0" h="124551" w="134151">
                    <a:moveTo>
                      <a:pt x="134151" y="0"/>
                    </a:moveTo>
                    <a:lnTo>
                      <a:pt x="221" y="0"/>
                    </a:lnTo>
                    <a:lnTo>
                      <a:pt x="0" y="124551"/>
                    </a:lnTo>
                  </a:path>
                </a:pathLst>
              </a:custGeom>
              <a:noFill/>
              <a:ln cap="flat" cmpd="sng" w="9525">
                <a:solidFill>
                  <a:schemeClr val="dk1"/>
                </a:solidFill>
                <a:prstDash val="solid"/>
                <a:round/>
                <a:headEnd len="med" w="med" type="none"/>
                <a:tailEnd len="med" w="med" type="none"/>
              </a:ln>
            </p:spPr>
          </p:sp>
        </p:grpSp>
        <p:grpSp>
          <p:nvGrpSpPr>
            <p:cNvPr id="517" name="Google Shape;517;p10"/>
            <p:cNvGrpSpPr/>
            <p:nvPr/>
          </p:nvGrpSpPr>
          <p:grpSpPr>
            <a:xfrm>
              <a:off x="183650" y="183850"/>
              <a:ext cx="3359825" cy="3094550"/>
              <a:chOff x="183650" y="183850"/>
              <a:chExt cx="3359825" cy="3094550"/>
            </a:xfrm>
          </p:grpSpPr>
          <p:sp>
            <p:nvSpPr>
              <p:cNvPr id="518" name="Google Shape;518;p10"/>
              <p:cNvSpPr/>
              <p:nvPr/>
            </p:nvSpPr>
            <p:spPr>
              <a:xfrm>
                <a:off x="229775" y="237675"/>
                <a:ext cx="3313700" cy="3033050"/>
              </a:xfrm>
              <a:custGeom>
                <a:rect b="b" l="l" r="r" t="t"/>
                <a:pathLst>
                  <a:path extrusionOk="0" h="121322" w="132548">
                    <a:moveTo>
                      <a:pt x="0" y="121322"/>
                    </a:moveTo>
                    <a:lnTo>
                      <a:pt x="1" y="0"/>
                    </a:lnTo>
                    <a:lnTo>
                      <a:pt x="132548" y="0"/>
                    </a:lnTo>
                  </a:path>
                </a:pathLst>
              </a:custGeom>
              <a:noFill/>
              <a:ln cap="flat" cmpd="sng" w="9525">
                <a:solidFill>
                  <a:schemeClr val="dk1"/>
                </a:solidFill>
                <a:prstDash val="solid"/>
                <a:round/>
                <a:headEnd len="med" w="med" type="none"/>
                <a:tailEnd len="med" w="med" type="none"/>
              </a:ln>
            </p:spPr>
          </p:sp>
          <p:sp>
            <p:nvSpPr>
              <p:cNvPr id="519" name="Google Shape;519;p10"/>
              <p:cNvSpPr/>
              <p:nvPr/>
            </p:nvSpPr>
            <p:spPr>
              <a:xfrm>
                <a:off x="183650" y="183850"/>
                <a:ext cx="3348275" cy="3094550"/>
              </a:xfrm>
              <a:custGeom>
                <a:rect b="b" l="l" r="r" t="t"/>
                <a:pathLst>
                  <a:path extrusionOk="0" h="123782" w="133931">
                    <a:moveTo>
                      <a:pt x="133931" y="0"/>
                    </a:moveTo>
                    <a:lnTo>
                      <a:pt x="1" y="0"/>
                    </a:lnTo>
                    <a:lnTo>
                      <a:pt x="0" y="123782"/>
                    </a:lnTo>
                  </a:path>
                </a:pathLst>
              </a:custGeom>
              <a:noFill/>
              <a:ln cap="flat" cmpd="sng" w="9525">
                <a:solidFill>
                  <a:schemeClr val="dk1"/>
                </a:solidFill>
                <a:prstDash val="solid"/>
                <a:round/>
                <a:headEnd len="med" w="med" type="none"/>
                <a:tailEnd len="med" w="med" type="none"/>
              </a:ln>
            </p:spPr>
          </p:sp>
        </p:grpSp>
        <p:sp>
          <p:nvSpPr>
            <p:cNvPr id="520" name="Google Shape;520;p10"/>
            <p:cNvSpPr/>
            <p:nvPr/>
          </p:nvSpPr>
          <p:spPr>
            <a:xfrm>
              <a:off x="153787" y="334124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0"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p:nvPr/>
          </p:nvSpPr>
          <p:spPr>
            <a:xfrm>
              <a:off x="8835917" y="3341248"/>
              <a:ext cx="154296" cy="230017"/>
            </a:xfrm>
            <a:custGeom>
              <a:rect b="b" l="l" r="r" t="t"/>
              <a:pathLst>
                <a:path extrusionOk="0" h="2257" w="1514">
                  <a:moveTo>
                    <a:pt x="758" y="289"/>
                  </a:moveTo>
                  <a:lnTo>
                    <a:pt x="1286" y="1149"/>
                  </a:lnTo>
                  <a:lnTo>
                    <a:pt x="758" y="1966"/>
                  </a:lnTo>
                  <a:lnTo>
                    <a:pt x="228" y="1149"/>
                  </a:lnTo>
                  <a:lnTo>
                    <a:pt x="758" y="289"/>
                  </a:lnTo>
                  <a:close/>
                  <a:moveTo>
                    <a:pt x="758" y="0"/>
                  </a:moveTo>
                  <a:cubicBezTo>
                    <a:pt x="719" y="0"/>
                    <a:pt x="687" y="16"/>
                    <a:pt x="671" y="44"/>
                  </a:cubicBezTo>
                  <a:lnTo>
                    <a:pt x="20" y="1098"/>
                  </a:lnTo>
                  <a:cubicBezTo>
                    <a:pt x="0" y="1131"/>
                    <a:pt x="0" y="1176"/>
                    <a:pt x="23" y="1208"/>
                  </a:cubicBezTo>
                  <a:lnTo>
                    <a:pt x="672" y="2210"/>
                  </a:lnTo>
                  <a:cubicBezTo>
                    <a:pt x="690" y="2237"/>
                    <a:pt x="722" y="2256"/>
                    <a:pt x="758" y="2256"/>
                  </a:cubicBezTo>
                  <a:cubicBezTo>
                    <a:pt x="792" y="2256"/>
                    <a:pt x="824" y="2237"/>
                    <a:pt x="842" y="2210"/>
                  </a:cubicBezTo>
                  <a:lnTo>
                    <a:pt x="1491" y="1208"/>
                  </a:lnTo>
                  <a:cubicBezTo>
                    <a:pt x="1514" y="1176"/>
                    <a:pt x="1514" y="1134"/>
                    <a:pt x="1494" y="1098"/>
                  </a:cubicBezTo>
                  <a:lnTo>
                    <a:pt x="843" y="44"/>
                  </a:lnTo>
                  <a:cubicBezTo>
                    <a:pt x="827" y="16"/>
                    <a:pt x="795" y="0"/>
                    <a:pt x="758"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10"/>
            <p:cNvGrpSpPr/>
            <p:nvPr/>
          </p:nvGrpSpPr>
          <p:grpSpPr>
            <a:xfrm>
              <a:off x="183625" y="3640725"/>
              <a:ext cx="3471275" cy="1322375"/>
              <a:chOff x="183625" y="3640725"/>
              <a:chExt cx="3471275" cy="1322375"/>
            </a:xfrm>
          </p:grpSpPr>
          <p:sp>
            <p:nvSpPr>
              <p:cNvPr id="523" name="Google Shape;523;p10"/>
              <p:cNvSpPr/>
              <p:nvPr/>
            </p:nvSpPr>
            <p:spPr>
              <a:xfrm>
                <a:off x="236525" y="3689725"/>
                <a:ext cx="3418375" cy="1218600"/>
              </a:xfrm>
              <a:custGeom>
                <a:rect b="b" l="l" r="r" t="t"/>
                <a:pathLst>
                  <a:path extrusionOk="0" h="48744" w="136735">
                    <a:moveTo>
                      <a:pt x="136735" y="48744"/>
                    </a:moveTo>
                    <a:lnTo>
                      <a:pt x="0" y="48717"/>
                    </a:lnTo>
                    <a:lnTo>
                      <a:pt x="0" y="127"/>
                    </a:lnTo>
                    <a:lnTo>
                      <a:pt x="133814" y="0"/>
                    </a:lnTo>
                  </a:path>
                </a:pathLst>
              </a:custGeom>
              <a:noFill/>
              <a:ln cap="flat" cmpd="sng" w="9525">
                <a:solidFill>
                  <a:schemeClr val="dk1"/>
                </a:solidFill>
                <a:prstDash val="solid"/>
                <a:round/>
                <a:headEnd len="med" w="med" type="none"/>
                <a:tailEnd len="med" w="med" type="none"/>
              </a:ln>
            </p:spPr>
          </p:sp>
          <p:sp>
            <p:nvSpPr>
              <p:cNvPr id="524" name="Google Shape;524;p10"/>
              <p:cNvSpPr/>
              <p:nvPr/>
            </p:nvSpPr>
            <p:spPr>
              <a:xfrm>
                <a:off x="183625" y="3640725"/>
                <a:ext cx="3471275" cy="1322375"/>
              </a:xfrm>
              <a:custGeom>
                <a:rect b="b" l="l" r="r" t="t"/>
                <a:pathLst>
                  <a:path extrusionOk="0" h="52895" w="138851">
                    <a:moveTo>
                      <a:pt x="135930" y="0"/>
                    </a:moveTo>
                    <a:lnTo>
                      <a:pt x="0" y="0"/>
                    </a:lnTo>
                    <a:lnTo>
                      <a:pt x="0" y="52895"/>
                    </a:lnTo>
                    <a:lnTo>
                      <a:pt x="138851" y="52895"/>
                    </a:lnTo>
                  </a:path>
                </a:pathLst>
              </a:custGeom>
              <a:noFill/>
              <a:ln cap="flat" cmpd="sng" w="9525">
                <a:solidFill>
                  <a:schemeClr val="dk1"/>
                </a:solidFill>
                <a:prstDash val="solid"/>
                <a:round/>
                <a:headEnd len="med" w="med" type="none"/>
                <a:tailEnd len="med" w="med" type="none"/>
              </a:ln>
            </p:spPr>
          </p:sp>
        </p:grpSp>
        <p:grpSp>
          <p:nvGrpSpPr>
            <p:cNvPr id="525" name="Google Shape;525;p10"/>
            <p:cNvGrpSpPr/>
            <p:nvPr/>
          </p:nvGrpSpPr>
          <p:grpSpPr>
            <a:xfrm flipH="1">
              <a:off x="5495913" y="3640725"/>
              <a:ext cx="3471275" cy="1322375"/>
              <a:chOff x="183625" y="3640725"/>
              <a:chExt cx="3471275" cy="1322375"/>
            </a:xfrm>
          </p:grpSpPr>
          <p:sp>
            <p:nvSpPr>
              <p:cNvPr id="526" name="Google Shape;526;p10"/>
              <p:cNvSpPr/>
              <p:nvPr/>
            </p:nvSpPr>
            <p:spPr>
              <a:xfrm>
                <a:off x="236525" y="3689725"/>
                <a:ext cx="3418375" cy="1218600"/>
              </a:xfrm>
              <a:custGeom>
                <a:rect b="b" l="l" r="r" t="t"/>
                <a:pathLst>
                  <a:path extrusionOk="0" h="48744" w="136735">
                    <a:moveTo>
                      <a:pt x="136735" y="48744"/>
                    </a:moveTo>
                    <a:lnTo>
                      <a:pt x="0" y="48717"/>
                    </a:lnTo>
                    <a:lnTo>
                      <a:pt x="0" y="127"/>
                    </a:lnTo>
                    <a:lnTo>
                      <a:pt x="133814" y="0"/>
                    </a:lnTo>
                  </a:path>
                </a:pathLst>
              </a:custGeom>
              <a:noFill/>
              <a:ln cap="flat" cmpd="sng" w="9525">
                <a:solidFill>
                  <a:schemeClr val="dk1"/>
                </a:solidFill>
                <a:prstDash val="solid"/>
                <a:round/>
                <a:headEnd len="med" w="med" type="none"/>
                <a:tailEnd len="med" w="med" type="none"/>
              </a:ln>
            </p:spPr>
          </p:sp>
          <p:sp>
            <p:nvSpPr>
              <p:cNvPr id="527" name="Google Shape;527;p10"/>
              <p:cNvSpPr/>
              <p:nvPr/>
            </p:nvSpPr>
            <p:spPr>
              <a:xfrm>
                <a:off x="183625" y="3640725"/>
                <a:ext cx="3471275" cy="1322375"/>
              </a:xfrm>
              <a:custGeom>
                <a:rect b="b" l="l" r="r" t="t"/>
                <a:pathLst>
                  <a:path extrusionOk="0" h="52895" w="138851">
                    <a:moveTo>
                      <a:pt x="135930" y="0"/>
                    </a:moveTo>
                    <a:lnTo>
                      <a:pt x="0" y="0"/>
                    </a:lnTo>
                    <a:lnTo>
                      <a:pt x="0" y="52895"/>
                    </a:lnTo>
                    <a:lnTo>
                      <a:pt x="138851" y="52895"/>
                    </a:lnTo>
                  </a:path>
                </a:pathLst>
              </a:custGeom>
              <a:noFill/>
              <a:ln cap="flat" cmpd="sng" w="9525">
                <a:solidFill>
                  <a:schemeClr val="dk1"/>
                </a:solidFill>
                <a:prstDash val="solid"/>
                <a:round/>
                <a:headEnd len="med" w="med" type="none"/>
                <a:tailEnd len="med" w="med" type="none"/>
              </a:ln>
            </p:spPr>
          </p:sp>
        </p:grpSp>
        <p:sp>
          <p:nvSpPr>
            <p:cNvPr id="528" name="Google Shape;528;p10"/>
            <p:cNvSpPr/>
            <p:nvPr/>
          </p:nvSpPr>
          <p:spPr>
            <a:xfrm>
              <a:off x="3607280" y="69727"/>
              <a:ext cx="1931147" cy="421306"/>
            </a:xfrm>
            <a:custGeom>
              <a:rect b="b" l="l" r="r" t="t"/>
              <a:pathLst>
                <a:path extrusionOk="0" h="4134" w="18950">
                  <a:moveTo>
                    <a:pt x="5298" y="870"/>
                  </a:moveTo>
                  <a:lnTo>
                    <a:pt x="5385" y="904"/>
                  </a:lnTo>
                  <a:cubicBezTo>
                    <a:pt x="5513" y="954"/>
                    <a:pt x="5619" y="992"/>
                    <a:pt x="5720" y="1026"/>
                  </a:cubicBezTo>
                  <a:cubicBezTo>
                    <a:pt x="6180" y="1181"/>
                    <a:pt x="6676" y="1257"/>
                    <a:pt x="7189" y="1257"/>
                  </a:cubicBezTo>
                  <a:lnTo>
                    <a:pt x="7281" y="1257"/>
                  </a:lnTo>
                  <a:lnTo>
                    <a:pt x="7228" y="1335"/>
                  </a:lnTo>
                  <a:cubicBezTo>
                    <a:pt x="7031" y="1614"/>
                    <a:pt x="6697" y="1787"/>
                    <a:pt x="6357" y="1787"/>
                  </a:cubicBezTo>
                  <a:lnTo>
                    <a:pt x="6354" y="1787"/>
                  </a:lnTo>
                  <a:cubicBezTo>
                    <a:pt x="5973" y="1784"/>
                    <a:pt x="5597" y="1554"/>
                    <a:pt x="5419" y="1215"/>
                  </a:cubicBezTo>
                  <a:cubicBezTo>
                    <a:pt x="5379" y="1136"/>
                    <a:pt x="5346" y="1054"/>
                    <a:pt x="5322" y="960"/>
                  </a:cubicBezTo>
                  <a:lnTo>
                    <a:pt x="5298" y="870"/>
                  </a:lnTo>
                  <a:close/>
                  <a:moveTo>
                    <a:pt x="13649" y="875"/>
                  </a:moveTo>
                  <a:lnTo>
                    <a:pt x="13625" y="963"/>
                  </a:lnTo>
                  <a:cubicBezTo>
                    <a:pt x="13601" y="1055"/>
                    <a:pt x="13569" y="1138"/>
                    <a:pt x="13528" y="1217"/>
                  </a:cubicBezTo>
                  <a:cubicBezTo>
                    <a:pt x="13354" y="1556"/>
                    <a:pt x="12977" y="1787"/>
                    <a:pt x="12593" y="1789"/>
                  </a:cubicBezTo>
                  <a:lnTo>
                    <a:pt x="12588" y="1789"/>
                  </a:lnTo>
                  <a:cubicBezTo>
                    <a:pt x="12251" y="1789"/>
                    <a:pt x="11918" y="1614"/>
                    <a:pt x="11719" y="1336"/>
                  </a:cubicBezTo>
                  <a:lnTo>
                    <a:pt x="11668" y="1262"/>
                  </a:lnTo>
                  <a:lnTo>
                    <a:pt x="11758" y="1262"/>
                  </a:lnTo>
                  <a:cubicBezTo>
                    <a:pt x="12273" y="1262"/>
                    <a:pt x="12767" y="1183"/>
                    <a:pt x="13228" y="1031"/>
                  </a:cubicBezTo>
                  <a:cubicBezTo>
                    <a:pt x="13328" y="997"/>
                    <a:pt x="13436" y="959"/>
                    <a:pt x="13562" y="908"/>
                  </a:cubicBezTo>
                  <a:lnTo>
                    <a:pt x="13649" y="875"/>
                  </a:lnTo>
                  <a:close/>
                  <a:moveTo>
                    <a:pt x="761" y="1"/>
                  </a:moveTo>
                  <a:cubicBezTo>
                    <a:pt x="388" y="1"/>
                    <a:pt x="51" y="330"/>
                    <a:pt x="25" y="720"/>
                  </a:cubicBezTo>
                  <a:cubicBezTo>
                    <a:pt x="1" y="1083"/>
                    <a:pt x="233" y="1445"/>
                    <a:pt x="590" y="1598"/>
                  </a:cubicBezTo>
                  <a:cubicBezTo>
                    <a:pt x="720" y="1654"/>
                    <a:pt x="862" y="1681"/>
                    <a:pt x="1008" y="1681"/>
                  </a:cubicBezTo>
                  <a:cubicBezTo>
                    <a:pt x="1221" y="1681"/>
                    <a:pt x="1441" y="1623"/>
                    <a:pt x="1634" y="1508"/>
                  </a:cubicBezTo>
                  <a:cubicBezTo>
                    <a:pt x="1716" y="1459"/>
                    <a:pt x="1800" y="1396"/>
                    <a:pt x="1889" y="1320"/>
                  </a:cubicBezTo>
                  <a:lnTo>
                    <a:pt x="2007" y="1215"/>
                  </a:lnTo>
                  <a:lnTo>
                    <a:pt x="1965" y="1369"/>
                  </a:lnTo>
                  <a:cubicBezTo>
                    <a:pt x="1916" y="1540"/>
                    <a:pt x="1889" y="1689"/>
                    <a:pt x="1877" y="1816"/>
                  </a:cubicBezTo>
                  <a:cubicBezTo>
                    <a:pt x="1860" y="2063"/>
                    <a:pt x="1900" y="2301"/>
                    <a:pt x="1994" y="2502"/>
                  </a:cubicBezTo>
                  <a:lnTo>
                    <a:pt x="1997" y="2514"/>
                  </a:lnTo>
                  <a:lnTo>
                    <a:pt x="1997" y="2520"/>
                  </a:lnTo>
                  <a:cubicBezTo>
                    <a:pt x="2029" y="2779"/>
                    <a:pt x="2062" y="3048"/>
                    <a:pt x="2015" y="3302"/>
                  </a:cubicBezTo>
                  <a:cubicBezTo>
                    <a:pt x="1966" y="3573"/>
                    <a:pt x="1821" y="3794"/>
                    <a:pt x="1627" y="3896"/>
                  </a:cubicBezTo>
                  <a:cubicBezTo>
                    <a:pt x="1560" y="3931"/>
                    <a:pt x="1480" y="3949"/>
                    <a:pt x="1399" y="3949"/>
                  </a:cubicBezTo>
                  <a:cubicBezTo>
                    <a:pt x="1251" y="3949"/>
                    <a:pt x="1100" y="3889"/>
                    <a:pt x="1026" y="3764"/>
                  </a:cubicBezTo>
                  <a:cubicBezTo>
                    <a:pt x="968" y="3667"/>
                    <a:pt x="971" y="3541"/>
                    <a:pt x="1034" y="3471"/>
                  </a:cubicBezTo>
                  <a:cubicBezTo>
                    <a:pt x="1063" y="3442"/>
                    <a:pt x="1109" y="3424"/>
                    <a:pt x="1155" y="3424"/>
                  </a:cubicBezTo>
                  <a:cubicBezTo>
                    <a:pt x="1159" y="3424"/>
                    <a:pt x="1163" y="3424"/>
                    <a:pt x="1167" y="3425"/>
                  </a:cubicBezTo>
                  <a:cubicBezTo>
                    <a:pt x="1210" y="3429"/>
                    <a:pt x="1239" y="3447"/>
                    <a:pt x="1256" y="3476"/>
                  </a:cubicBezTo>
                  <a:cubicBezTo>
                    <a:pt x="1269" y="3496"/>
                    <a:pt x="1288" y="3512"/>
                    <a:pt x="1311" y="3518"/>
                  </a:cubicBezTo>
                  <a:cubicBezTo>
                    <a:pt x="1319" y="3521"/>
                    <a:pt x="1327" y="3522"/>
                    <a:pt x="1335" y="3522"/>
                  </a:cubicBezTo>
                  <a:cubicBezTo>
                    <a:pt x="1351" y="3522"/>
                    <a:pt x="1366" y="3518"/>
                    <a:pt x="1380" y="3510"/>
                  </a:cubicBezTo>
                  <a:cubicBezTo>
                    <a:pt x="1422" y="3486"/>
                    <a:pt x="1438" y="3429"/>
                    <a:pt x="1412" y="3387"/>
                  </a:cubicBezTo>
                  <a:cubicBezTo>
                    <a:pt x="1367" y="3308"/>
                    <a:pt x="1285" y="3258"/>
                    <a:pt x="1188" y="3247"/>
                  </a:cubicBezTo>
                  <a:cubicBezTo>
                    <a:pt x="1176" y="3246"/>
                    <a:pt x="1163" y="3245"/>
                    <a:pt x="1151" y="3245"/>
                  </a:cubicBezTo>
                  <a:cubicBezTo>
                    <a:pt x="1054" y="3245"/>
                    <a:pt x="962" y="3285"/>
                    <a:pt x="900" y="3352"/>
                  </a:cubicBezTo>
                  <a:cubicBezTo>
                    <a:pt x="784" y="3481"/>
                    <a:pt x="771" y="3689"/>
                    <a:pt x="871" y="3857"/>
                  </a:cubicBezTo>
                  <a:cubicBezTo>
                    <a:pt x="975" y="4034"/>
                    <a:pt x="1182" y="4134"/>
                    <a:pt x="1397" y="4134"/>
                  </a:cubicBezTo>
                  <a:cubicBezTo>
                    <a:pt x="1503" y="4134"/>
                    <a:pt x="1612" y="4109"/>
                    <a:pt x="1711" y="4058"/>
                  </a:cubicBezTo>
                  <a:cubicBezTo>
                    <a:pt x="1953" y="3930"/>
                    <a:pt x="2133" y="3662"/>
                    <a:pt x="2191" y="3336"/>
                  </a:cubicBezTo>
                  <a:cubicBezTo>
                    <a:pt x="2213" y="3215"/>
                    <a:pt x="2221" y="3082"/>
                    <a:pt x="2213" y="2927"/>
                  </a:cubicBezTo>
                  <a:lnTo>
                    <a:pt x="2208" y="2825"/>
                  </a:lnTo>
                  <a:lnTo>
                    <a:pt x="2289" y="2887"/>
                  </a:lnTo>
                  <a:cubicBezTo>
                    <a:pt x="2449" y="3008"/>
                    <a:pt x="2638" y="3074"/>
                    <a:pt x="2822" y="3074"/>
                  </a:cubicBezTo>
                  <a:cubicBezTo>
                    <a:pt x="2887" y="3074"/>
                    <a:pt x="2952" y="3065"/>
                    <a:pt x="3014" y="3048"/>
                  </a:cubicBezTo>
                  <a:cubicBezTo>
                    <a:pt x="3363" y="2953"/>
                    <a:pt x="3594" y="2582"/>
                    <a:pt x="3507" y="2252"/>
                  </a:cubicBezTo>
                  <a:cubicBezTo>
                    <a:pt x="3460" y="2079"/>
                    <a:pt x="3318" y="1934"/>
                    <a:pt x="3132" y="1869"/>
                  </a:cubicBezTo>
                  <a:cubicBezTo>
                    <a:pt x="3070" y="1848"/>
                    <a:pt x="3006" y="1837"/>
                    <a:pt x="2945" y="1837"/>
                  </a:cubicBezTo>
                  <a:cubicBezTo>
                    <a:pt x="2838" y="1837"/>
                    <a:pt x="2736" y="1870"/>
                    <a:pt x="2656" y="1934"/>
                  </a:cubicBezTo>
                  <a:cubicBezTo>
                    <a:pt x="2615" y="1963"/>
                    <a:pt x="2609" y="2020"/>
                    <a:pt x="2640" y="2060"/>
                  </a:cubicBezTo>
                  <a:cubicBezTo>
                    <a:pt x="2653" y="2079"/>
                    <a:pt x="2675" y="2091"/>
                    <a:pt x="2699" y="2095"/>
                  </a:cubicBezTo>
                  <a:cubicBezTo>
                    <a:pt x="2703" y="2096"/>
                    <a:pt x="2707" y="2096"/>
                    <a:pt x="2710" y="2096"/>
                  </a:cubicBezTo>
                  <a:cubicBezTo>
                    <a:pt x="2731" y="2096"/>
                    <a:pt x="2751" y="2089"/>
                    <a:pt x="2766" y="2076"/>
                  </a:cubicBezTo>
                  <a:cubicBezTo>
                    <a:pt x="2816" y="2038"/>
                    <a:pt x="2878" y="2018"/>
                    <a:pt x="2945" y="2018"/>
                  </a:cubicBezTo>
                  <a:cubicBezTo>
                    <a:pt x="2986" y="2018"/>
                    <a:pt x="3029" y="2025"/>
                    <a:pt x="3073" y="2041"/>
                  </a:cubicBezTo>
                  <a:cubicBezTo>
                    <a:pt x="3200" y="2083"/>
                    <a:pt x="3303" y="2184"/>
                    <a:pt x="3331" y="2299"/>
                  </a:cubicBezTo>
                  <a:cubicBezTo>
                    <a:pt x="3392" y="2527"/>
                    <a:pt x="3215" y="2806"/>
                    <a:pt x="2966" y="2872"/>
                  </a:cubicBezTo>
                  <a:cubicBezTo>
                    <a:pt x="2920" y="2885"/>
                    <a:pt x="2871" y="2891"/>
                    <a:pt x="2822" y="2891"/>
                  </a:cubicBezTo>
                  <a:cubicBezTo>
                    <a:pt x="2620" y="2891"/>
                    <a:pt x="2405" y="2788"/>
                    <a:pt x="2263" y="2612"/>
                  </a:cubicBezTo>
                  <a:cubicBezTo>
                    <a:pt x="2103" y="2414"/>
                    <a:pt x="2029" y="2136"/>
                    <a:pt x="2053" y="1831"/>
                  </a:cubicBezTo>
                  <a:cubicBezTo>
                    <a:pt x="2076" y="1545"/>
                    <a:pt x="2208" y="1154"/>
                    <a:pt x="2317" y="905"/>
                  </a:cubicBezTo>
                  <a:lnTo>
                    <a:pt x="2320" y="896"/>
                  </a:lnTo>
                  <a:lnTo>
                    <a:pt x="2328" y="889"/>
                  </a:lnTo>
                  <a:cubicBezTo>
                    <a:pt x="2367" y="854"/>
                    <a:pt x="2397" y="828"/>
                    <a:pt x="2425" y="803"/>
                  </a:cubicBezTo>
                  <a:cubicBezTo>
                    <a:pt x="2754" y="532"/>
                    <a:pt x="3173" y="380"/>
                    <a:pt x="3597" y="379"/>
                  </a:cubicBezTo>
                  <a:lnTo>
                    <a:pt x="3612" y="379"/>
                  </a:lnTo>
                  <a:cubicBezTo>
                    <a:pt x="4113" y="379"/>
                    <a:pt x="4578" y="571"/>
                    <a:pt x="5070" y="774"/>
                  </a:cubicBezTo>
                  <a:lnTo>
                    <a:pt x="5104" y="789"/>
                  </a:lnTo>
                  <a:lnTo>
                    <a:pt x="5107" y="815"/>
                  </a:lnTo>
                  <a:cubicBezTo>
                    <a:pt x="5135" y="999"/>
                    <a:pt x="5183" y="1154"/>
                    <a:pt x="5258" y="1296"/>
                  </a:cubicBezTo>
                  <a:cubicBezTo>
                    <a:pt x="5463" y="1693"/>
                    <a:pt x="5904" y="1961"/>
                    <a:pt x="6349" y="1965"/>
                  </a:cubicBezTo>
                  <a:lnTo>
                    <a:pt x="6357" y="1965"/>
                  </a:lnTo>
                  <a:cubicBezTo>
                    <a:pt x="6802" y="1965"/>
                    <a:pt x="7242" y="1701"/>
                    <a:pt x="7452" y="1311"/>
                  </a:cubicBezTo>
                  <a:cubicBezTo>
                    <a:pt x="7456" y="1303"/>
                    <a:pt x="7457" y="1294"/>
                    <a:pt x="7461" y="1283"/>
                  </a:cubicBezTo>
                  <a:lnTo>
                    <a:pt x="7465" y="1248"/>
                  </a:lnTo>
                  <a:lnTo>
                    <a:pt x="7502" y="1244"/>
                  </a:lnTo>
                  <a:cubicBezTo>
                    <a:pt x="8118" y="1207"/>
                    <a:pt x="8722" y="1055"/>
                    <a:pt x="9250" y="805"/>
                  </a:cubicBezTo>
                  <a:lnTo>
                    <a:pt x="9360" y="755"/>
                  </a:lnTo>
                  <a:lnTo>
                    <a:pt x="9315" y="865"/>
                  </a:lnTo>
                  <a:cubicBezTo>
                    <a:pt x="9190" y="1181"/>
                    <a:pt x="8911" y="1466"/>
                    <a:pt x="8623" y="1574"/>
                  </a:cubicBezTo>
                  <a:cubicBezTo>
                    <a:pt x="8513" y="1614"/>
                    <a:pt x="8400" y="1638"/>
                    <a:pt x="8279" y="1663"/>
                  </a:cubicBezTo>
                  <a:cubicBezTo>
                    <a:pt x="8192" y="1680"/>
                    <a:pt x="8102" y="1700"/>
                    <a:pt x="8011" y="1726"/>
                  </a:cubicBezTo>
                  <a:cubicBezTo>
                    <a:pt x="7817" y="1782"/>
                    <a:pt x="7567" y="1902"/>
                    <a:pt x="7461" y="2146"/>
                  </a:cubicBezTo>
                  <a:cubicBezTo>
                    <a:pt x="7380" y="2333"/>
                    <a:pt x="7399" y="2564"/>
                    <a:pt x="7519" y="2782"/>
                  </a:cubicBezTo>
                  <a:cubicBezTo>
                    <a:pt x="7603" y="2937"/>
                    <a:pt x="7721" y="3052"/>
                    <a:pt x="7856" y="3115"/>
                  </a:cubicBezTo>
                  <a:cubicBezTo>
                    <a:pt x="7933" y="3150"/>
                    <a:pt x="8014" y="3168"/>
                    <a:pt x="8093" y="3168"/>
                  </a:cubicBezTo>
                  <a:cubicBezTo>
                    <a:pt x="8185" y="3168"/>
                    <a:pt x="8273" y="3144"/>
                    <a:pt x="8349" y="3097"/>
                  </a:cubicBezTo>
                  <a:cubicBezTo>
                    <a:pt x="8512" y="2993"/>
                    <a:pt x="8585" y="2788"/>
                    <a:pt x="8518" y="2620"/>
                  </a:cubicBezTo>
                  <a:cubicBezTo>
                    <a:pt x="8481" y="2530"/>
                    <a:pt x="8402" y="2454"/>
                    <a:pt x="8302" y="2420"/>
                  </a:cubicBezTo>
                  <a:cubicBezTo>
                    <a:pt x="8265" y="2408"/>
                    <a:pt x="8227" y="2402"/>
                    <a:pt x="8191" y="2402"/>
                  </a:cubicBezTo>
                  <a:cubicBezTo>
                    <a:pt x="8135" y="2402"/>
                    <a:pt x="8082" y="2416"/>
                    <a:pt x="8037" y="2444"/>
                  </a:cubicBezTo>
                  <a:cubicBezTo>
                    <a:pt x="8018" y="2457"/>
                    <a:pt x="8003" y="2477"/>
                    <a:pt x="7997" y="2501"/>
                  </a:cubicBezTo>
                  <a:cubicBezTo>
                    <a:pt x="7990" y="2525"/>
                    <a:pt x="7995" y="2549"/>
                    <a:pt x="8006" y="2570"/>
                  </a:cubicBezTo>
                  <a:cubicBezTo>
                    <a:pt x="8019" y="2590"/>
                    <a:pt x="8039" y="2604"/>
                    <a:pt x="8063" y="2611"/>
                  </a:cubicBezTo>
                  <a:cubicBezTo>
                    <a:pt x="8070" y="2612"/>
                    <a:pt x="8077" y="2613"/>
                    <a:pt x="8084" y="2613"/>
                  </a:cubicBezTo>
                  <a:cubicBezTo>
                    <a:pt x="8101" y="2613"/>
                    <a:pt x="8117" y="2609"/>
                    <a:pt x="8132" y="2599"/>
                  </a:cubicBezTo>
                  <a:cubicBezTo>
                    <a:pt x="8153" y="2587"/>
                    <a:pt x="8174" y="2584"/>
                    <a:pt x="8193" y="2584"/>
                  </a:cubicBezTo>
                  <a:cubicBezTo>
                    <a:pt x="8215" y="2584"/>
                    <a:pt x="8234" y="2589"/>
                    <a:pt x="8245" y="2591"/>
                  </a:cubicBezTo>
                  <a:cubicBezTo>
                    <a:pt x="8294" y="2607"/>
                    <a:pt x="8334" y="2645"/>
                    <a:pt x="8350" y="2685"/>
                  </a:cubicBezTo>
                  <a:cubicBezTo>
                    <a:pt x="8384" y="2772"/>
                    <a:pt x="8341" y="2888"/>
                    <a:pt x="8252" y="2943"/>
                  </a:cubicBezTo>
                  <a:cubicBezTo>
                    <a:pt x="8206" y="2972"/>
                    <a:pt x="8149" y="2987"/>
                    <a:pt x="8090" y="2987"/>
                  </a:cubicBezTo>
                  <a:cubicBezTo>
                    <a:pt x="8037" y="2987"/>
                    <a:pt x="7982" y="2975"/>
                    <a:pt x="7930" y="2951"/>
                  </a:cubicBezTo>
                  <a:cubicBezTo>
                    <a:pt x="7803" y="2893"/>
                    <a:pt x="7722" y="2780"/>
                    <a:pt x="7675" y="2695"/>
                  </a:cubicBezTo>
                  <a:cubicBezTo>
                    <a:pt x="7585" y="2532"/>
                    <a:pt x="7567" y="2354"/>
                    <a:pt x="7625" y="2218"/>
                  </a:cubicBezTo>
                  <a:cubicBezTo>
                    <a:pt x="7708" y="2029"/>
                    <a:pt x="7934" y="1937"/>
                    <a:pt x="8061" y="1900"/>
                  </a:cubicBezTo>
                  <a:cubicBezTo>
                    <a:pt x="8142" y="1876"/>
                    <a:pt x="8224" y="1860"/>
                    <a:pt x="8312" y="1840"/>
                  </a:cubicBezTo>
                  <a:lnTo>
                    <a:pt x="8316" y="1840"/>
                  </a:lnTo>
                  <a:cubicBezTo>
                    <a:pt x="8439" y="1816"/>
                    <a:pt x="8564" y="1790"/>
                    <a:pt x="8688" y="1743"/>
                  </a:cubicBezTo>
                  <a:cubicBezTo>
                    <a:pt x="8990" y="1629"/>
                    <a:pt x="9266" y="1372"/>
                    <a:pt x="9431" y="1055"/>
                  </a:cubicBezTo>
                  <a:lnTo>
                    <a:pt x="9473" y="973"/>
                  </a:lnTo>
                  <a:lnTo>
                    <a:pt x="9515" y="1055"/>
                  </a:lnTo>
                  <a:cubicBezTo>
                    <a:pt x="9676" y="1372"/>
                    <a:pt x="9956" y="1629"/>
                    <a:pt x="10258" y="1743"/>
                  </a:cubicBezTo>
                  <a:cubicBezTo>
                    <a:pt x="10380" y="1790"/>
                    <a:pt x="10508" y="1816"/>
                    <a:pt x="10629" y="1840"/>
                  </a:cubicBezTo>
                  <a:lnTo>
                    <a:pt x="10634" y="1840"/>
                  </a:lnTo>
                  <a:cubicBezTo>
                    <a:pt x="10720" y="1860"/>
                    <a:pt x="10804" y="1876"/>
                    <a:pt x="10881" y="1900"/>
                  </a:cubicBezTo>
                  <a:cubicBezTo>
                    <a:pt x="11009" y="1936"/>
                    <a:pt x="11235" y="2026"/>
                    <a:pt x="11317" y="2218"/>
                  </a:cubicBezTo>
                  <a:cubicBezTo>
                    <a:pt x="11377" y="2352"/>
                    <a:pt x="11356" y="2530"/>
                    <a:pt x="11267" y="2695"/>
                  </a:cubicBezTo>
                  <a:cubicBezTo>
                    <a:pt x="11220" y="2780"/>
                    <a:pt x="11138" y="2893"/>
                    <a:pt x="11014" y="2951"/>
                  </a:cubicBezTo>
                  <a:cubicBezTo>
                    <a:pt x="10962" y="2975"/>
                    <a:pt x="10907" y="2987"/>
                    <a:pt x="10854" y="2987"/>
                  </a:cubicBezTo>
                  <a:cubicBezTo>
                    <a:pt x="10795" y="2987"/>
                    <a:pt x="10738" y="2972"/>
                    <a:pt x="10692" y="2943"/>
                  </a:cubicBezTo>
                  <a:cubicBezTo>
                    <a:pt x="10603" y="2887"/>
                    <a:pt x="10558" y="2772"/>
                    <a:pt x="10594" y="2685"/>
                  </a:cubicBezTo>
                  <a:cubicBezTo>
                    <a:pt x="10610" y="2645"/>
                    <a:pt x="10650" y="2607"/>
                    <a:pt x="10699" y="2591"/>
                  </a:cubicBezTo>
                  <a:cubicBezTo>
                    <a:pt x="10709" y="2589"/>
                    <a:pt x="10728" y="2583"/>
                    <a:pt x="10751" y="2583"/>
                  </a:cubicBezTo>
                  <a:cubicBezTo>
                    <a:pt x="10770" y="2583"/>
                    <a:pt x="10791" y="2587"/>
                    <a:pt x="10812" y="2599"/>
                  </a:cubicBezTo>
                  <a:cubicBezTo>
                    <a:pt x="10825" y="2609"/>
                    <a:pt x="10842" y="2613"/>
                    <a:pt x="10858" y="2613"/>
                  </a:cubicBezTo>
                  <a:cubicBezTo>
                    <a:pt x="10865" y="2613"/>
                    <a:pt x="10872" y="2612"/>
                    <a:pt x="10880" y="2611"/>
                  </a:cubicBezTo>
                  <a:cubicBezTo>
                    <a:pt x="10904" y="2604"/>
                    <a:pt x="10921" y="2590"/>
                    <a:pt x="10936" y="2570"/>
                  </a:cubicBezTo>
                  <a:cubicBezTo>
                    <a:pt x="10949" y="2549"/>
                    <a:pt x="10952" y="2525"/>
                    <a:pt x="10946" y="2501"/>
                  </a:cubicBezTo>
                  <a:cubicBezTo>
                    <a:pt x="10941" y="2477"/>
                    <a:pt x="10926" y="2459"/>
                    <a:pt x="10905" y="2444"/>
                  </a:cubicBezTo>
                  <a:cubicBezTo>
                    <a:pt x="10859" y="2416"/>
                    <a:pt x="10806" y="2401"/>
                    <a:pt x="10750" y="2401"/>
                  </a:cubicBezTo>
                  <a:cubicBezTo>
                    <a:pt x="10714" y="2401"/>
                    <a:pt x="10678" y="2407"/>
                    <a:pt x="10642" y="2420"/>
                  </a:cubicBezTo>
                  <a:cubicBezTo>
                    <a:pt x="10542" y="2452"/>
                    <a:pt x="10461" y="2527"/>
                    <a:pt x="10427" y="2620"/>
                  </a:cubicBezTo>
                  <a:cubicBezTo>
                    <a:pt x="10361" y="2790"/>
                    <a:pt x="10435" y="2993"/>
                    <a:pt x="10597" y="3097"/>
                  </a:cubicBezTo>
                  <a:cubicBezTo>
                    <a:pt x="10671" y="3144"/>
                    <a:pt x="10761" y="3168"/>
                    <a:pt x="10853" y="3168"/>
                  </a:cubicBezTo>
                  <a:cubicBezTo>
                    <a:pt x="10932" y="3168"/>
                    <a:pt x="11014" y="3150"/>
                    <a:pt x="11089" y="3115"/>
                  </a:cubicBezTo>
                  <a:cubicBezTo>
                    <a:pt x="11225" y="3052"/>
                    <a:pt x="11340" y="2937"/>
                    <a:pt x="11427" y="2782"/>
                  </a:cubicBezTo>
                  <a:cubicBezTo>
                    <a:pt x="11547" y="2565"/>
                    <a:pt x="11567" y="2333"/>
                    <a:pt x="11485" y="2146"/>
                  </a:cubicBezTo>
                  <a:cubicBezTo>
                    <a:pt x="11379" y="1902"/>
                    <a:pt x="11127" y="1782"/>
                    <a:pt x="10934" y="1726"/>
                  </a:cubicBezTo>
                  <a:cubicBezTo>
                    <a:pt x="10847" y="1700"/>
                    <a:pt x="10758" y="1684"/>
                    <a:pt x="10674" y="1666"/>
                  </a:cubicBezTo>
                  <a:lnTo>
                    <a:pt x="10666" y="1663"/>
                  </a:lnTo>
                  <a:cubicBezTo>
                    <a:pt x="10545" y="1638"/>
                    <a:pt x="10429" y="1614"/>
                    <a:pt x="10322" y="1574"/>
                  </a:cubicBezTo>
                  <a:cubicBezTo>
                    <a:pt x="10033" y="1466"/>
                    <a:pt x="9755" y="1181"/>
                    <a:pt x="9629" y="865"/>
                  </a:cubicBezTo>
                  <a:lnTo>
                    <a:pt x="9586" y="755"/>
                  </a:lnTo>
                  <a:lnTo>
                    <a:pt x="9694" y="805"/>
                  </a:lnTo>
                  <a:cubicBezTo>
                    <a:pt x="10224" y="1054"/>
                    <a:pt x="10829" y="1207"/>
                    <a:pt x="11443" y="1244"/>
                  </a:cubicBezTo>
                  <a:lnTo>
                    <a:pt x="11479" y="1248"/>
                  </a:lnTo>
                  <a:lnTo>
                    <a:pt x="11485" y="1283"/>
                  </a:lnTo>
                  <a:cubicBezTo>
                    <a:pt x="11487" y="1294"/>
                    <a:pt x="11490" y="1303"/>
                    <a:pt x="11493" y="1311"/>
                  </a:cubicBezTo>
                  <a:cubicBezTo>
                    <a:pt x="11703" y="1701"/>
                    <a:pt x="12144" y="1965"/>
                    <a:pt x="12588" y="1965"/>
                  </a:cubicBezTo>
                  <a:lnTo>
                    <a:pt x="12596" y="1965"/>
                  </a:lnTo>
                  <a:cubicBezTo>
                    <a:pt x="13042" y="1961"/>
                    <a:pt x="13481" y="1692"/>
                    <a:pt x="13688" y="1296"/>
                  </a:cubicBezTo>
                  <a:cubicBezTo>
                    <a:pt x="13761" y="1156"/>
                    <a:pt x="13809" y="999"/>
                    <a:pt x="13837" y="815"/>
                  </a:cubicBezTo>
                  <a:lnTo>
                    <a:pt x="13841" y="789"/>
                  </a:lnTo>
                  <a:lnTo>
                    <a:pt x="13875" y="774"/>
                  </a:lnTo>
                  <a:cubicBezTo>
                    <a:pt x="14366" y="571"/>
                    <a:pt x="14830" y="379"/>
                    <a:pt x="15334" y="379"/>
                  </a:cubicBezTo>
                  <a:lnTo>
                    <a:pt x="15347" y="379"/>
                  </a:lnTo>
                  <a:cubicBezTo>
                    <a:pt x="15775" y="384"/>
                    <a:pt x="16191" y="532"/>
                    <a:pt x="16521" y="803"/>
                  </a:cubicBezTo>
                  <a:cubicBezTo>
                    <a:pt x="16548" y="828"/>
                    <a:pt x="16579" y="854"/>
                    <a:pt x="16619" y="889"/>
                  </a:cubicBezTo>
                  <a:lnTo>
                    <a:pt x="16627" y="896"/>
                  </a:lnTo>
                  <a:lnTo>
                    <a:pt x="16631" y="905"/>
                  </a:lnTo>
                  <a:cubicBezTo>
                    <a:pt x="16739" y="1154"/>
                    <a:pt x="16871" y="1545"/>
                    <a:pt x="16894" y="1831"/>
                  </a:cubicBezTo>
                  <a:cubicBezTo>
                    <a:pt x="16916" y="2136"/>
                    <a:pt x="16841" y="2414"/>
                    <a:pt x="16682" y="2612"/>
                  </a:cubicBezTo>
                  <a:cubicBezTo>
                    <a:pt x="16541" y="2788"/>
                    <a:pt x="16326" y="2891"/>
                    <a:pt x="16124" y="2891"/>
                  </a:cubicBezTo>
                  <a:cubicBezTo>
                    <a:pt x="16074" y="2891"/>
                    <a:pt x="16026" y="2885"/>
                    <a:pt x="15980" y="2872"/>
                  </a:cubicBezTo>
                  <a:cubicBezTo>
                    <a:pt x="15731" y="2806"/>
                    <a:pt x="15553" y="2527"/>
                    <a:pt x="15613" y="2299"/>
                  </a:cubicBezTo>
                  <a:cubicBezTo>
                    <a:pt x="15644" y="2186"/>
                    <a:pt x="15746" y="2084"/>
                    <a:pt x="15872" y="2041"/>
                  </a:cubicBezTo>
                  <a:cubicBezTo>
                    <a:pt x="15916" y="2026"/>
                    <a:pt x="15959" y="2019"/>
                    <a:pt x="16000" y="2019"/>
                  </a:cubicBezTo>
                  <a:cubicBezTo>
                    <a:pt x="16067" y="2019"/>
                    <a:pt x="16128" y="2038"/>
                    <a:pt x="16178" y="2076"/>
                  </a:cubicBezTo>
                  <a:cubicBezTo>
                    <a:pt x="16195" y="2089"/>
                    <a:pt x="16215" y="2096"/>
                    <a:pt x="16236" y="2096"/>
                  </a:cubicBezTo>
                  <a:cubicBezTo>
                    <a:pt x="16239" y="2096"/>
                    <a:pt x="16243" y="2096"/>
                    <a:pt x="16246" y="2095"/>
                  </a:cubicBezTo>
                  <a:cubicBezTo>
                    <a:pt x="16270" y="2092"/>
                    <a:pt x="16290" y="2079"/>
                    <a:pt x="16306" y="2060"/>
                  </a:cubicBezTo>
                  <a:cubicBezTo>
                    <a:pt x="16337" y="2023"/>
                    <a:pt x="16330" y="1963"/>
                    <a:pt x="16290" y="1934"/>
                  </a:cubicBezTo>
                  <a:cubicBezTo>
                    <a:pt x="16208" y="1870"/>
                    <a:pt x="16107" y="1837"/>
                    <a:pt x="15999" y="1837"/>
                  </a:cubicBezTo>
                  <a:cubicBezTo>
                    <a:pt x="15938" y="1837"/>
                    <a:pt x="15875" y="1848"/>
                    <a:pt x="15813" y="1869"/>
                  </a:cubicBezTo>
                  <a:cubicBezTo>
                    <a:pt x="15628" y="1931"/>
                    <a:pt x="15482" y="2079"/>
                    <a:pt x="15439" y="2252"/>
                  </a:cubicBezTo>
                  <a:cubicBezTo>
                    <a:pt x="15351" y="2582"/>
                    <a:pt x="15581" y="2953"/>
                    <a:pt x="15931" y="3048"/>
                  </a:cubicBezTo>
                  <a:cubicBezTo>
                    <a:pt x="15994" y="3065"/>
                    <a:pt x="16058" y="3074"/>
                    <a:pt x="16124" y="3074"/>
                  </a:cubicBezTo>
                  <a:cubicBezTo>
                    <a:pt x="16307" y="3074"/>
                    <a:pt x="16496" y="3008"/>
                    <a:pt x="16655" y="2887"/>
                  </a:cubicBezTo>
                  <a:lnTo>
                    <a:pt x="16736" y="2825"/>
                  </a:lnTo>
                  <a:lnTo>
                    <a:pt x="16732" y="2927"/>
                  </a:lnTo>
                  <a:cubicBezTo>
                    <a:pt x="16726" y="3082"/>
                    <a:pt x="16734" y="3215"/>
                    <a:pt x="16755" y="3336"/>
                  </a:cubicBezTo>
                  <a:cubicBezTo>
                    <a:pt x="16813" y="3662"/>
                    <a:pt x="16992" y="3932"/>
                    <a:pt x="17235" y="4058"/>
                  </a:cubicBezTo>
                  <a:cubicBezTo>
                    <a:pt x="17334" y="4109"/>
                    <a:pt x="17442" y="4134"/>
                    <a:pt x="17549" y="4134"/>
                  </a:cubicBezTo>
                  <a:cubicBezTo>
                    <a:pt x="17764" y="4134"/>
                    <a:pt x="17971" y="4034"/>
                    <a:pt x="18074" y="3857"/>
                  </a:cubicBezTo>
                  <a:cubicBezTo>
                    <a:pt x="18173" y="3689"/>
                    <a:pt x="18162" y="3481"/>
                    <a:pt x="18044" y="3352"/>
                  </a:cubicBezTo>
                  <a:cubicBezTo>
                    <a:pt x="17983" y="3285"/>
                    <a:pt x="17889" y="3245"/>
                    <a:pt x="17794" y="3245"/>
                  </a:cubicBezTo>
                  <a:cubicBezTo>
                    <a:pt x="17782" y="3245"/>
                    <a:pt x="17770" y="3246"/>
                    <a:pt x="17758" y="3247"/>
                  </a:cubicBezTo>
                  <a:cubicBezTo>
                    <a:pt x="17659" y="3258"/>
                    <a:pt x="17579" y="3308"/>
                    <a:pt x="17533" y="3387"/>
                  </a:cubicBezTo>
                  <a:cubicBezTo>
                    <a:pt x="17509" y="3429"/>
                    <a:pt x="17524" y="3486"/>
                    <a:pt x="17566" y="3510"/>
                  </a:cubicBezTo>
                  <a:cubicBezTo>
                    <a:pt x="17579" y="3518"/>
                    <a:pt x="17595" y="3522"/>
                    <a:pt x="17610" y="3522"/>
                  </a:cubicBezTo>
                  <a:cubicBezTo>
                    <a:pt x="17641" y="3522"/>
                    <a:pt x="17672" y="3506"/>
                    <a:pt x="17688" y="3478"/>
                  </a:cubicBezTo>
                  <a:cubicBezTo>
                    <a:pt x="17705" y="3452"/>
                    <a:pt x="17735" y="3433"/>
                    <a:pt x="17776" y="3429"/>
                  </a:cubicBezTo>
                  <a:cubicBezTo>
                    <a:pt x="17781" y="3429"/>
                    <a:pt x="17787" y="3429"/>
                    <a:pt x="17792" y="3429"/>
                  </a:cubicBezTo>
                  <a:cubicBezTo>
                    <a:pt x="17841" y="3429"/>
                    <a:pt x="17884" y="3447"/>
                    <a:pt x="17911" y="3476"/>
                  </a:cubicBezTo>
                  <a:cubicBezTo>
                    <a:pt x="17974" y="3544"/>
                    <a:pt x="17978" y="3672"/>
                    <a:pt x="17919" y="3769"/>
                  </a:cubicBezTo>
                  <a:cubicBezTo>
                    <a:pt x="17846" y="3893"/>
                    <a:pt x="17696" y="3953"/>
                    <a:pt x="17548" y="3953"/>
                  </a:cubicBezTo>
                  <a:cubicBezTo>
                    <a:pt x="17466" y="3953"/>
                    <a:pt x="17385" y="3935"/>
                    <a:pt x="17317" y="3899"/>
                  </a:cubicBezTo>
                  <a:cubicBezTo>
                    <a:pt x="17123" y="3799"/>
                    <a:pt x="16981" y="3576"/>
                    <a:pt x="16929" y="3307"/>
                  </a:cubicBezTo>
                  <a:cubicBezTo>
                    <a:pt x="16884" y="3052"/>
                    <a:pt x="16916" y="2783"/>
                    <a:pt x="16949" y="2525"/>
                  </a:cubicBezTo>
                  <a:lnTo>
                    <a:pt x="16949" y="2517"/>
                  </a:lnTo>
                  <a:lnTo>
                    <a:pt x="16952" y="2507"/>
                  </a:lnTo>
                  <a:cubicBezTo>
                    <a:pt x="17046" y="2305"/>
                    <a:pt x="17086" y="2066"/>
                    <a:pt x="17067" y="1821"/>
                  </a:cubicBezTo>
                  <a:cubicBezTo>
                    <a:pt x="17057" y="1695"/>
                    <a:pt x="17029" y="1545"/>
                    <a:pt x="16981" y="1372"/>
                  </a:cubicBezTo>
                  <a:lnTo>
                    <a:pt x="16937" y="1219"/>
                  </a:lnTo>
                  <a:lnTo>
                    <a:pt x="17057" y="1324"/>
                  </a:lnTo>
                  <a:cubicBezTo>
                    <a:pt x="17146" y="1403"/>
                    <a:pt x="17228" y="1464"/>
                    <a:pt x="17312" y="1512"/>
                  </a:cubicBezTo>
                  <a:cubicBezTo>
                    <a:pt x="17505" y="1628"/>
                    <a:pt x="17724" y="1686"/>
                    <a:pt x="17937" y="1686"/>
                  </a:cubicBezTo>
                  <a:cubicBezTo>
                    <a:pt x="18082" y="1686"/>
                    <a:pt x="18225" y="1659"/>
                    <a:pt x="18355" y="1603"/>
                  </a:cubicBezTo>
                  <a:cubicBezTo>
                    <a:pt x="18717" y="1451"/>
                    <a:pt x="18950" y="1089"/>
                    <a:pt x="18926" y="726"/>
                  </a:cubicBezTo>
                  <a:cubicBezTo>
                    <a:pt x="18898" y="337"/>
                    <a:pt x="18562" y="7"/>
                    <a:pt x="18191" y="7"/>
                  </a:cubicBezTo>
                  <a:lnTo>
                    <a:pt x="18183" y="7"/>
                  </a:lnTo>
                  <a:cubicBezTo>
                    <a:pt x="17989" y="11"/>
                    <a:pt x="17797" y="111"/>
                    <a:pt x="17667" y="277"/>
                  </a:cubicBezTo>
                  <a:cubicBezTo>
                    <a:pt x="17546" y="434"/>
                    <a:pt x="17501" y="621"/>
                    <a:pt x="17545" y="795"/>
                  </a:cubicBezTo>
                  <a:cubicBezTo>
                    <a:pt x="17550" y="815"/>
                    <a:pt x="17562" y="836"/>
                    <a:pt x="17580" y="847"/>
                  </a:cubicBezTo>
                  <a:cubicBezTo>
                    <a:pt x="17671" y="911"/>
                    <a:pt x="17781" y="944"/>
                    <a:pt x="17891" y="944"/>
                  </a:cubicBezTo>
                  <a:cubicBezTo>
                    <a:pt x="17986" y="944"/>
                    <a:pt x="18080" y="920"/>
                    <a:pt x="18163" y="871"/>
                  </a:cubicBezTo>
                  <a:cubicBezTo>
                    <a:pt x="18207" y="845"/>
                    <a:pt x="18220" y="791"/>
                    <a:pt x="18196" y="749"/>
                  </a:cubicBezTo>
                  <a:cubicBezTo>
                    <a:pt x="18184" y="729"/>
                    <a:pt x="18163" y="711"/>
                    <a:pt x="18142" y="707"/>
                  </a:cubicBezTo>
                  <a:cubicBezTo>
                    <a:pt x="18134" y="704"/>
                    <a:pt x="18126" y="703"/>
                    <a:pt x="18118" y="703"/>
                  </a:cubicBezTo>
                  <a:cubicBezTo>
                    <a:pt x="18102" y="703"/>
                    <a:pt x="18087" y="708"/>
                    <a:pt x="18073" y="716"/>
                  </a:cubicBezTo>
                  <a:cubicBezTo>
                    <a:pt x="18019" y="748"/>
                    <a:pt x="17956" y="765"/>
                    <a:pt x="17893" y="765"/>
                  </a:cubicBezTo>
                  <a:cubicBezTo>
                    <a:pt x="17841" y="765"/>
                    <a:pt x="17788" y="753"/>
                    <a:pt x="17740" y="731"/>
                  </a:cubicBezTo>
                  <a:lnTo>
                    <a:pt x="17714" y="718"/>
                  </a:lnTo>
                  <a:lnTo>
                    <a:pt x="17711" y="690"/>
                  </a:lnTo>
                  <a:cubicBezTo>
                    <a:pt x="17703" y="587"/>
                    <a:pt x="17740" y="477"/>
                    <a:pt x="17813" y="385"/>
                  </a:cubicBezTo>
                  <a:cubicBezTo>
                    <a:pt x="17908" y="262"/>
                    <a:pt x="18047" y="187"/>
                    <a:pt x="18186" y="185"/>
                  </a:cubicBezTo>
                  <a:lnTo>
                    <a:pt x="18199" y="185"/>
                  </a:lnTo>
                  <a:cubicBezTo>
                    <a:pt x="18467" y="185"/>
                    <a:pt x="18727" y="443"/>
                    <a:pt x="18748" y="736"/>
                  </a:cubicBezTo>
                  <a:cubicBezTo>
                    <a:pt x="18766" y="1022"/>
                    <a:pt x="18573" y="1315"/>
                    <a:pt x="18291" y="1440"/>
                  </a:cubicBezTo>
                  <a:cubicBezTo>
                    <a:pt x="18184" y="1486"/>
                    <a:pt x="18066" y="1508"/>
                    <a:pt x="17945" y="1508"/>
                  </a:cubicBezTo>
                  <a:cubicBezTo>
                    <a:pt x="17764" y="1508"/>
                    <a:pt x="17576" y="1458"/>
                    <a:pt x="17411" y="1359"/>
                  </a:cubicBezTo>
                  <a:cubicBezTo>
                    <a:pt x="17236" y="1256"/>
                    <a:pt x="17094" y="1110"/>
                    <a:pt x="16942" y="957"/>
                  </a:cubicBezTo>
                  <a:cubicBezTo>
                    <a:pt x="16845" y="858"/>
                    <a:pt x="16745" y="757"/>
                    <a:pt x="16635" y="666"/>
                  </a:cubicBezTo>
                  <a:cubicBezTo>
                    <a:pt x="16274" y="369"/>
                    <a:pt x="15818" y="204"/>
                    <a:pt x="15350" y="199"/>
                  </a:cubicBezTo>
                  <a:cubicBezTo>
                    <a:pt x="15348" y="199"/>
                    <a:pt x="15345" y="199"/>
                    <a:pt x="15343" y="199"/>
                  </a:cubicBezTo>
                  <a:cubicBezTo>
                    <a:pt x="14847" y="199"/>
                    <a:pt x="14390" y="370"/>
                    <a:pt x="13930" y="560"/>
                  </a:cubicBezTo>
                  <a:lnTo>
                    <a:pt x="13862" y="587"/>
                  </a:lnTo>
                  <a:lnTo>
                    <a:pt x="13673" y="665"/>
                  </a:lnTo>
                  <a:lnTo>
                    <a:pt x="13648" y="674"/>
                  </a:lnTo>
                  <a:cubicBezTo>
                    <a:pt x="13507" y="732"/>
                    <a:pt x="13341" y="797"/>
                    <a:pt x="13171" y="854"/>
                  </a:cubicBezTo>
                  <a:cubicBezTo>
                    <a:pt x="12721" y="1003"/>
                    <a:pt x="12238" y="1076"/>
                    <a:pt x="11754" y="1076"/>
                  </a:cubicBezTo>
                  <a:cubicBezTo>
                    <a:pt x="10971" y="1076"/>
                    <a:pt x="10184" y="885"/>
                    <a:pt x="9521" y="514"/>
                  </a:cubicBezTo>
                  <a:cubicBezTo>
                    <a:pt x="9520" y="514"/>
                    <a:pt x="9520" y="513"/>
                    <a:pt x="9518" y="513"/>
                  </a:cubicBezTo>
                  <a:lnTo>
                    <a:pt x="9515" y="510"/>
                  </a:lnTo>
                  <a:cubicBezTo>
                    <a:pt x="9515" y="510"/>
                    <a:pt x="9513" y="510"/>
                    <a:pt x="9512" y="508"/>
                  </a:cubicBezTo>
                  <a:cubicBezTo>
                    <a:pt x="9508" y="506"/>
                    <a:pt x="9507" y="506"/>
                    <a:pt x="9505" y="506"/>
                  </a:cubicBezTo>
                  <a:lnTo>
                    <a:pt x="9504" y="505"/>
                  </a:lnTo>
                  <a:cubicBezTo>
                    <a:pt x="9500" y="505"/>
                    <a:pt x="9500" y="505"/>
                    <a:pt x="9499" y="501"/>
                  </a:cubicBezTo>
                  <a:lnTo>
                    <a:pt x="9495" y="501"/>
                  </a:lnTo>
                  <a:cubicBezTo>
                    <a:pt x="9492" y="501"/>
                    <a:pt x="9491" y="501"/>
                    <a:pt x="9487" y="500"/>
                  </a:cubicBezTo>
                  <a:lnTo>
                    <a:pt x="9478" y="498"/>
                  </a:lnTo>
                  <a:lnTo>
                    <a:pt x="9463" y="498"/>
                  </a:lnTo>
                  <a:cubicBezTo>
                    <a:pt x="9460" y="498"/>
                    <a:pt x="9458" y="498"/>
                    <a:pt x="9455" y="500"/>
                  </a:cubicBezTo>
                  <a:lnTo>
                    <a:pt x="9444" y="501"/>
                  </a:lnTo>
                  <a:cubicBezTo>
                    <a:pt x="9442" y="501"/>
                    <a:pt x="9441" y="505"/>
                    <a:pt x="9439" y="505"/>
                  </a:cubicBezTo>
                  <a:lnTo>
                    <a:pt x="9428" y="508"/>
                  </a:lnTo>
                  <a:cubicBezTo>
                    <a:pt x="8765" y="878"/>
                    <a:pt x="7979" y="1070"/>
                    <a:pt x="7197" y="1070"/>
                  </a:cubicBezTo>
                  <a:cubicBezTo>
                    <a:pt x="6713" y="1070"/>
                    <a:pt x="6231" y="997"/>
                    <a:pt x="5778" y="847"/>
                  </a:cubicBezTo>
                  <a:cubicBezTo>
                    <a:pt x="5608" y="791"/>
                    <a:pt x="5443" y="724"/>
                    <a:pt x="5301" y="668"/>
                  </a:cubicBezTo>
                  <a:lnTo>
                    <a:pt x="5275" y="658"/>
                  </a:lnTo>
                  <a:lnTo>
                    <a:pt x="5088" y="581"/>
                  </a:lnTo>
                  <a:lnTo>
                    <a:pt x="5022" y="553"/>
                  </a:lnTo>
                  <a:cubicBezTo>
                    <a:pt x="4562" y="363"/>
                    <a:pt x="4104" y="193"/>
                    <a:pt x="3605" y="193"/>
                  </a:cubicBezTo>
                  <a:lnTo>
                    <a:pt x="3602" y="193"/>
                  </a:lnTo>
                  <a:cubicBezTo>
                    <a:pt x="3134" y="198"/>
                    <a:pt x="2677" y="363"/>
                    <a:pt x="2317" y="660"/>
                  </a:cubicBezTo>
                  <a:cubicBezTo>
                    <a:pt x="2207" y="750"/>
                    <a:pt x="2107" y="852"/>
                    <a:pt x="2010" y="949"/>
                  </a:cubicBezTo>
                  <a:cubicBezTo>
                    <a:pt x="1858" y="1102"/>
                    <a:pt x="1714" y="1248"/>
                    <a:pt x="1541" y="1349"/>
                  </a:cubicBezTo>
                  <a:cubicBezTo>
                    <a:pt x="1375" y="1448"/>
                    <a:pt x="1187" y="1499"/>
                    <a:pt x="1006" y="1499"/>
                  </a:cubicBezTo>
                  <a:cubicBezTo>
                    <a:pt x="886" y="1499"/>
                    <a:pt x="768" y="1477"/>
                    <a:pt x="661" y="1430"/>
                  </a:cubicBezTo>
                  <a:cubicBezTo>
                    <a:pt x="379" y="1309"/>
                    <a:pt x="186" y="1013"/>
                    <a:pt x="204" y="728"/>
                  </a:cubicBezTo>
                  <a:cubicBezTo>
                    <a:pt x="225" y="435"/>
                    <a:pt x="484" y="178"/>
                    <a:pt x="760" y="178"/>
                  </a:cubicBezTo>
                  <a:lnTo>
                    <a:pt x="763" y="178"/>
                  </a:lnTo>
                  <a:cubicBezTo>
                    <a:pt x="904" y="182"/>
                    <a:pt x="1042" y="256"/>
                    <a:pt x="1138" y="379"/>
                  </a:cubicBezTo>
                  <a:cubicBezTo>
                    <a:pt x="1210" y="472"/>
                    <a:pt x="1244" y="581"/>
                    <a:pt x="1238" y="684"/>
                  </a:cubicBezTo>
                  <a:lnTo>
                    <a:pt x="1236" y="711"/>
                  </a:lnTo>
                  <a:lnTo>
                    <a:pt x="1210" y="724"/>
                  </a:lnTo>
                  <a:cubicBezTo>
                    <a:pt x="1161" y="746"/>
                    <a:pt x="1108" y="757"/>
                    <a:pt x="1056" y="757"/>
                  </a:cubicBezTo>
                  <a:cubicBezTo>
                    <a:pt x="993" y="757"/>
                    <a:pt x="931" y="742"/>
                    <a:pt x="876" y="710"/>
                  </a:cubicBezTo>
                  <a:cubicBezTo>
                    <a:pt x="862" y="701"/>
                    <a:pt x="847" y="697"/>
                    <a:pt x="832" y="697"/>
                  </a:cubicBezTo>
                  <a:cubicBezTo>
                    <a:pt x="800" y="697"/>
                    <a:pt x="770" y="714"/>
                    <a:pt x="753" y="742"/>
                  </a:cubicBezTo>
                  <a:cubicBezTo>
                    <a:pt x="729" y="784"/>
                    <a:pt x="744" y="841"/>
                    <a:pt x="786" y="865"/>
                  </a:cubicBezTo>
                  <a:cubicBezTo>
                    <a:pt x="869" y="913"/>
                    <a:pt x="963" y="937"/>
                    <a:pt x="1058" y="937"/>
                  </a:cubicBezTo>
                  <a:cubicBezTo>
                    <a:pt x="1168" y="937"/>
                    <a:pt x="1277" y="905"/>
                    <a:pt x="1369" y="841"/>
                  </a:cubicBezTo>
                  <a:cubicBezTo>
                    <a:pt x="1388" y="829"/>
                    <a:pt x="1399" y="812"/>
                    <a:pt x="1406" y="789"/>
                  </a:cubicBezTo>
                  <a:cubicBezTo>
                    <a:pt x="1448" y="615"/>
                    <a:pt x="1404" y="426"/>
                    <a:pt x="1283" y="271"/>
                  </a:cubicBezTo>
                  <a:cubicBezTo>
                    <a:pt x="1154" y="104"/>
                    <a:pt x="962" y="4"/>
                    <a:pt x="76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10"/>
            <p:cNvGrpSpPr/>
            <p:nvPr/>
          </p:nvGrpSpPr>
          <p:grpSpPr>
            <a:xfrm>
              <a:off x="3648960" y="4810391"/>
              <a:ext cx="1845035" cy="234501"/>
              <a:chOff x="3648960" y="4810391"/>
              <a:chExt cx="1845035" cy="234501"/>
            </a:xfrm>
          </p:grpSpPr>
          <p:sp>
            <p:nvSpPr>
              <p:cNvPr id="530" name="Google Shape;530;p10"/>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0"/>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0"/>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0"/>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10"/>
            <p:cNvGrpSpPr/>
            <p:nvPr/>
          </p:nvGrpSpPr>
          <p:grpSpPr>
            <a:xfrm rot="10800000">
              <a:off x="3648960" y="3571266"/>
              <a:ext cx="1845035" cy="234501"/>
              <a:chOff x="3648960" y="4810391"/>
              <a:chExt cx="1845035" cy="234501"/>
            </a:xfrm>
          </p:grpSpPr>
          <p:sp>
            <p:nvSpPr>
              <p:cNvPr id="539" name="Google Shape;539;p10"/>
              <p:cNvSpPr/>
              <p:nvPr/>
            </p:nvSpPr>
            <p:spPr>
              <a:xfrm>
                <a:off x="4570064" y="5027841"/>
                <a:ext cx="7542" cy="7542"/>
              </a:xfrm>
              <a:custGeom>
                <a:rect b="b" l="l" r="r" t="t"/>
                <a:pathLst>
                  <a:path extrusionOk="0" h="74" w="74">
                    <a:moveTo>
                      <a:pt x="38" y="2"/>
                    </a:moveTo>
                    <a:cubicBezTo>
                      <a:pt x="55" y="2"/>
                      <a:pt x="71" y="18"/>
                      <a:pt x="71" y="36"/>
                    </a:cubicBezTo>
                    <a:cubicBezTo>
                      <a:pt x="71" y="54"/>
                      <a:pt x="57" y="70"/>
                      <a:pt x="38" y="70"/>
                    </a:cubicBezTo>
                    <a:cubicBezTo>
                      <a:pt x="20" y="70"/>
                      <a:pt x="4" y="54"/>
                      <a:pt x="4" y="36"/>
                    </a:cubicBezTo>
                    <a:cubicBezTo>
                      <a:pt x="4" y="18"/>
                      <a:pt x="20" y="2"/>
                      <a:pt x="38" y="2"/>
                    </a:cubicBezTo>
                    <a:close/>
                    <a:moveTo>
                      <a:pt x="38" y="1"/>
                    </a:moveTo>
                    <a:cubicBezTo>
                      <a:pt x="17" y="1"/>
                      <a:pt x="0" y="17"/>
                      <a:pt x="0" y="36"/>
                    </a:cubicBezTo>
                    <a:cubicBezTo>
                      <a:pt x="0" y="57"/>
                      <a:pt x="17" y="73"/>
                      <a:pt x="38" y="73"/>
                    </a:cubicBezTo>
                    <a:cubicBezTo>
                      <a:pt x="57" y="73"/>
                      <a:pt x="73" y="57"/>
                      <a:pt x="73" y="36"/>
                    </a:cubicBezTo>
                    <a:cubicBezTo>
                      <a:pt x="73" y="17"/>
                      <a:pt x="57" y="1"/>
                      <a:pt x="38"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3648960" y="4981706"/>
                <a:ext cx="85704" cy="46574"/>
              </a:xfrm>
              <a:custGeom>
                <a:rect b="b" l="l" r="r" t="t"/>
                <a:pathLst>
                  <a:path extrusionOk="0" h="457" w="841">
                    <a:moveTo>
                      <a:pt x="453" y="1"/>
                    </a:moveTo>
                    <a:cubicBezTo>
                      <a:pt x="300" y="1"/>
                      <a:pt x="161" y="18"/>
                      <a:pt x="94" y="70"/>
                    </a:cubicBezTo>
                    <a:lnTo>
                      <a:pt x="94" y="98"/>
                    </a:lnTo>
                    <a:lnTo>
                      <a:pt x="67" y="98"/>
                    </a:lnTo>
                    <a:cubicBezTo>
                      <a:pt x="25" y="149"/>
                      <a:pt x="0" y="214"/>
                      <a:pt x="2" y="274"/>
                    </a:cubicBezTo>
                    <a:cubicBezTo>
                      <a:pt x="4" y="324"/>
                      <a:pt x="25" y="371"/>
                      <a:pt x="58" y="405"/>
                    </a:cubicBezTo>
                    <a:cubicBezTo>
                      <a:pt x="94" y="438"/>
                      <a:pt x="138" y="456"/>
                      <a:pt x="189" y="456"/>
                    </a:cubicBezTo>
                    <a:cubicBezTo>
                      <a:pt x="236" y="456"/>
                      <a:pt x="293" y="442"/>
                      <a:pt x="352" y="413"/>
                    </a:cubicBezTo>
                    <a:cubicBezTo>
                      <a:pt x="478" y="354"/>
                      <a:pt x="779" y="199"/>
                      <a:pt x="780" y="198"/>
                    </a:cubicBezTo>
                    <a:cubicBezTo>
                      <a:pt x="819" y="177"/>
                      <a:pt x="840" y="135"/>
                      <a:pt x="832" y="94"/>
                    </a:cubicBezTo>
                    <a:cubicBezTo>
                      <a:pt x="824" y="54"/>
                      <a:pt x="788" y="23"/>
                      <a:pt x="746" y="17"/>
                    </a:cubicBezTo>
                    <a:cubicBezTo>
                      <a:pt x="653" y="8"/>
                      <a:pt x="550" y="1"/>
                      <a:pt x="45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0"/>
              <p:cNvSpPr/>
              <p:nvPr/>
            </p:nvSpPr>
            <p:spPr>
              <a:xfrm>
                <a:off x="3765135" y="4810493"/>
                <a:ext cx="733632" cy="218093"/>
              </a:xfrm>
              <a:custGeom>
                <a:rect b="b" l="l" r="r" t="t"/>
                <a:pathLst>
                  <a:path extrusionOk="0" h="2140" w="7199">
                    <a:moveTo>
                      <a:pt x="937" y="1"/>
                    </a:moveTo>
                    <a:cubicBezTo>
                      <a:pt x="657" y="1"/>
                      <a:pt x="381" y="138"/>
                      <a:pt x="215" y="368"/>
                    </a:cubicBezTo>
                    <a:cubicBezTo>
                      <a:pt x="20" y="639"/>
                      <a:pt x="1" y="1019"/>
                      <a:pt x="165" y="1313"/>
                    </a:cubicBezTo>
                    <a:cubicBezTo>
                      <a:pt x="335" y="1613"/>
                      <a:pt x="682" y="1808"/>
                      <a:pt x="1092" y="1837"/>
                    </a:cubicBezTo>
                    <a:cubicBezTo>
                      <a:pt x="1132" y="1840"/>
                      <a:pt x="1172" y="1842"/>
                      <a:pt x="1212" y="1842"/>
                    </a:cubicBezTo>
                    <a:cubicBezTo>
                      <a:pt x="1526" y="1842"/>
                      <a:pt x="1833" y="1757"/>
                      <a:pt x="2124" y="1668"/>
                    </a:cubicBezTo>
                    <a:cubicBezTo>
                      <a:pt x="2278" y="1621"/>
                      <a:pt x="2434" y="1571"/>
                      <a:pt x="2586" y="1523"/>
                    </a:cubicBezTo>
                    <a:lnTo>
                      <a:pt x="2596" y="1518"/>
                    </a:lnTo>
                    <a:cubicBezTo>
                      <a:pt x="3292" y="1296"/>
                      <a:pt x="4011" y="1065"/>
                      <a:pt x="4742" y="1041"/>
                    </a:cubicBezTo>
                    <a:cubicBezTo>
                      <a:pt x="4775" y="1040"/>
                      <a:pt x="4807" y="1040"/>
                      <a:pt x="4841" y="1040"/>
                    </a:cubicBezTo>
                    <a:cubicBezTo>
                      <a:pt x="5582" y="1040"/>
                      <a:pt x="6558" y="1313"/>
                      <a:pt x="7005" y="2091"/>
                    </a:cubicBezTo>
                    <a:cubicBezTo>
                      <a:pt x="7021" y="2122"/>
                      <a:pt x="7053" y="2139"/>
                      <a:pt x="7087" y="2139"/>
                    </a:cubicBezTo>
                    <a:cubicBezTo>
                      <a:pt x="7103" y="2139"/>
                      <a:pt x="7123" y="2136"/>
                      <a:pt x="7136" y="2128"/>
                    </a:cubicBezTo>
                    <a:cubicBezTo>
                      <a:pt x="7183" y="2101"/>
                      <a:pt x="7199" y="2043"/>
                      <a:pt x="7173" y="1996"/>
                    </a:cubicBezTo>
                    <a:cubicBezTo>
                      <a:pt x="6679" y="1145"/>
                      <a:pt x="5675" y="845"/>
                      <a:pt x="4854" y="845"/>
                    </a:cubicBezTo>
                    <a:cubicBezTo>
                      <a:pt x="4813" y="845"/>
                      <a:pt x="4772" y="846"/>
                      <a:pt x="4733" y="847"/>
                    </a:cubicBezTo>
                    <a:cubicBezTo>
                      <a:pt x="3975" y="873"/>
                      <a:pt x="3242" y="1107"/>
                      <a:pt x="2536" y="1334"/>
                    </a:cubicBezTo>
                    <a:cubicBezTo>
                      <a:pt x="2384" y="1382"/>
                      <a:pt x="2224" y="1434"/>
                      <a:pt x="2066" y="1482"/>
                    </a:cubicBezTo>
                    <a:cubicBezTo>
                      <a:pt x="1787" y="1566"/>
                      <a:pt x="1494" y="1647"/>
                      <a:pt x="1203" y="1647"/>
                    </a:cubicBezTo>
                    <a:cubicBezTo>
                      <a:pt x="1170" y="1647"/>
                      <a:pt x="1138" y="1646"/>
                      <a:pt x="1105" y="1644"/>
                    </a:cubicBezTo>
                    <a:cubicBezTo>
                      <a:pt x="836" y="1624"/>
                      <a:pt x="493" y="1502"/>
                      <a:pt x="332" y="1216"/>
                    </a:cubicBezTo>
                    <a:cubicBezTo>
                      <a:pt x="204" y="991"/>
                      <a:pt x="220" y="688"/>
                      <a:pt x="372" y="478"/>
                    </a:cubicBezTo>
                    <a:cubicBezTo>
                      <a:pt x="498" y="300"/>
                      <a:pt x="719" y="192"/>
                      <a:pt x="937" y="192"/>
                    </a:cubicBezTo>
                    <a:cubicBezTo>
                      <a:pt x="976" y="192"/>
                      <a:pt x="1016" y="196"/>
                      <a:pt x="1055" y="203"/>
                    </a:cubicBezTo>
                    <a:cubicBezTo>
                      <a:pt x="1230" y="235"/>
                      <a:pt x="1375" y="340"/>
                      <a:pt x="1435" y="478"/>
                    </a:cubicBezTo>
                    <a:cubicBezTo>
                      <a:pt x="1498" y="620"/>
                      <a:pt x="1449" y="799"/>
                      <a:pt x="1333" y="870"/>
                    </a:cubicBezTo>
                    <a:cubicBezTo>
                      <a:pt x="1301" y="888"/>
                      <a:pt x="1264" y="897"/>
                      <a:pt x="1226" y="897"/>
                    </a:cubicBezTo>
                    <a:cubicBezTo>
                      <a:pt x="1193" y="897"/>
                      <a:pt x="1158" y="890"/>
                      <a:pt x="1125" y="877"/>
                    </a:cubicBezTo>
                    <a:cubicBezTo>
                      <a:pt x="1096" y="864"/>
                      <a:pt x="1029" y="828"/>
                      <a:pt x="1013" y="752"/>
                    </a:cubicBezTo>
                    <a:cubicBezTo>
                      <a:pt x="1005" y="707"/>
                      <a:pt x="962" y="676"/>
                      <a:pt x="918" y="676"/>
                    </a:cubicBezTo>
                    <a:cubicBezTo>
                      <a:pt x="912" y="676"/>
                      <a:pt x="906" y="677"/>
                      <a:pt x="900" y="678"/>
                    </a:cubicBezTo>
                    <a:cubicBezTo>
                      <a:pt x="876" y="684"/>
                      <a:pt x="853" y="699"/>
                      <a:pt x="840" y="720"/>
                    </a:cubicBezTo>
                    <a:cubicBezTo>
                      <a:pt x="826" y="742"/>
                      <a:pt x="821" y="767"/>
                      <a:pt x="826" y="793"/>
                    </a:cubicBezTo>
                    <a:cubicBezTo>
                      <a:pt x="850" y="906"/>
                      <a:pt x="931" y="1001"/>
                      <a:pt x="1047" y="1054"/>
                    </a:cubicBezTo>
                    <a:cubicBezTo>
                      <a:pt x="1105" y="1080"/>
                      <a:pt x="1167" y="1093"/>
                      <a:pt x="1228" y="1093"/>
                    </a:cubicBezTo>
                    <a:cubicBezTo>
                      <a:pt x="1301" y="1093"/>
                      <a:pt x="1372" y="1074"/>
                      <a:pt x="1433" y="1038"/>
                    </a:cubicBezTo>
                    <a:cubicBezTo>
                      <a:pt x="1633" y="919"/>
                      <a:pt x="1714" y="634"/>
                      <a:pt x="1616" y="403"/>
                    </a:cubicBezTo>
                    <a:cubicBezTo>
                      <a:pt x="1530" y="210"/>
                      <a:pt x="1330" y="61"/>
                      <a:pt x="1094" y="16"/>
                    </a:cubicBezTo>
                    <a:cubicBezTo>
                      <a:pt x="1042" y="6"/>
                      <a:pt x="989" y="1"/>
                      <a:pt x="937"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0"/>
              <p:cNvSpPr/>
              <p:nvPr/>
            </p:nvSpPr>
            <p:spPr>
              <a:xfrm>
                <a:off x="4215770" y="4957145"/>
                <a:ext cx="197599" cy="87543"/>
              </a:xfrm>
              <a:custGeom>
                <a:rect b="b" l="l" r="r" t="t"/>
                <a:pathLst>
                  <a:path extrusionOk="0" h="859" w="1939">
                    <a:moveTo>
                      <a:pt x="401" y="0"/>
                    </a:moveTo>
                    <a:cubicBezTo>
                      <a:pt x="295" y="0"/>
                      <a:pt x="189" y="9"/>
                      <a:pt x="84" y="27"/>
                    </a:cubicBezTo>
                    <a:cubicBezTo>
                      <a:pt x="59" y="30"/>
                      <a:pt x="36" y="45"/>
                      <a:pt x="21" y="64"/>
                    </a:cubicBezTo>
                    <a:cubicBezTo>
                      <a:pt x="7" y="85"/>
                      <a:pt x="0" y="111"/>
                      <a:pt x="5" y="137"/>
                    </a:cubicBezTo>
                    <a:cubicBezTo>
                      <a:pt x="9" y="164"/>
                      <a:pt x="23" y="185"/>
                      <a:pt x="46" y="200"/>
                    </a:cubicBezTo>
                    <a:cubicBezTo>
                      <a:pt x="61" y="211"/>
                      <a:pt x="81" y="218"/>
                      <a:pt x="100" y="218"/>
                    </a:cubicBezTo>
                    <a:cubicBezTo>
                      <a:pt x="106" y="218"/>
                      <a:pt x="111" y="217"/>
                      <a:pt x="117" y="216"/>
                    </a:cubicBezTo>
                    <a:cubicBezTo>
                      <a:pt x="209" y="200"/>
                      <a:pt x="304" y="192"/>
                      <a:pt x="399" y="192"/>
                    </a:cubicBezTo>
                    <a:cubicBezTo>
                      <a:pt x="916" y="192"/>
                      <a:pt x="1427" y="424"/>
                      <a:pt x="1758" y="823"/>
                    </a:cubicBezTo>
                    <a:cubicBezTo>
                      <a:pt x="1775" y="846"/>
                      <a:pt x="1804" y="859"/>
                      <a:pt x="1832" y="859"/>
                    </a:cubicBezTo>
                    <a:cubicBezTo>
                      <a:pt x="1855" y="859"/>
                      <a:pt x="1877" y="851"/>
                      <a:pt x="1893" y="836"/>
                    </a:cubicBezTo>
                    <a:cubicBezTo>
                      <a:pt x="1934" y="802"/>
                      <a:pt x="1938" y="741"/>
                      <a:pt x="1905" y="700"/>
                    </a:cubicBezTo>
                    <a:cubicBezTo>
                      <a:pt x="1541" y="259"/>
                      <a:pt x="973" y="0"/>
                      <a:pt x="40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4509270" y="4857474"/>
                <a:ext cx="125041" cy="162856"/>
              </a:xfrm>
              <a:custGeom>
                <a:rect b="b" l="l" r="r" t="t"/>
                <a:pathLst>
                  <a:path extrusionOk="0" h="1598" w="1227">
                    <a:moveTo>
                      <a:pt x="605" y="264"/>
                    </a:moveTo>
                    <a:lnTo>
                      <a:pt x="1002" y="800"/>
                    </a:lnTo>
                    <a:lnTo>
                      <a:pt x="605" y="1338"/>
                    </a:lnTo>
                    <a:lnTo>
                      <a:pt x="220" y="800"/>
                    </a:lnTo>
                    <a:lnTo>
                      <a:pt x="605" y="264"/>
                    </a:lnTo>
                    <a:close/>
                    <a:moveTo>
                      <a:pt x="605" y="0"/>
                    </a:moveTo>
                    <a:cubicBezTo>
                      <a:pt x="571" y="0"/>
                      <a:pt x="543" y="17"/>
                      <a:pt x="526" y="41"/>
                    </a:cubicBezTo>
                    <a:lnTo>
                      <a:pt x="25" y="743"/>
                    </a:lnTo>
                    <a:cubicBezTo>
                      <a:pt x="1" y="779"/>
                      <a:pt x="1" y="822"/>
                      <a:pt x="25" y="855"/>
                    </a:cubicBezTo>
                    <a:lnTo>
                      <a:pt x="526" y="1557"/>
                    </a:lnTo>
                    <a:cubicBezTo>
                      <a:pt x="543" y="1582"/>
                      <a:pt x="572" y="1598"/>
                      <a:pt x="602" y="1598"/>
                    </a:cubicBezTo>
                    <a:cubicBezTo>
                      <a:pt x="632" y="1598"/>
                      <a:pt x="663" y="1583"/>
                      <a:pt x="681" y="1559"/>
                    </a:cubicBezTo>
                    <a:lnTo>
                      <a:pt x="1199" y="856"/>
                    </a:lnTo>
                    <a:cubicBezTo>
                      <a:pt x="1227" y="822"/>
                      <a:pt x="1227" y="776"/>
                      <a:pt x="1199" y="742"/>
                    </a:cubicBezTo>
                    <a:lnTo>
                      <a:pt x="681" y="39"/>
                    </a:lnTo>
                    <a:cubicBezTo>
                      <a:pt x="663" y="15"/>
                      <a:pt x="634" y="0"/>
                      <a:pt x="606"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4644800" y="4810391"/>
                <a:ext cx="733632" cy="217991"/>
              </a:xfrm>
              <a:custGeom>
                <a:rect b="b" l="l" r="r" t="t"/>
                <a:pathLst>
                  <a:path extrusionOk="0" h="2139" w="7199">
                    <a:moveTo>
                      <a:pt x="6261" y="0"/>
                    </a:moveTo>
                    <a:cubicBezTo>
                      <a:pt x="6208" y="0"/>
                      <a:pt x="6156" y="5"/>
                      <a:pt x="6104" y="15"/>
                    </a:cubicBezTo>
                    <a:cubicBezTo>
                      <a:pt x="5867" y="59"/>
                      <a:pt x="5668" y="207"/>
                      <a:pt x="5582" y="403"/>
                    </a:cubicBezTo>
                    <a:cubicBezTo>
                      <a:pt x="5482" y="632"/>
                      <a:pt x="5565" y="916"/>
                      <a:pt x="5765" y="1036"/>
                    </a:cubicBezTo>
                    <a:cubicBezTo>
                      <a:pt x="5824" y="1073"/>
                      <a:pt x="5895" y="1091"/>
                      <a:pt x="5968" y="1091"/>
                    </a:cubicBezTo>
                    <a:cubicBezTo>
                      <a:pt x="6029" y="1091"/>
                      <a:pt x="6092" y="1078"/>
                      <a:pt x="6149" y="1052"/>
                    </a:cubicBezTo>
                    <a:cubicBezTo>
                      <a:pt x="6267" y="1000"/>
                      <a:pt x="6348" y="905"/>
                      <a:pt x="6372" y="792"/>
                    </a:cubicBezTo>
                    <a:cubicBezTo>
                      <a:pt x="6382" y="740"/>
                      <a:pt x="6349" y="689"/>
                      <a:pt x="6298" y="679"/>
                    </a:cubicBezTo>
                    <a:cubicBezTo>
                      <a:pt x="6291" y="677"/>
                      <a:pt x="6285" y="676"/>
                      <a:pt x="6278" y="676"/>
                    </a:cubicBezTo>
                    <a:cubicBezTo>
                      <a:pt x="6260" y="676"/>
                      <a:pt x="6241" y="683"/>
                      <a:pt x="6225" y="693"/>
                    </a:cubicBezTo>
                    <a:cubicBezTo>
                      <a:pt x="6202" y="706"/>
                      <a:pt x="6188" y="729"/>
                      <a:pt x="6185" y="753"/>
                    </a:cubicBezTo>
                    <a:cubicBezTo>
                      <a:pt x="6169" y="827"/>
                      <a:pt x="6101" y="865"/>
                      <a:pt x="6073" y="876"/>
                    </a:cubicBezTo>
                    <a:cubicBezTo>
                      <a:pt x="6040" y="890"/>
                      <a:pt x="6004" y="898"/>
                      <a:pt x="5970" y="898"/>
                    </a:cubicBezTo>
                    <a:cubicBezTo>
                      <a:pt x="5932" y="898"/>
                      <a:pt x="5895" y="889"/>
                      <a:pt x="5865" y="871"/>
                    </a:cubicBezTo>
                    <a:cubicBezTo>
                      <a:pt x="5749" y="800"/>
                      <a:pt x="5700" y="621"/>
                      <a:pt x="5762" y="479"/>
                    </a:cubicBezTo>
                    <a:cubicBezTo>
                      <a:pt x="5821" y="341"/>
                      <a:pt x="5967" y="236"/>
                      <a:pt x="6141" y="204"/>
                    </a:cubicBezTo>
                    <a:cubicBezTo>
                      <a:pt x="6180" y="197"/>
                      <a:pt x="6220" y="193"/>
                      <a:pt x="6260" y="193"/>
                    </a:cubicBezTo>
                    <a:cubicBezTo>
                      <a:pt x="6479" y="193"/>
                      <a:pt x="6700" y="301"/>
                      <a:pt x="6826" y="479"/>
                    </a:cubicBezTo>
                    <a:cubicBezTo>
                      <a:pt x="6974" y="689"/>
                      <a:pt x="6992" y="992"/>
                      <a:pt x="6866" y="1215"/>
                    </a:cubicBezTo>
                    <a:cubicBezTo>
                      <a:pt x="6705" y="1503"/>
                      <a:pt x="6362" y="1625"/>
                      <a:pt x="6093" y="1643"/>
                    </a:cubicBezTo>
                    <a:cubicBezTo>
                      <a:pt x="6058" y="1645"/>
                      <a:pt x="6023" y="1647"/>
                      <a:pt x="5988" y="1647"/>
                    </a:cubicBezTo>
                    <a:cubicBezTo>
                      <a:pt x="5698" y="1647"/>
                      <a:pt x="5406" y="1567"/>
                      <a:pt x="5132" y="1482"/>
                    </a:cubicBezTo>
                    <a:cubicBezTo>
                      <a:pt x="4973" y="1433"/>
                      <a:pt x="4814" y="1383"/>
                      <a:pt x="4662" y="1335"/>
                    </a:cubicBezTo>
                    <a:cubicBezTo>
                      <a:pt x="3953" y="1108"/>
                      <a:pt x="3220" y="874"/>
                      <a:pt x="2464" y="848"/>
                    </a:cubicBezTo>
                    <a:cubicBezTo>
                      <a:pt x="2423" y="847"/>
                      <a:pt x="2383" y="847"/>
                      <a:pt x="2339" y="847"/>
                    </a:cubicBezTo>
                    <a:cubicBezTo>
                      <a:pt x="1519" y="847"/>
                      <a:pt x="514" y="1146"/>
                      <a:pt x="27" y="1995"/>
                    </a:cubicBezTo>
                    <a:cubicBezTo>
                      <a:pt x="1" y="2042"/>
                      <a:pt x="17" y="2100"/>
                      <a:pt x="62" y="2126"/>
                    </a:cubicBezTo>
                    <a:cubicBezTo>
                      <a:pt x="77" y="2134"/>
                      <a:pt x="93" y="2139"/>
                      <a:pt x="111" y="2139"/>
                    </a:cubicBezTo>
                    <a:cubicBezTo>
                      <a:pt x="146" y="2139"/>
                      <a:pt x="178" y="2119"/>
                      <a:pt x="195" y="2090"/>
                    </a:cubicBezTo>
                    <a:cubicBezTo>
                      <a:pt x="643" y="1310"/>
                      <a:pt x="1610" y="1039"/>
                      <a:pt x="2350" y="1039"/>
                    </a:cubicBezTo>
                    <a:cubicBezTo>
                      <a:pt x="2386" y="1039"/>
                      <a:pt x="2422" y="1039"/>
                      <a:pt x="2457" y="1041"/>
                    </a:cubicBezTo>
                    <a:cubicBezTo>
                      <a:pt x="3187" y="1066"/>
                      <a:pt x="3906" y="1294"/>
                      <a:pt x="4604" y="1517"/>
                    </a:cubicBezTo>
                    <a:lnTo>
                      <a:pt x="4613" y="1520"/>
                    </a:lnTo>
                    <a:cubicBezTo>
                      <a:pt x="4765" y="1569"/>
                      <a:pt x="4922" y="1619"/>
                      <a:pt x="5075" y="1666"/>
                    </a:cubicBezTo>
                    <a:cubicBezTo>
                      <a:pt x="5365" y="1754"/>
                      <a:pt x="5676" y="1839"/>
                      <a:pt x="5993" y="1839"/>
                    </a:cubicBezTo>
                    <a:cubicBezTo>
                      <a:pt x="6031" y="1839"/>
                      <a:pt x="6069" y="1838"/>
                      <a:pt x="6107" y="1835"/>
                    </a:cubicBezTo>
                    <a:cubicBezTo>
                      <a:pt x="6513" y="1808"/>
                      <a:pt x="6868" y="1606"/>
                      <a:pt x="7034" y="1310"/>
                    </a:cubicBezTo>
                    <a:cubicBezTo>
                      <a:pt x="7199" y="1018"/>
                      <a:pt x="7176" y="638"/>
                      <a:pt x="6983" y="366"/>
                    </a:cubicBezTo>
                    <a:cubicBezTo>
                      <a:pt x="6815" y="137"/>
                      <a:pt x="6539" y="0"/>
                      <a:pt x="6261" y="0"/>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0"/>
              <p:cNvSpPr/>
              <p:nvPr/>
            </p:nvSpPr>
            <p:spPr>
              <a:xfrm>
                <a:off x="4729078" y="4957043"/>
                <a:ext cx="197904" cy="87849"/>
              </a:xfrm>
              <a:custGeom>
                <a:rect b="b" l="l" r="r" t="t"/>
                <a:pathLst>
                  <a:path extrusionOk="0" h="862" w="1942">
                    <a:moveTo>
                      <a:pt x="1543" y="1"/>
                    </a:moveTo>
                    <a:cubicBezTo>
                      <a:pt x="970" y="1"/>
                      <a:pt x="403" y="259"/>
                      <a:pt x="36" y="703"/>
                    </a:cubicBezTo>
                    <a:cubicBezTo>
                      <a:pt x="1" y="743"/>
                      <a:pt x="7" y="805"/>
                      <a:pt x="48" y="839"/>
                    </a:cubicBezTo>
                    <a:cubicBezTo>
                      <a:pt x="65" y="853"/>
                      <a:pt x="86" y="861"/>
                      <a:pt x="109" y="861"/>
                    </a:cubicBezTo>
                    <a:cubicBezTo>
                      <a:pt x="136" y="861"/>
                      <a:pt x="165" y="848"/>
                      <a:pt x="183" y="827"/>
                    </a:cubicBezTo>
                    <a:cubicBezTo>
                      <a:pt x="514" y="427"/>
                      <a:pt x="1026" y="195"/>
                      <a:pt x="1543" y="195"/>
                    </a:cubicBezTo>
                    <a:cubicBezTo>
                      <a:pt x="1637" y="195"/>
                      <a:pt x="1731" y="203"/>
                      <a:pt x="1824" y="219"/>
                    </a:cubicBezTo>
                    <a:cubicBezTo>
                      <a:pt x="1830" y="220"/>
                      <a:pt x="1835" y="220"/>
                      <a:pt x="1841" y="220"/>
                    </a:cubicBezTo>
                    <a:cubicBezTo>
                      <a:pt x="1861" y="220"/>
                      <a:pt x="1879" y="214"/>
                      <a:pt x="1897" y="202"/>
                    </a:cubicBezTo>
                    <a:cubicBezTo>
                      <a:pt x="1918" y="189"/>
                      <a:pt x="1931" y="167"/>
                      <a:pt x="1937" y="141"/>
                    </a:cubicBezTo>
                    <a:cubicBezTo>
                      <a:pt x="1942" y="114"/>
                      <a:pt x="1935" y="89"/>
                      <a:pt x="1921" y="68"/>
                    </a:cubicBezTo>
                    <a:cubicBezTo>
                      <a:pt x="1905" y="46"/>
                      <a:pt x="1882" y="31"/>
                      <a:pt x="1858" y="28"/>
                    </a:cubicBezTo>
                    <a:cubicBezTo>
                      <a:pt x="1753" y="9"/>
                      <a:pt x="1648" y="1"/>
                      <a:pt x="1543"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0"/>
              <p:cNvSpPr/>
              <p:nvPr/>
            </p:nvSpPr>
            <p:spPr>
              <a:xfrm>
                <a:off x="5408291" y="4981706"/>
                <a:ext cx="85704" cy="46676"/>
              </a:xfrm>
              <a:custGeom>
                <a:rect b="b" l="l" r="r" t="t"/>
                <a:pathLst>
                  <a:path extrusionOk="0" h="458" w="841">
                    <a:moveTo>
                      <a:pt x="603" y="216"/>
                    </a:moveTo>
                    <a:lnTo>
                      <a:pt x="603" y="266"/>
                    </a:lnTo>
                    <a:lnTo>
                      <a:pt x="603" y="316"/>
                    </a:lnTo>
                    <a:lnTo>
                      <a:pt x="602" y="316"/>
                    </a:lnTo>
                    <a:lnTo>
                      <a:pt x="602" y="266"/>
                    </a:lnTo>
                    <a:lnTo>
                      <a:pt x="602" y="216"/>
                    </a:lnTo>
                    <a:close/>
                    <a:moveTo>
                      <a:pt x="390" y="1"/>
                    </a:moveTo>
                    <a:cubicBezTo>
                      <a:pt x="292" y="1"/>
                      <a:pt x="188" y="9"/>
                      <a:pt x="93" y="17"/>
                    </a:cubicBezTo>
                    <a:cubicBezTo>
                      <a:pt x="51" y="22"/>
                      <a:pt x="17" y="54"/>
                      <a:pt x="9" y="96"/>
                    </a:cubicBezTo>
                    <a:cubicBezTo>
                      <a:pt x="1" y="138"/>
                      <a:pt x="20" y="182"/>
                      <a:pt x="59" y="199"/>
                    </a:cubicBezTo>
                    <a:cubicBezTo>
                      <a:pt x="62" y="201"/>
                      <a:pt x="361" y="356"/>
                      <a:pt x="487" y="416"/>
                    </a:cubicBezTo>
                    <a:cubicBezTo>
                      <a:pt x="547" y="443"/>
                      <a:pt x="602" y="458"/>
                      <a:pt x="649" y="458"/>
                    </a:cubicBezTo>
                    <a:cubicBezTo>
                      <a:pt x="700" y="458"/>
                      <a:pt x="744" y="442"/>
                      <a:pt x="779" y="408"/>
                    </a:cubicBezTo>
                    <a:cubicBezTo>
                      <a:pt x="816" y="372"/>
                      <a:pt x="836" y="327"/>
                      <a:pt x="837" y="275"/>
                    </a:cubicBezTo>
                    <a:cubicBezTo>
                      <a:pt x="841" y="209"/>
                      <a:pt x="812" y="138"/>
                      <a:pt x="760" y="85"/>
                    </a:cubicBezTo>
                    <a:lnTo>
                      <a:pt x="757" y="82"/>
                    </a:lnTo>
                    <a:cubicBezTo>
                      <a:pt x="697" y="22"/>
                      <a:pt x="552" y="1"/>
                      <a:pt x="390" y="1"/>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10"/>
          <p:cNvGrpSpPr/>
          <p:nvPr/>
        </p:nvGrpSpPr>
        <p:grpSpPr>
          <a:xfrm flipH="1">
            <a:off x="335580" y="4597737"/>
            <a:ext cx="199683" cy="199683"/>
            <a:chOff x="1323639" y="4708050"/>
            <a:chExt cx="318524" cy="318524"/>
          </a:xfrm>
        </p:grpSpPr>
        <p:sp>
          <p:nvSpPr>
            <p:cNvPr id="548" name="Google Shape;548;p1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10"/>
          <p:cNvGrpSpPr/>
          <p:nvPr/>
        </p:nvGrpSpPr>
        <p:grpSpPr>
          <a:xfrm>
            <a:off x="277917" y="2761456"/>
            <a:ext cx="457050" cy="457082"/>
            <a:chOff x="1323639" y="4708050"/>
            <a:chExt cx="318524" cy="318524"/>
          </a:xfrm>
        </p:grpSpPr>
        <p:sp>
          <p:nvSpPr>
            <p:cNvPr id="551" name="Google Shape;551;p1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10"/>
          <p:cNvSpPr/>
          <p:nvPr/>
        </p:nvSpPr>
        <p:spPr>
          <a:xfrm>
            <a:off x="8539801" y="4546285"/>
            <a:ext cx="251227" cy="251140"/>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0"/>
          <p:cNvSpPr/>
          <p:nvPr/>
        </p:nvSpPr>
        <p:spPr>
          <a:xfrm flipH="1">
            <a:off x="8539809" y="2266959"/>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0"/>
          <p:cNvGrpSpPr/>
          <p:nvPr/>
        </p:nvGrpSpPr>
        <p:grpSpPr>
          <a:xfrm flipH="1">
            <a:off x="8494568" y="364257"/>
            <a:ext cx="341681" cy="341681"/>
            <a:chOff x="1323639" y="4708050"/>
            <a:chExt cx="318524" cy="318524"/>
          </a:xfrm>
        </p:grpSpPr>
        <p:sp>
          <p:nvSpPr>
            <p:cNvPr id="556" name="Google Shape;556;p1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10"/>
          <p:cNvSpPr txBox="1"/>
          <p:nvPr>
            <p:ph type="title"/>
          </p:nvPr>
        </p:nvSpPr>
        <p:spPr>
          <a:xfrm>
            <a:off x="734975" y="4057975"/>
            <a:ext cx="7674000" cy="510900"/>
          </a:xfrm>
          <a:prstGeom prst="rect">
            <a:avLst/>
          </a:prstGeom>
          <a:noFill/>
          <a:ln>
            <a:noFill/>
          </a:ln>
        </p:spPr>
        <p:txBody>
          <a:bodyPr anchorCtr="0" anchor="ctr" bIns="91425" lIns="91425" spcFirstLastPara="1" rIns="91425" wrap="square" tIns="91425">
            <a:noAutofit/>
          </a:bodyPr>
          <a:lstStyle>
            <a:lvl1pPr lvl="0" rtl="0" algn="ctr">
              <a:lnSpc>
                <a:spcPct val="90000"/>
              </a:lnSpc>
              <a:spcBef>
                <a:spcPts val="0"/>
              </a:spcBef>
              <a:spcAft>
                <a:spcPts val="0"/>
              </a:spcAft>
              <a:buSzPts val="29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59" name="Google Shape;559;p10"/>
          <p:cNvSpPr/>
          <p:nvPr/>
        </p:nvSpPr>
        <p:spPr>
          <a:xfrm>
            <a:off x="427986" y="543176"/>
            <a:ext cx="199701" cy="199639"/>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3.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34975" y="535100"/>
            <a:ext cx="76740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900"/>
              <a:buFont typeface="Besley SemiBold"/>
              <a:buNone/>
              <a:defRPr sz="2900">
                <a:solidFill>
                  <a:schemeClr val="dk1"/>
                </a:solidFill>
                <a:latin typeface="Besley SemiBold"/>
                <a:ea typeface="Besley SemiBold"/>
                <a:cs typeface="Besley SemiBold"/>
                <a:sym typeface="Besley SemiBold"/>
              </a:defRPr>
            </a:lvl1pPr>
            <a:lvl2pPr lvl="1"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7" name="Google Shape;7;p1"/>
          <p:cNvSpPr txBox="1"/>
          <p:nvPr>
            <p:ph idx="1" type="body"/>
          </p:nvPr>
        </p:nvSpPr>
        <p:spPr>
          <a:xfrm>
            <a:off x="734975" y="1152475"/>
            <a:ext cx="767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indent="-317500" lvl="1" marL="9144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indent="-317500" lvl="2" marL="13716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indent="-317500" lvl="3" marL="18288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indent="-317500" lvl="4" marL="22860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indent="-317500" lvl="5" marL="27432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indent="-317500" lvl="6" marL="32004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indent="-317500" lvl="7" marL="36576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indent="-317500" lvl="8" marL="41148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20" name="Shape 2220"/>
        <p:cNvGrpSpPr/>
        <p:nvPr/>
      </p:nvGrpSpPr>
      <p:grpSpPr>
        <a:xfrm>
          <a:off x="0" y="0"/>
          <a:ext cx="0" cy="0"/>
          <a:chOff x="0" y="0"/>
          <a:chExt cx="0" cy="0"/>
        </a:xfrm>
      </p:grpSpPr>
      <p:sp>
        <p:nvSpPr>
          <p:cNvPr id="2221" name="Google Shape;2221;p3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222" name="Google Shape;2222;p3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slide" Target="/ppt/slides/slide44.xml"/><Relationship Id="rId4" Type="http://schemas.openxmlformats.org/officeDocument/2006/relationships/slide" Target="/ppt/slides/slide44.xml"/><Relationship Id="rId9" Type="http://schemas.openxmlformats.org/officeDocument/2006/relationships/slide" Target="/ppt/slides/slide52.xml"/><Relationship Id="rId5" Type="http://schemas.openxmlformats.org/officeDocument/2006/relationships/slide" Target="/ppt/slides/slide41.xml"/><Relationship Id="rId6" Type="http://schemas.openxmlformats.org/officeDocument/2006/relationships/slide" Target="/ppt/slides/slide40.xml"/><Relationship Id="rId7" Type="http://schemas.openxmlformats.org/officeDocument/2006/relationships/slide" Target="/ppt/slides/slide38.xml"/><Relationship Id="rId8" Type="http://schemas.openxmlformats.org/officeDocument/2006/relationships/slide" Target="/ppt/slides/slide44.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6.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1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UxA7TfQ8bpClhxQGwQ7mFWwoRSLvnzEXm5awGWacyLY/copy" TargetMode="External"/><Relationship Id="rId5"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UxA7TfQ8bpClhxQGwQ7mFWwoRSLvnzEXm5awGWacyLY/copy" TargetMode="External"/><Relationship Id="rId5"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image" Target="../media/image6.jpg"/><Relationship Id="rId4" Type="http://schemas.openxmlformats.org/officeDocument/2006/relationships/image" Target="../media/image8.jpg"/><Relationship Id="rId5" Type="http://schemas.openxmlformats.org/officeDocument/2006/relationships/image" Target="../media/image7.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 Id="rId3" Type="http://schemas.openxmlformats.org/officeDocument/2006/relationships/image" Target="../media/image5.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www.freepik.com/free-vector/hand-drawn-hair-salon-logo-collection_12295608.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s://www.freepik.com/free-photo/medium-shot-professional-wearing-lab-coat_30952375.htm/?utm_source=slidesgo_template&amp;utm_medium=referral-link&amp;utm_campaign=sg_resources&amp;utm_content=freepik" TargetMode="External"/><Relationship Id="rId4" Type="http://schemas.openxmlformats.org/officeDocument/2006/relationships/hyperlink" Target="https://www.freepik.com/free-photo/woman-getting-treatment-hairdresser-shop_21540247.htm/?utm_source=slidesgo_template&amp;utm_medium=referral-link&amp;utm_campaign=sg_resources&amp;utm_content=freepik" TargetMode="External"/><Relationship Id="rId9" Type="http://schemas.openxmlformats.org/officeDocument/2006/relationships/hyperlink" Target="https://www.freepik.com/free-vector/hand-drawn-hair-salon-logo-collection_12558352.htm/?utm_source=slidesgo_template&amp;utm_medium=referral-link&amp;utm_campaign=sg_resources&amp;utm_content=freepik" TargetMode="External"/><Relationship Id="rId5" Type="http://schemas.openxmlformats.org/officeDocument/2006/relationships/hyperlink" Target="https://www.freepik.com/free-photo/woman-getting-treatment-hairdresser-shop_21540198.htm/?utm_source=slidesgo_template&amp;utm_medium=referral-link&amp;utm_campaign=sg_resources&amp;utm_content=freepik" TargetMode="External"/><Relationship Id="rId6" Type="http://schemas.openxmlformats.org/officeDocument/2006/relationships/hyperlink" Target="https://www.freepik.com/free-photo/kid-getting-haircut-front-view_33753629.htm/?utm_source=slidesgo_template&amp;utm_medium=referral-link&amp;utm_campaign=sg_resources&amp;utm_content=freepik" TargetMode="External"/><Relationship Id="rId7" Type="http://schemas.openxmlformats.org/officeDocument/2006/relationships/hyperlink" Target="https://www.freepik.com/free-photo/side-view-woman-working-salon_35022782.htm/?utm_source=slidesgo_template&amp;utm_medium=referral-link&amp;utm_campaign=sg_resources&amp;utm_content=freepik" TargetMode="External"/><Relationship Id="rId8" Type="http://schemas.openxmlformats.org/officeDocument/2006/relationships/hyperlink" Target="https://www.freepik.com/free-vector/hand-drawn-hair-salon-logo-collection_12688172.htm/?utm_source=slidesgo_template&amp;utm_medium=referral-link&amp;utm_campaign=sg_resources&amp;utm_content=freepik" TargetMode="External"/><Relationship Id="rId11" Type="http://schemas.openxmlformats.org/officeDocument/2006/relationships/hyperlink" Target="https://www.freepik.com/free-vector/flat-hand-drawn-hair-salon-logo-set_12418633.htm/?utm_source=slidesgo_template&amp;utm_medium=referral-link&amp;utm_campaign=sg_resources&amp;utm_content=freepik" TargetMode="External"/><Relationship Id="rId10" Type="http://schemas.openxmlformats.org/officeDocument/2006/relationships/hyperlink" Target="https://www.freepik.com/free-vector/hand-drawn-hair-salon-logo-collection_12558343.htm/?utm_source=slidesgo_template&amp;utm_medium=referral-link&amp;utm_campaign=sg_resources&amp;utm_content=freepik" TargetMode="External"/><Relationship Id="rId13" Type="http://schemas.openxmlformats.org/officeDocument/2006/relationships/hyperlink" Target="https://www.flaticon.com/packs/hairdressing-9/?utm_source=slidesgo_template&amp;utm_medium=referral-link&amp;utm_campaign=sg_resources&amp;utm_content=flaticon" TargetMode="External"/><Relationship Id="rId12" Type="http://schemas.openxmlformats.org/officeDocument/2006/relationships/hyperlink" Target="https://www.freepik.com/free-vector/vintage-ornamental-frame-collection_6189136.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 Id="rId3" Type="http://schemas.openxmlformats.org/officeDocument/2006/relationships/hyperlink" Target="https://fonts.google.com/specimen/Besley" TargetMode="External"/><Relationship Id="rId4" Type="http://schemas.openxmlformats.org/officeDocument/2006/relationships/hyperlink" Target="https://fonts.google.com/specimen/Assistan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png"/><Relationship Id="rId14" Type="http://schemas.openxmlformats.org/officeDocument/2006/relationships/image" Target="../media/image10.png"/><Relationship Id="rId17" Type="http://schemas.openxmlformats.org/officeDocument/2006/relationships/image" Target="../media/image13.png"/><Relationship Id="rId16"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 Id="rId3" Type="http://schemas.openxmlformats.org/officeDocument/2006/relationships/hyperlink" Target="https://bit.ly/2ZjL1p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 Id="rId3" Type="http://schemas.openxmlformats.org/officeDocument/2006/relationships/hyperlink" Target="https://workspace.google.com/marketplace/app/icons_for_slides_docs/381578326502"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9" name="Shape 2229"/>
        <p:cNvGrpSpPr/>
        <p:nvPr/>
      </p:nvGrpSpPr>
      <p:grpSpPr>
        <a:xfrm>
          <a:off x="0" y="0"/>
          <a:ext cx="0" cy="0"/>
          <a:chOff x="0" y="0"/>
          <a:chExt cx="0" cy="0"/>
        </a:xfrm>
      </p:grpSpPr>
      <p:sp>
        <p:nvSpPr>
          <p:cNvPr id="2230" name="Google Shape;2230;p40"/>
          <p:cNvSpPr txBox="1"/>
          <p:nvPr>
            <p:ph idx="1" type="subTitle"/>
          </p:nvPr>
        </p:nvSpPr>
        <p:spPr>
          <a:xfrm>
            <a:off x="3619400" y="3494575"/>
            <a:ext cx="4789500" cy="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231" name="Google Shape;2231;p40"/>
          <p:cNvSpPr txBox="1"/>
          <p:nvPr>
            <p:ph type="ctrTitle"/>
          </p:nvPr>
        </p:nvSpPr>
        <p:spPr>
          <a:xfrm>
            <a:off x="3619375" y="1151925"/>
            <a:ext cx="4789500" cy="212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700"/>
              <a:t>HAIR SALON </a:t>
            </a:r>
            <a:r>
              <a:rPr lang="en" sz="3900"/>
              <a:t>SOCIAL MEDIA STRATEGY</a:t>
            </a:r>
            <a:endParaRPr i="1" sz="3900">
              <a:solidFill>
                <a:schemeClr val="lt1"/>
              </a:solidFill>
            </a:endParaRPr>
          </a:p>
        </p:txBody>
      </p:sp>
      <p:cxnSp>
        <p:nvCxnSpPr>
          <p:cNvPr id="2232" name="Google Shape;2232;p40"/>
          <p:cNvCxnSpPr/>
          <p:nvPr/>
        </p:nvCxnSpPr>
        <p:spPr>
          <a:xfrm>
            <a:off x="3742400" y="3388100"/>
            <a:ext cx="4666500" cy="0"/>
          </a:xfrm>
          <a:prstGeom prst="straightConnector1">
            <a:avLst/>
          </a:prstGeom>
          <a:noFill/>
          <a:ln cap="flat" cmpd="sng" w="9525">
            <a:solidFill>
              <a:schemeClr val="dk1"/>
            </a:solidFill>
            <a:prstDash val="solid"/>
            <a:round/>
            <a:headEnd len="med" w="med" type="none"/>
            <a:tailEnd len="med" w="med" type="none"/>
          </a:ln>
        </p:spPr>
      </p:cxnSp>
      <p:grpSp>
        <p:nvGrpSpPr>
          <p:cNvPr id="2233" name="Google Shape;2233;p40"/>
          <p:cNvGrpSpPr/>
          <p:nvPr/>
        </p:nvGrpSpPr>
        <p:grpSpPr>
          <a:xfrm>
            <a:off x="734968" y="982790"/>
            <a:ext cx="2658826" cy="3013818"/>
            <a:chOff x="734968" y="982790"/>
            <a:chExt cx="2658826" cy="3013818"/>
          </a:xfrm>
        </p:grpSpPr>
        <p:grpSp>
          <p:nvGrpSpPr>
            <p:cNvPr id="2234" name="Google Shape;2234;p40"/>
            <p:cNvGrpSpPr/>
            <p:nvPr/>
          </p:nvGrpSpPr>
          <p:grpSpPr>
            <a:xfrm flipH="1">
              <a:off x="734968" y="982790"/>
              <a:ext cx="2658826" cy="3013818"/>
              <a:chOff x="-3186150" y="1090495"/>
              <a:chExt cx="2862955" cy="3245200"/>
            </a:xfrm>
          </p:grpSpPr>
          <p:sp>
            <p:nvSpPr>
              <p:cNvPr id="2235" name="Google Shape;2235;p40"/>
              <p:cNvSpPr/>
              <p:nvPr/>
            </p:nvSpPr>
            <p:spPr>
              <a:xfrm>
                <a:off x="-3185006" y="1090495"/>
                <a:ext cx="2861811" cy="3237791"/>
              </a:xfrm>
              <a:custGeom>
                <a:rect b="b" l="l" r="r" t="t"/>
                <a:pathLst>
                  <a:path extrusionOk="0" h="19813" w="17512">
                    <a:moveTo>
                      <a:pt x="8677" y="1"/>
                    </a:moveTo>
                    <a:cubicBezTo>
                      <a:pt x="3895" y="44"/>
                      <a:pt x="21" y="3948"/>
                      <a:pt x="21" y="8737"/>
                    </a:cubicBezTo>
                    <a:lnTo>
                      <a:pt x="21" y="12040"/>
                    </a:lnTo>
                    <a:cubicBezTo>
                      <a:pt x="14" y="12047"/>
                      <a:pt x="4" y="12047"/>
                      <a:pt x="1" y="12050"/>
                    </a:cubicBezTo>
                    <a:lnTo>
                      <a:pt x="21" y="12100"/>
                    </a:lnTo>
                    <a:lnTo>
                      <a:pt x="21" y="19812"/>
                    </a:lnTo>
                    <a:lnTo>
                      <a:pt x="179" y="19809"/>
                    </a:lnTo>
                    <a:lnTo>
                      <a:pt x="17344" y="19809"/>
                    </a:lnTo>
                    <a:lnTo>
                      <a:pt x="17512" y="19812"/>
                    </a:lnTo>
                    <a:lnTo>
                      <a:pt x="17512" y="19812"/>
                    </a:lnTo>
                    <a:lnTo>
                      <a:pt x="17499" y="8740"/>
                    </a:lnTo>
                    <a:cubicBezTo>
                      <a:pt x="17505" y="3948"/>
                      <a:pt x="13631" y="50"/>
                      <a:pt x="8849" y="1"/>
                    </a:cubicBezTo>
                    <a:close/>
                  </a:path>
                </a:pathLst>
              </a:custGeom>
              <a:solidFill>
                <a:schemeClr val="dk2"/>
              </a:solidFill>
              <a:ln cap="flat" cmpd="sng" w="114300">
                <a:solidFill>
                  <a:schemeClr val="dk2"/>
                </a:solidFill>
                <a:prstDash val="solid"/>
                <a:round/>
                <a:headEnd len="sm" w="sm" type="none"/>
                <a:tailEnd len="sm" w="sm" type="none"/>
              </a:ln>
              <a:effectLst>
                <a:outerShdw blurRad="71438" rotWithShape="0" algn="bl" dir="1980000" dist="3810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0"/>
              <p:cNvSpPr/>
              <p:nvPr/>
            </p:nvSpPr>
            <p:spPr>
              <a:xfrm>
                <a:off x="-2003963" y="1604996"/>
                <a:ext cx="1626846" cy="666743"/>
              </a:xfrm>
              <a:custGeom>
                <a:rect b="b" l="l" r="r" t="t"/>
                <a:pathLst>
                  <a:path extrusionOk="0" h="4080" w="9955">
                    <a:moveTo>
                      <a:pt x="1594" y="1"/>
                    </a:moveTo>
                    <a:cubicBezTo>
                      <a:pt x="968" y="1"/>
                      <a:pt x="420" y="88"/>
                      <a:pt x="1" y="186"/>
                    </a:cubicBezTo>
                    <a:cubicBezTo>
                      <a:pt x="36" y="185"/>
                      <a:pt x="71" y="184"/>
                      <a:pt x="106" y="184"/>
                    </a:cubicBezTo>
                    <a:cubicBezTo>
                      <a:pt x="543" y="184"/>
                      <a:pt x="978" y="259"/>
                      <a:pt x="1397" y="390"/>
                    </a:cubicBezTo>
                    <a:cubicBezTo>
                      <a:pt x="1567" y="359"/>
                      <a:pt x="1777" y="334"/>
                      <a:pt x="2015" y="334"/>
                    </a:cubicBezTo>
                    <a:cubicBezTo>
                      <a:pt x="2608" y="334"/>
                      <a:pt x="3372" y="488"/>
                      <a:pt x="4109" y="1077"/>
                    </a:cubicBezTo>
                    <a:cubicBezTo>
                      <a:pt x="4611" y="1479"/>
                      <a:pt x="5007" y="1935"/>
                      <a:pt x="5357" y="2334"/>
                    </a:cubicBezTo>
                    <a:cubicBezTo>
                      <a:pt x="6004" y="3073"/>
                      <a:pt x="6532" y="3676"/>
                      <a:pt x="7400" y="3676"/>
                    </a:cubicBezTo>
                    <a:cubicBezTo>
                      <a:pt x="7502" y="3676"/>
                      <a:pt x="7608" y="3668"/>
                      <a:pt x="7720" y="3651"/>
                    </a:cubicBezTo>
                    <a:cubicBezTo>
                      <a:pt x="7946" y="3617"/>
                      <a:pt x="8155" y="3602"/>
                      <a:pt x="8346" y="3602"/>
                    </a:cubicBezTo>
                    <a:cubicBezTo>
                      <a:pt x="9193" y="3602"/>
                      <a:pt x="9706" y="3891"/>
                      <a:pt x="9954" y="4080"/>
                    </a:cubicBezTo>
                    <a:cubicBezTo>
                      <a:pt x="9822" y="3354"/>
                      <a:pt x="9594" y="2661"/>
                      <a:pt x="9294" y="2011"/>
                    </a:cubicBezTo>
                    <a:cubicBezTo>
                      <a:pt x="9191" y="1984"/>
                      <a:pt x="9092" y="1974"/>
                      <a:pt x="8996" y="1974"/>
                    </a:cubicBezTo>
                    <a:cubicBezTo>
                      <a:pt x="8777" y="1974"/>
                      <a:pt x="8571" y="2030"/>
                      <a:pt x="8344" y="2090"/>
                    </a:cubicBezTo>
                    <a:cubicBezTo>
                      <a:pt x="8066" y="2166"/>
                      <a:pt x="7769" y="2248"/>
                      <a:pt x="7396" y="2248"/>
                    </a:cubicBezTo>
                    <a:cubicBezTo>
                      <a:pt x="7198" y="2248"/>
                      <a:pt x="6977" y="2225"/>
                      <a:pt x="6730" y="2169"/>
                    </a:cubicBezTo>
                    <a:cubicBezTo>
                      <a:pt x="6103" y="2024"/>
                      <a:pt x="5717" y="1700"/>
                      <a:pt x="5307" y="1351"/>
                    </a:cubicBezTo>
                    <a:cubicBezTo>
                      <a:pt x="4845" y="961"/>
                      <a:pt x="4321" y="519"/>
                      <a:pt x="3344" y="242"/>
                    </a:cubicBezTo>
                    <a:cubicBezTo>
                      <a:pt x="2725" y="65"/>
                      <a:pt x="2131" y="1"/>
                      <a:pt x="1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0"/>
              <p:cNvSpPr/>
              <p:nvPr/>
            </p:nvSpPr>
            <p:spPr>
              <a:xfrm>
                <a:off x="-3152158" y="1128300"/>
                <a:ext cx="2655738" cy="1598387"/>
              </a:xfrm>
              <a:custGeom>
                <a:rect b="b" l="l" r="r" t="t"/>
                <a:pathLst>
                  <a:path extrusionOk="0" h="9781" w="16251">
                    <a:moveTo>
                      <a:pt x="8523" y="0"/>
                    </a:moveTo>
                    <a:cubicBezTo>
                      <a:pt x="3957" y="0"/>
                      <a:pt x="214" y="3621"/>
                      <a:pt x="0" y="8142"/>
                    </a:cubicBezTo>
                    <a:cubicBezTo>
                      <a:pt x="20" y="8141"/>
                      <a:pt x="38" y="8141"/>
                      <a:pt x="57" y="8141"/>
                    </a:cubicBezTo>
                    <a:cubicBezTo>
                      <a:pt x="699" y="8141"/>
                      <a:pt x="1021" y="8683"/>
                      <a:pt x="1284" y="9129"/>
                    </a:cubicBezTo>
                    <a:cubicBezTo>
                      <a:pt x="1459" y="9432"/>
                      <a:pt x="1631" y="9720"/>
                      <a:pt x="1862" y="9769"/>
                    </a:cubicBezTo>
                    <a:cubicBezTo>
                      <a:pt x="1899" y="9777"/>
                      <a:pt x="1936" y="9781"/>
                      <a:pt x="1972" y="9781"/>
                    </a:cubicBezTo>
                    <a:cubicBezTo>
                      <a:pt x="2527" y="9781"/>
                      <a:pt x="3050" y="8927"/>
                      <a:pt x="3053" y="8918"/>
                    </a:cubicBezTo>
                    <a:lnTo>
                      <a:pt x="3056" y="8921"/>
                    </a:lnTo>
                    <a:cubicBezTo>
                      <a:pt x="3083" y="8871"/>
                      <a:pt x="3109" y="8825"/>
                      <a:pt x="3136" y="8769"/>
                    </a:cubicBezTo>
                    <a:cubicBezTo>
                      <a:pt x="3456" y="8119"/>
                      <a:pt x="3433" y="8033"/>
                      <a:pt x="3287" y="7568"/>
                    </a:cubicBezTo>
                    <a:cubicBezTo>
                      <a:pt x="3254" y="7465"/>
                      <a:pt x="3218" y="7347"/>
                      <a:pt x="3175" y="7201"/>
                    </a:cubicBezTo>
                    <a:cubicBezTo>
                      <a:pt x="3172" y="7195"/>
                      <a:pt x="3172" y="7185"/>
                      <a:pt x="3172" y="7178"/>
                    </a:cubicBezTo>
                    <a:cubicBezTo>
                      <a:pt x="2885" y="7254"/>
                      <a:pt x="2723" y="7327"/>
                      <a:pt x="2723" y="7327"/>
                    </a:cubicBezTo>
                    <a:cubicBezTo>
                      <a:pt x="1901" y="4475"/>
                      <a:pt x="4690" y="3984"/>
                      <a:pt x="4690" y="3984"/>
                    </a:cubicBezTo>
                    <a:cubicBezTo>
                      <a:pt x="5169" y="3598"/>
                      <a:pt x="5677" y="3350"/>
                      <a:pt x="6195" y="3221"/>
                    </a:cubicBezTo>
                    <a:cubicBezTo>
                      <a:pt x="6478" y="3110"/>
                      <a:pt x="7398" y="2796"/>
                      <a:pt x="8602" y="2796"/>
                    </a:cubicBezTo>
                    <a:cubicBezTo>
                      <a:pt x="9153" y="2796"/>
                      <a:pt x="9763" y="2862"/>
                      <a:pt x="10399" y="3043"/>
                    </a:cubicBezTo>
                    <a:cubicBezTo>
                      <a:pt x="11406" y="3327"/>
                      <a:pt x="11944" y="3782"/>
                      <a:pt x="12413" y="4182"/>
                    </a:cubicBezTo>
                    <a:cubicBezTo>
                      <a:pt x="12828" y="4535"/>
                      <a:pt x="13188" y="4835"/>
                      <a:pt x="13782" y="4974"/>
                    </a:cubicBezTo>
                    <a:cubicBezTo>
                      <a:pt x="14018" y="5028"/>
                      <a:pt x="14226" y="5049"/>
                      <a:pt x="14415" y="5049"/>
                    </a:cubicBezTo>
                    <a:cubicBezTo>
                      <a:pt x="14779" y="5049"/>
                      <a:pt x="15068" y="4971"/>
                      <a:pt x="15333" y="4901"/>
                    </a:cubicBezTo>
                    <a:cubicBezTo>
                      <a:pt x="15564" y="4838"/>
                      <a:pt x="15788" y="4778"/>
                      <a:pt x="16029" y="4778"/>
                    </a:cubicBezTo>
                    <a:cubicBezTo>
                      <a:pt x="16101" y="4778"/>
                      <a:pt x="16175" y="4783"/>
                      <a:pt x="16251" y="4796"/>
                    </a:cubicBezTo>
                    <a:cubicBezTo>
                      <a:pt x="14851" y="1957"/>
                      <a:pt x="11931" y="0"/>
                      <a:pt x="8555" y="0"/>
                    </a:cubicBezTo>
                    <a:cubicBezTo>
                      <a:pt x="8544" y="0"/>
                      <a:pt x="8534" y="0"/>
                      <a:pt x="85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0"/>
              <p:cNvSpPr/>
              <p:nvPr/>
            </p:nvSpPr>
            <p:spPr>
              <a:xfrm>
                <a:off x="-1886300" y="3838946"/>
                <a:ext cx="349065" cy="334516"/>
              </a:xfrm>
              <a:custGeom>
                <a:rect b="b" l="l" r="r" t="t"/>
                <a:pathLst>
                  <a:path extrusionOk="0" h="2047" w="2136">
                    <a:moveTo>
                      <a:pt x="2135" y="0"/>
                    </a:moveTo>
                    <a:cubicBezTo>
                      <a:pt x="1997" y="30"/>
                      <a:pt x="1858" y="47"/>
                      <a:pt x="1710" y="50"/>
                    </a:cubicBezTo>
                    <a:cubicBezTo>
                      <a:pt x="1337" y="697"/>
                      <a:pt x="769" y="1367"/>
                      <a:pt x="0" y="2047"/>
                    </a:cubicBezTo>
                    <a:lnTo>
                      <a:pt x="330" y="2047"/>
                    </a:lnTo>
                    <a:cubicBezTo>
                      <a:pt x="1007" y="1703"/>
                      <a:pt x="1696" y="924"/>
                      <a:pt x="2135"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0"/>
              <p:cNvSpPr/>
              <p:nvPr/>
            </p:nvSpPr>
            <p:spPr>
              <a:xfrm>
                <a:off x="-3154283" y="2932292"/>
                <a:ext cx="527520" cy="313598"/>
              </a:xfrm>
              <a:custGeom>
                <a:rect b="b" l="l" r="r" t="t"/>
                <a:pathLst>
                  <a:path extrusionOk="0" h="1919" w="3228">
                    <a:moveTo>
                      <a:pt x="3086" y="1"/>
                    </a:moveTo>
                    <a:cubicBezTo>
                      <a:pt x="2941" y="360"/>
                      <a:pt x="2644" y="945"/>
                      <a:pt x="2225" y="945"/>
                    </a:cubicBezTo>
                    <a:cubicBezTo>
                      <a:pt x="2060" y="945"/>
                      <a:pt x="1861" y="912"/>
                      <a:pt x="1634" y="872"/>
                    </a:cubicBezTo>
                    <a:cubicBezTo>
                      <a:pt x="1356" y="825"/>
                      <a:pt x="1045" y="772"/>
                      <a:pt x="724" y="772"/>
                    </a:cubicBezTo>
                    <a:cubicBezTo>
                      <a:pt x="484" y="772"/>
                      <a:pt x="239" y="802"/>
                      <a:pt x="0" y="885"/>
                    </a:cubicBezTo>
                    <a:lnTo>
                      <a:pt x="0" y="1918"/>
                    </a:lnTo>
                    <a:cubicBezTo>
                      <a:pt x="311" y="1680"/>
                      <a:pt x="661" y="1619"/>
                      <a:pt x="1007" y="1619"/>
                    </a:cubicBezTo>
                    <a:cubicBezTo>
                      <a:pt x="1193" y="1619"/>
                      <a:pt x="1378" y="1637"/>
                      <a:pt x="1555" y="1654"/>
                    </a:cubicBezTo>
                    <a:cubicBezTo>
                      <a:pt x="1727" y="1671"/>
                      <a:pt x="1895" y="1688"/>
                      <a:pt x="2052" y="1688"/>
                    </a:cubicBezTo>
                    <a:cubicBezTo>
                      <a:pt x="2201" y="1688"/>
                      <a:pt x="2342" y="1673"/>
                      <a:pt x="2469" y="1628"/>
                    </a:cubicBezTo>
                    <a:cubicBezTo>
                      <a:pt x="2842" y="1502"/>
                      <a:pt x="3040" y="964"/>
                      <a:pt x="3149" y="515"/>
                    </a:cubicBezTo>
                    <a:cubicBezTo>
                      <a:pt x="3145" y="502"/>
                      <a:pt x="3132" y="489"/>
                      <a:pt x="3129" y="473"/>
                    </a:cubicBezTo>
                    <a:cubicBezTo>
                      <a:pt x="3096" y="347"/>
                      <a:pt x="3155" y="218"/>
                      <a:pt x="3218" y="129"/>
                    </a:cubicBezTo>
                    <a:cubicBezTo>
                      <a:pt x="3221" y="113"/>
                      <a:pt x="3221" y="96"/>
                      <a:pt x="3228" y="80"/>
                    </a:cubicBezTo>
                    <a:cubicBezTo>
                      <a:pt x="3182" y="57"/>
                      <a:pt x="3132" y="37"/>
                      <a:pt x="30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0"/>
              <p:cNvSpPr/>
              <p:nvPr/>
            </p:nvSpPr>
            <p:spPr>
              <a:xfrm>
                <a:off x="-3154283" y="2478965"/>
                <a:ext cx="468852" cy="460837"/>
              </a:xfrm>
              <a:custGeom>
                <a:rect b="b" l="l" r="r" t="t"/>
                <a:pathLst>
                  <a:path extrusionOk="0" h="2820" w="2869">
                    <a:moveTo>
                      <a:pt x="63" y="1"/>
                    </a:moveTo>
                    <a:cubicBezTo>
                      <a:pt x="43" y="1"/>
                      <a:pt x="24" y="1"/>
                      <a:pt x="3" y="2"/>
                    </a:cubicBezTo>
                    <a:cubicBezTo>
                      <a:pt x="3" y="101"/>
                      <a:pt x="0" y="191"/>
                      <a:pt x="0" y="286"/>
                    </a:cubicBezTo>
                    <a:lnTo>
                      <a:pt x="0" y="1560"/>
                    </a:lnTo>
                    <a:cubicBezTo>
                      <a:pt x="393" y="1567"/>
                      <a:pt x="640" y="1864"/>
                      <a:pt x="885" y="2154"/>
                    </a:cubicBezTo>
                    <a:cubicBezTo>
                      <a:pt x="1122" y="2438"/>
                      <a:pt x="1366" y="2738"/>
                      <a:pt x="1753" y="2808"/>
                    </a:cubicBezTo>
                    <a:cubicBezTo>
                      <a:pt x="1796" y="2816"/>
                      <a:pt x="1838" y="2820"/>
                      <a:pt x="1879" y="2820"/>
                    </a:cubicBezTo>
                    <a:cubicBezTo>
                      <a:pt x="2503" y="2820"/>
                      <a:pt x="2809" y="1920"/>
                      <a:pt x="2868" y="1725"/>
                    </a:cubicBezTo>
                    <a:cubicBezTo>
                      <a:pt x="2753" y="1633"/>
                      <a:pt x="2700" y="1550"/>
                      <a:pt x="2677" y="1461"/>
                    </a:cubicBezTo>
                    <a:cubicBezTo>
                      <a:pt x="2667" y="1408"/>
                      <a:pt x="2670" y="1356"/>
                      <a:pt x="2687" y="1303"/>
                    </a:cubicBezTo>
                    <a:lnTo>
                      <a:pt x="2687" y="1303"/>
                    </a:lnTo>
                    <a:cubicBezTo>
                      <a:pt x="2485" y="1484"/>
                      <a:pt x="2241" y="1636"/>
                      <a:pt x="1980" y="1636"/>
                    </a:cubicBezTo>
                    <a:cubicBezTo>
                      <a:pt x="1934" y="1636"/>
                      <a:pt x="1891" y="1633"/>
                      <a:pt x="1845" y="1623"/>
                    </a:cubicBezTo>
                    <a:cubicBezTo>
                      <a:pt x="1561" y="1560"/>
                      <a:pt x="1373" y="1253"/>
                      <a:pt x="1182" y="923"/>
                    </a:cubicBezTo>
                    <a:cubicBezTo>
                      <a:pt x="913" y="467"/>
                      <a:pt x="639" y="1"/>
                      <a:pt x="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0"/>
              <p:cNvSpPr/>
              <p:nvPr/>
            </p:nvSpPr>
            <p:spPr>
              <a:xfrm>
                <a:off x="-3154283" y="2755472"/>
                <a:ext cx="521146" cy="310166"/>
              </a:xfrm>
              <a:custGeom>
                <a:rect b="b" l="l" r="r" t="t"/>
                <a:pathLst>
                  <a:path extrusionOk="0" h="1898" w="3189">
                    <a:moveTo>
                      <a:pt x="3" y="1831"/>
                    </a:moveTo>
                    <a:lnTo>
                      <a:pt x="3" y="1831"/>
                    </a:lnTo>
                    <a:cubicBezTo>
                      <a:pt x="2" y="1831"/>
                      <a:pt x="1" y="1831"/>
                      <a:pt x="0" y="1832"/>
                    </a:cubicBezTo>
                    <a:lnTo>
                      <a:pt x="3" y="1832"/>
                    </a:lnTo>
                    <a:lnTo>
                      <a:pt x="3" y="1831"/>
                    </a:lnTo>
                    <a:close/>
                    <a:moveTo>
                      <a:pt x="3" y="0"/>
                    </a:moveTo>
                    <a:lnTo>
                      <a:pt x="3" y="1831"/>
                    </a:lnTo>
                    <a:lnTo>
                      <a:pt x="3" y="1831"/>
                    </a:lnTo>
                    <a:cubicBezTo>
                      <a:pt x="242" y="1753"/>
                      <a:pt x="483" y="1725"/>
                      <a:pt x="719" y="1725"/>
                    </a:cubicBezTo>
                    <a:cubicBezTo>
                      <a:pt x="1050" y="1725"/>
                      <a:pt x="1371" y="1780"/>
                      <a:pt x="1654" y="1828"/>
                    </a:cubicBezTo>
                    <a:cubicBezTo>
                      <a:pt x="1878" y="1865"/>
                      <a:pt x="2066" y="1898"/>
                      <a:pt x="2225" y="1898"/>
                    </a:cubicBezTo>
                    <a:cubicBezTo>
                      <a:pt x="2561" y="1898"/>
                      <a:pt x="2848" y="1347"/>
                      <a:pt x="2987" y="974"/>
                    </a:cubicBezTo>
                    <a:cubicBezTo>
                      <a:pt x="2980" y="964"/>
                      <a:pt x="2967" y="947"/>
                      <a:pt x="2964" y="934"/>
                    </a:cubicBezTo>
                    <a:cubicBezTo>
                      <a:pt x="2931" y="842"/>
                      <a:pt x="2947" y="749"/>
                      <a:pt x="3020" y="650"/>
                    </a:cubicBezTo>
                    <a:cubicBezTo>
                      <a:pt x="3188" y="409"/>
                      <a:pt x="3168" y="277"/>
                      <a:pt x="3155" y="241"/>
                    </a:cubicBezTo>
                    <a:cubicBezTo>
                      <a:pt x="3089" y="198"/>
                      <a:pt x="3033" y="159"/>
                      <a:pt x="2980" y="122"/>
                    </a:cubicBezTo>
                    <a:cubicBezTo>
                      <a:pt x="2888" y="406"/>
                      <a:pt x="2561" y="1261"/>
                      <a:pt x="1891" y="1261"/>
                    </a:cubicBezTo>
                    <a:cubicBezTo>
                      <a:pt x="1842" y="1261"/>
                      <a:pt x="1792" y="1254"/>
                      <a:pt x="1736" y="1248"/>
                    </a:cubicBezTo>
                    <a:cubicBezTo>
                      <a:pt x="1304" y="1168"/>
                      <a:pt x="1027" y="838"/>
                      <a:pt x="789" y="551"/>
                    </a:cubicBezTo>
                    <a:cubicBezTo>
                      <a:pt x="545" y="258"/>
                      <a:pt x="333" y="10"/>
                      <a:pt x="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p:nvPr/>
            </p:nvSpPr>
            <p:spPr>
              <a:xfrm>
                <a:off x="-2000694" y="2905818"/>
                <a:ext cx="582102" cy="919223"/>
              </a:xfrm>
              <a:custGeom>
                <a:rect b="b" l="l" r="r" t="t"/>
                <a:pathLst>
                  <a:path extrusionOk="0" h="5625" w="3562">
                    <a:moveTo>
                      <a:pt x="0" y="1"/>
                    </a:moveTo>
                    <a:cubicBezTo>
                      <a:pt x="261" y="417"/>
                      <a:pt x="713" y="935"/>
                      <a:pt x="1509" y="1503"/>
                    </a:cubicBezTo>
                    <a:cubicBezTo>
                      <a:pt x="2383" y="2126"/>
                      <a:pt x="2888" y="2961"/>
                      <a:pt x="2928" y="3862"/>
                    </a:cubicBezTo>
                    <a:cubicBezTo>
                      <a:pt x="2954" y="4430"/>
                      <a:pt x="2806" y="5021"/>
                      <a:pt x="2482" y="5625"/>
                    </a:cubicBezTo>
                    <a:cubicBezTo>
                      <a:pt x="2627" y="5615"/>
                      <a:pt x="2769" y="5592"/>
                      <a:pt x="2901" y="5559"/>
                    </a:cubicBezTo>
                    <a:cubicBezTo>
                      <a:pt x="3561" y="4037"/>
                      <a:pt x="3502" y="2166"/>
                      <a:pt x="1548" y="1173"/>
                    </a:cubicBezTo>
                    <a:cubicBezTo>
                      <a:pt x="878" y="836"/>
                      <a:pt x="377" y="430"/>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0"/>
              <p:cNvSpPr/>
              <p:nvPr/>
            </p:nvSpPr>
            <p:spPr>
              <a:xfrm>
                <a:off x="-2701280" y="2265866"/>
                <a:ext cx="1162406" cy="1560310"/>
              </a:xfrm>
              <a:custGeom>
                <a:rect b="b" l="l" r="r" t="t"/>
                <a:pathLst>
                  <a:path extrusionOk="0" h="9548" w="7113">
                    <a:moveTo>
                      <a:pt x="1425" y="420"/>
                    </a:moveTo>
                    <a:cubicBezTo>
                      <a:pt x="1459" y="420"/>
                      <a:pt x="1494" y="420"/>
                      <a:pt x="1528" y="422"/>
                    </a:cubicBezTo>
                    <a:cubicBezTo>
                      <a:pt x="1677" y="432"/>
                      <a:pt x="1825" y="455"/>
                      <a:pt x="1967" y="498"/>
                    </a:cubicBezTo>
                    <a:cubicBezTo>
                      <a:pt x="2113" y="537"/>
                      <a:pt x="2248" y="597"/>
                      <a:pt x="2377" y="669"/>
                    </a:cubicBezTo>
                    <a:cubicBezTo>
                      <a:pt x="2505" y="739"/>
                      <a:pt x="2621" y="834"/>
                      <a:pt x="2733" y="930"/>
                    </a:cubicBezTo>
                    <a:lnTo>
                      <a:pt x="2654" y="1023"/>
                    </a:lnTo>
                    <a:cubicBezTo>
                      <a:pt x="2542" y="940"/>
                      <a:pt x="2429" y="861"/>
                      <a:pt x="2307" y="808"/>
                    </a:cubicBezTo>
                    <a:cubicBezTo>
                      <a:pt x="2188" y="749"/>
                      <a:pt x="2056" y="709"/>
                      <a:pt x="1924" y="679"/>
                    </a:cubicBezTo>
                    <a:cubicBezTo>
                      <a:pt x="1812" y="654"/>
                      <a:pt x="1700" y="646"/>
                      <a:pt x="1584" y="646"/>
                    </a:cubicBezTo>
                    <a:cubicBezTo>
                      <a:pt x="1564" y="646"/>
                      <a:pt x="1543" y="646"/>
                      <a:pt x="1522" y="646"/>
                    </a:cubicBezTo>
                    <a:cubicBezTo>
                      <a:pt x="1390" y="650"/>
                      <a:pt x="1251" y="669"/>
                      <a:pt x="1139" y="702"/>
                    </a:cubicBezTo>
                    <a:lnTo>
                      <a:pt x="1070" y="455"/>
                    </a:lnTo>
                    <a:cubicBezTo>
                      <a:pt x="1195" y="429"/>
                      <a:pt x="1308" y="420"/>
                      <a:pt x="1425" y="420"/>
                    </a:cubicBezTo>
                    <a:close/>
                    <a:moveTo>
                      <a:pt x="1430" y="1285"/>
                    </a:moveTo>
                    <a:cubicBezTo>
                      <a:pt x="1452" y="1285"/>
                      <a:pt x="1474" y="1297"/>
                      <a:pt x="1485" y="1320"/>
                    </a:cubicBezTo>
                    <a:cubicBezTo>
                      <a:pt x="1493" y="1330"/>
                      <a:pt x="1618" y="1525"/>
                      <a:pt x="2009" y="1525"/>
                    </a:cubicBezTo>
                    <a:cubicBezTo>
                      <a:pt x="2127" y="1525"/>
                      <a:pt x="2269" y="1507"/>
                      <a:pt x="2439" y="1462"/>
                    </a:cubicBezTo>
                    <a:cubicBezTo>
                      <a:pt x="2443" y="1461"/>
                      <a:pt x="2448" y="1460"/>
                      <a:pt x="2452" y="1460"/>
                    </a:cubicBezTo>
                    <a:cubicBezTo>
                      <a:pt x="2481" y="1460"/>
                      <a:pt x="2510" y="1479"/>
                      <a:pt x="2518" y="1508"/>
                    </a:cubicBezTo>
                    <a:cubicBezTo>
                      <a:pt x="2525" y="1541"/>
                      <a:pt x="2505" y="1577"/>
                      <a:pt x="2472" y="1587"/>
                    </a:cubicBezTo>
                    <a:cubicBezTo>
                      <a:pt x="2294" y="1636"/>
                      <a:pt x="2142" y="1653"/>
                      <a:pt x="2010" y="1653"/>
                    </a:cubicBezTo>
                    <a:cubicBezTo>
                      <a:pt x="1535" y="1653"/>
                      <a:pt x="1380" y="1392"/>
                      <a:pt x="1373" y="1379"/>
                    </a:cubicBezTo>
                    <a:cubicBezTo>
                      <a:pt x="1357" y="1353"/>
                      <a:pt x="1367" y="1310"/>
                      <a:pt x="1400" y="1293"/>
                    </a:cubicBezTo>
                    <a:cubicBezTo>
                      <a:pt x="1409" y="1288"/>
                      <a:pt x="1420" y="1285"/>
                      <a:pt x="1430" y="1285"/>
                    </a:cubicBezTo>
                    <a:close/>
                    <a:moveTo>
                      <a:pt x="973" y="2739"/>
                    </a:moveTo>
                    <a:cubicBezTo>
                      <a:pt x="983" y="2739"/>
                      <a:pt x="994" y="2742"/>
                      <a:pt x="1004" y="2749"/>
                    </a:cubicBezTo>
                    <a:cubicBezTo>
                      <a:pt x="1037" y="2765"/>
                      <a:pt x="1043" y="2808"/>
                      <a:pt x="1027" y="2838"/>
                    </a:cubicBezTo>
                    <a:cubicBezTo>
                      <a:pt x="984" y="2914"/>
                      <a:pt x="918" y="2963"/>
                      <a:pt x="829" y="2980"/>
                    </a:cubicBezTo>
                    <a:cubicBezTo>
                      <a:pt x="802" y="2990"/>
                      <a:pt x="769" y="2993"/>
                      <a:pt x="736" y="2993"/>
                    </a:cubicBezTo>
                    <a:cubicBezTo>
                      <a:pt x="532" y="2993"/>
                      <a:pt x="324" y="2864"/>
                      <a:pt x="314" y="2858"/>
                    </a:cubicBezTo>
                    <a:cubicBezTo>
                      <a:pt x="284" y="2838"/>
                      <a:pt x="274" y="2798"/>
                      <a:pt x="294" y="2772"/>
                    </a:cubicBezTo>
                    <a:cubicBezTo>
                      <a:pt x="307" y="2752"/>
                      <a:pt x="328" y="2739"/>
                      <a:pt x="349" y="2739"/>
                    </a:cubicBezTo>
                    <a:cubicBezTo>
                      <a:pt x="360" y="2739"/>
                      <a:pt x="370" y="2742"/>
                      <a:pt x="380" y="2749"/>
                    </a:cubicBezTo>
                    <a:cubicBezTo>
                      <a:pt x="436" y="2785"/>
                      <a:pt x="596" y="2865"/>
                      <a:pt x="730" y="2865"/>
                    </a:cubicBezTo>
                    <a:cubicBezTo>
                      <a:pt x="753" y="2865"/>
                      <a:pt x="775" y="2863"/>
                      <a:pt x="796" y="2858"/>
                    </a:cubicBezTo>
                    <a:cubicBezTo>
                      <a:pt x="845" y="2844"/>
                      <a:pt x="888" y="2815"/>
                      <a:pt x="918" y="2772"/>
                    </a:cubicBezTo>
                    <a:cubicBezTo>
                      <a:pt x="929" y="2752"/>
                      <a:pt x="951" y="2739"/>
                      <a:pt x="973" y="2739"/>
                    </a:cubicBezTo>
                    <a:close/>
                    <a:moveTo>
                      <a:pt x="2050" y="0"/>
                    </a:moveTo>
                    <a:cubicBezTo>
                      <a:pt x="1414" y="0"/>
                      <a:pt x="895" y="90"/>
                      <a:pt x="532" y="178"/>
                    </a:cubicBezTo>
                    <a:cubicBezTo>
                      <a:pt x="532" y="188"/>
                      <a:pt x="538" y="194"/>
                      <a:pt x="538" y="201"/>
                    </a:cubicBezTo>
                    <a:cubicBezTo>
                      <a:pt x="578" y="343"/>
                      <a:pt x="614" y="465"/>
                      <a:pt x="644" y="564"/>
                    </a:cubicBezTo>
                    <a:cubicBezTo>
                      <a:pt x="796" y="1046"/>
                      <a:pt x="829" y="1161"/>
                      <a:pt x="482" y="1858"/>
                    </a:cubicBezTo>
                    <a:cubicBezTo>
                      <a:pt x="380" y="2069"/>
                      <a:pt x="278" y="2230"/>
                      <a:pt x="192" y="2359"/>
                    </a:cubicBezTo>
                    <a:cubicBezTo>
                      <a:pt x="80" y="2531"/>
                      <a:pt x="0" y="2646"/>
                      <a:pt x="27" y="2742"/>
                    </a:cubicBezTo>
                    <a:cubicBezTo>
                      <a:pt x="47" y="2841"/>
                      <a:pt x="175" y="2957"/>
                      <a:pt x="459" y="3138"/>
                    </a:cubicBezTo>
                    <a:lnTo>
                      <a:pt x="479" y="3158"/>
                    </a:lnTo>
                    <a:cubicBezTo>
                      <a:pt x="492" y="3174"/>
                      <a:pt x="565" y="3316"/>
                      <a:pt x="433" y="3580"/>
                    </a:cubicBezTo>
                    <a:cubicBezTo>
                      <a:pt x="455" y="3573"/>
                      <a:pt x="481" y="3569"/>
                      <a:pt x="510" y="3569"/>
                    </a:cubicBezTo>
                    <a:cubicBezTo>
                      <a:pt x="589" y="3569"/>
                      <a:pt x="693" y="3599"/>
                      <a:pt x="825" y="3686"/>
                    </a:cubicBezTo>
                    <a:cubicBezTo>
                      <a:pt x="1188" y="3927"/>
                      <a:pt x="1644" y="3937"/>
                      <a:pt x="1644" y="3937"/>
                    </a:cubicBezTo>
                    <a:cubicBezTo>
                      <a:pt x="1644" y="3937"/>
                      <a:pt x="1386" y="4706"/>
                      <a:pt x="872" y="4778"/>
                    </a:cubicBezTo>
                    <a:cubicBezTo>
                      <a:pt x="934" y="4857"/>
                      <a:pt x="1040" y="5056"/>
                      <a:pt x="987" y="5422"/>
                    </a:cubicBezTo>
                    <a:cubicBezTo>
                      <a:pt x="967" y="5564"/>
                      <a:pt x="974" y="5752"/>
                      <a:pt x="1116" y="5867"/>
                    </a:cubicBezTo>
                    <a:cubicBezTo>
                      <a:pt x="1186" y="5926"/>
                      <a:pt x="1306" y="5976"/>
                      <a:pt x="1507" y="5976"/>
                    </a:cubicBezTo>
                    <a:cubicBezTo>
                      <a:pt x="1692" y="5976"/>
                      <a:pt x="1946" y="5933"/>
                      <a:pt x="2294" y="5815"/>
                    </a:cubicBezTo>
                    <a:cubicBezTo>
                      <a:pt x="3446" y="5419"/>
                      <a:pt x="4109" y="4689"/>
                      <a:pt x="4119" y="4679"/>
                    </a:cubicBezTo>
                    <a:lnTo>
                      <a:pt x="4211" y="4768"/>
                    </a:lnTo>
                    <a:cubicBezTo>
                      <a:pt x="4192" y="4788"/>
                      <a:pt x="3888" y="5125"/>
                      <a:pt x="3330" y="5468"/>
                    </a:cubicBezTo>
                    <a:cubicBezTo>
                      <a:pt x="3730" y="5659"/>
                      <a:pt x="4977" y="6392"/>
                      <a:pt x="4845" y="8217"/>
                    </a:cubicBezTo>
                    <a:cubicBezTo>
                      <a:pt x="4839" y="8356"/>
                      <a:pt x="4812" y="8488"/>
                      <a:pt x="4763" y="8600"/>
                    </a:cubicBezTo>
                    <a:cubicBezTo>
                      <a:pt x="5334" y="9227"/>
                      <a:pt x="5957" y="9544"/>
                      <a:pt x="6617" y="9547"/>
                    </a:cubicBezTo>
                    <a:cubicBezTo>
                      <a:pt x="6951" y="8943"/>
                      <a:pt x="7112" y="8352"/>
                      <a:pt x="7083" y="7788"/>
                    </a:cubicBezTo>
                    <a:cubicBezTo>
                      <a:pt x="7033" y="6689"/>
                      <a:pt x="6314" y="5950"/>
                      <a:pt x="5720" y="5527"/>
                    </a:cubicBezTo>
                    <a:cubicBezTo>
                      <a:pt x="4482" y="4643"/>
                      <a:pt x="4043" y="3877"/>
                      <a:pt x="3891" y="3409"/>
                    </a:cubicBezTo>
                    <a:cubicBezTo>
                      <a:pt x="2855" y="1818"/>
                      <a:pt x="3251" y="105"/>
                      <a:pt x="3251" y="105"/>
                    </a:cubicBezTo>
                    <a:cubicBezTo>
                      <a:pt x="2817" y="29"/>
                      <a:pt x="2415" y="0"/>
                      <a:pt x="2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0"/>
              <p:cNvSpPr/>
              <p:nvPr/>
            </p:nvSpPr>
            <p:spPr>
              <a:xfrm>
                <a:off x="-2876631" y="3692195"/>
                <a:ext cx="1246078" cy="481265"/>
              </a:xfrm>
              <a:custGeom>
                <a:rect b="b" l="l" r="r" t="t"/>
                <a:pathLst>
                  <a:path extrusionOk="0" h="2945" w="7625">
                    <a:moveTo>
                      <a:pt x="5776" y="1"/>
                    </a:moveTo>
                    <a:cubicBezTo>
                      <a:pt x="5647" y="215"/>
                      <a:pt x="5436" y="364"/>
                      <a:pt x="5146" y="440"/>
                    </a:cubicBezTo>
                    <a:cubicBezTo>
                      <a:pt x="4939" y="496"/>
                      <a:pt x="4700" y="518"/>
                      <a:pt x="4442" y="518"/>
                    </a:cubicBezTo>
                    <a:cubicBezTo>
                      <a:pt x="4019" y="518"/>
                      <a:pt x="3545" y="459"/>
                      <a:pt x="3080" y="400"/>
                    </a:cubicBezTo>
                    <a:cubicBezTo>
                      <a:pt x="2607" y="342"/>
                      <a:pt x="2128" y="282"/>
                      <a:pt x="1703" y="282"/>
                    </a:cubicBezTo>
                    <a:cubicBezTo>
                      <a:pt x="1188" y="282"/>
                      <a:pt x="753" y="370"/>
                      <a:pt x="509" y="654"/>
                    </a:cubicBezTo>
                    <a:cubicBezTo>
                      <a:pt x="120" y="1103"/>
                      <a:pt x="1" y="1875"/>
                      <a:pt x="146" y="2945"/>
                    </a:cubicBezTo>
                    <a:lnTo>
                      <a:pt x="5869" y="2945"/>
                    </a:lnTo>
                    <a:cubicBezTo>
                      <a:pt x="6654" y="2258"/>
                      <a:pt x="7242" y="1595"/>
                      <a:pt x="7624" y="948"/>
                    </a:cubicBezTo>
                    <a:cubicBezTo>
                      <a:pt x="6964" y="925"/>
                      <a:pt x="6344" y="605"/>
                      <a:pt x="5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p:nvPr/>
            </p:nvSpPr>
            <p:spPr>
              <a:xfrm>
                <a:off x="-3154283" y="3037535"/>
                <a:ext cx="573931" cy="396451"/>
              </a:xfrm>
              <a:custGeom>
                <a:rect b="b" l="l" r="r" t="t"/>
                <a:pathLst>
                  <a:path extrusionOk="0" h="2426" w="3512">
                    <a:moveTo>
                      <a:pt x="3248" y="0"/>
                    </a:moveTo>
                    <a:cubicBezTo>
                      <a:pt x="3129" y="459"/>
                      <a:pt x="2908" y="970"/>
                      <a:pt x="2508" y="1109"/>
                    </a:cubicBezTo>
                    <a:cubicBezTo>
                      <a:pt x="2368" y="1158"/>
                      <a:pt x="2217" y="1175"/>
                      <a:pt x="2057" y="1175"/>
                    </a:cubicBezTo>
                    <a:cubicBezTo>
                      <a:pt x="1894" y="1175"/>
                      <a:pt x="1722" y="1157"/>
                      <a:pt x="1545" y="1139"/>
                    </a:cubicBezTo>
                    <a:cubicBezTo>
                      <a:pt x="1361" y="1121"/>
                      <a:pt x="1176" y="1102"/>
                      <a:pt x="993" y="1102"/>
                    </a:cubicBezTo>
                    <a:cubicBezTo>
                      <a:pt x="641" y="1102"/>
                      <a:pt x="300" y="1171"/>
                      <a:pt x="0" y="1442"/>
                    </a:cubicBezTo>
                    <a:lnTo>
                      <a:pt x="0" y="2426"/>
                    </a:lnTo>
                    <a:cubicBezTo>
                      <a:pt x="277" y="2020"/>
                      <a:pt x="835" y="1980"/>
                      <a:pt x="1416" y="1944"/>
                    </a:cubicBezTo>
                    <a:cubicBezTo>
                      <a:pt x="1799" y="1914"/>
                      <a:pt x="2198" y="1888"/>
                      <a:pt x="2561" y="1763"/>
                    </a:cubicBezTo>
                    <a:cubicBezTo>
                      <a:pt x="3475" y="1442"/>
                      <a:pt x="3512" y="347"/>
                      <a:pt x="3505" y="116"/>
                    </a:cubicBezTo>
                    <a:cubicBezTo>
                      <a:pt x="3396" y="86"/>
                      <a:pt x="3310" y="50"/>
                      <a:pt x="32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0"/>
              <p:cNvSpPr/>
              <p:nvPr/>
            </p:nvSpPr>
            <p:spPr>
              <a:xfrm>
                <a:off x="-3154283" y="4200757"/>
                <a:ext cx="2800365" cy="105404"/>
              </a:xfrm>
              <a:custGeom>
                <a:rect b="b" l="l" r="r" t="t"/>
                <a:pathLst>
                  <a:path extrusionOk="0" h="645" w="17136">
                    <a:moveTo>
                      <a:pt x="0" y="1"/>
                    </a:moveTo>
                    <a:lnTo>
                      <a:pt x="0" y="644"/>
                    </a:lnTo>
                    <a:lnTo>
                      <a:pt x="17135" y="644"/>
                    </a:lnTo>
                    <a:lnTo>
                      <a:pt x="171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p:nvPr/>
            </p:nvSpPr>
            <p:spPr>
              <a:xfrm>
                <a:off x="-1621067" y="1736059"/>
                <a:ext cx="1267649" cy="1197523"/>
              </a:xfrm>
              <a:custGeom>
                <a:rect b="b" l="l" r="r" t="t"/>
                <a:pathLst>
                  <a:path extrusionOk="0" h="7328" w="7757">
                    <a:moveTo>
                      <a:pt x="1" y="1"/>
                    </a:moveTo>
                    <a:lnTo>
                      <a:pt x="1" y="1"/>
                    </a:lnTo>
                    <a:cubicBezTo>
                      <a:pt x="1294" y="737"/>
                      <a:pt x="2278" y="2014"/>
                      <a:pt x="2430" y="3278"/>
                    </a:cubicBezTo>
                    <a:cubicBezTo>
                      <a:pt x="2740" y="5888"/>
                      <a:pt x="4740" y="4040"/>
                      <a:pt x="7756" y="7327"/>
                    </a:cubicBezTo>
                    <a:lnTo>
                      <a:pt x="7756" y="5228"/>
                    </a:lnTo>
                    <a:cubicBezTo>
                      <a:pt x="7166" y="4486"/>
                      <a:pt x="6212" y="4367"/>
                      <a:pt x="5205" y="4241"/>
                    </a:cubicBezTo>
                    <a:cubicBezTo>
                      <a:pt x="4819" y="4192"/>
                      <a:pt x="4416" y="4142"/>
                      <a:pt x="4020" y="4057"/>
                    </a:cubicBezTo>
                    <a:cubicBezTo>
                      <a:pt x="3258" y="3888"/>
                      <a:pt x="3027" y="3410"/>
                      <a:pt x="2740" y="2796"/>
                    </a:cubicBezTo>
                    <a:cubicBezTo>
                      <a:pt x="2450" y="2192"/>
                      <a:pt x="2096" y="1440"/>
                      <a:pt x="1110" y="624"/>
                    </a:cubicBezTo>
                    <a:cubicBezTo>
                      <a:pt x="704" y="291"/>
                      <a:pt x="318" y="103"/>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0"/>
              <p:cNvSpPr/>
              <p:nvPr/>
            </p:nvSpPr>
            <p:spPr>
              <a:xfrm>
                <a:off x="-1733828" y="1680496"/>
                <a:ext cx="1380899" cy="879350"/>
              </a:xfrm>
              <a:custGeom>
                <a:rect b="b" l="l" r="r" t="t"/>
                <a:pathLst>
                  <a:path extrusionOk="0" h="5381" w="8450">
                    <a:moveTo>
                      <a:pt x="362" y="1"/>
                    </a:moveTo>
                    <a:cubicBezTo>
                      <a:pt x="233" y="1"/>
                      <a:pt x="112" y="8"/>
                      <a:pt x="1" y="21"/>
                    </a:cubicBezTo>
                    <a:cubicBezTo>
                      <a:pt x="70" y="50"/>
                      <a:pt x="146" y="77"/>
                      <a:pt x="216" y="106"/>
                    </a:cubicBezTo>
                    <a:cubicBezTo>
                      <a:pt x="582" y="149"/>
                      <a:pt x="1202" y="304"/>
                      <a:pt x="1882" y="869"/>
                    </a:cubicBezTo>
                    <a:cubicBezTo>
                      <a:pt x="2889" y="1704"/>
                      <a:pt x="3255" y="2469"/>
                      <a:pt x="3549" y="3086"/>
                    </a:cubicBezTo>
                    <a:cubicBezTo>
                      <a:pt x="3846" y="3707"/>
                      <a:pt x="4044" y="4119"/>
                      <a:pt x="4743" y="4278"/>
                    </a:cubicBezTo>
                    <a:cubicBezTo>
                      <a:pt x="5133" y="4364"/>
                      <a:pt x="5532" y="4413"/>
                      <a:pt x="5915" y="4459"/>
                    </a:cubicBezTo>
                    <a:cubicBezTo>
                      <a:pt x="6895" y="4578"/>
                      <a:pt x="7823" y="4694"/>
                      <a:pt x="8450" y="5380"/>
                    </a:cubicBezTo>
                    <a:lnTo>
                      <a:pt x="8450" y="5176"/>
                    </a:lnTo>
                    <a:cubicBezTo>
                      <a:pt x="8450" y="4714"/>
                      <a:pt x="8413" y="4265"/>
                      <a:pt x="8341" y="3822"/>
                    </a:cubicBezTo>
                    <a:cubicBezTo>
                      <a:pt x="8199" y="3692"/>
                      <a:pt x="7679" y="3273"/>
                      <a:pt x="6692" y="3273"/>
                    </a:cubicBezTo>
                    <a:cubicBezTo>
                      <a:pt x="6508" y="3273"/>
                      <a:pt x="6307" y="3287"/>
                      <a:pt x="6090" y="3321"/>
                    </a:cubicBezTo>
                    <a:cubicBezTo>
                      <a:pt x="5974" y="3338"/>
                      <a:pt x="5863" y="3347"/>
                      <a:pt x="5756" y="3347"/>
                    </a:cubicBezTo>
                    <a:cubicBezTo>
                      <a:pt x="4821" y="3347"/>
                      <a:pt x="4254" y="2699"/>
                      <a:pt x="3605" y="1964"/>
                    </a:cubicBezTo>
                    <a:cubicBezTo>
                      <a:pt x="3258" y="1568"/>
                      <a:pt x="2862" y="1113"/>
                      <a:pt x="2374" y="717"/>
                    </a:cubicBezTo>
                    <a:cubicBezTo>
                      <a:pt x="1664" y="150"/>
                      <a:pt x="932" y="1"/>
                      <a:pt x="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0"/>
              <p:cNvSpPr/>
              <p:nvPr/>
            </p:nvSpPr>
            <p:spPr>
              <a:xfrm>
                <a:off x="-3154283" y="3088685"/>
                <a:ext cx="604164" cy="560522"/>
              </a:xfrm>
              <a:custGeom>
                <a:rect b="b" l="l" r="r" t="t"/>
                <a:pathLst>
                  <a:path extrusionOk="0" h="3430" w="3697">
                    <a:moveTo>
                      <a:pt x="3630" y="1"/>
                    </a:moveTo>
                    <a:cubicBezTo>
                      <a:pt x="3597" y="430"/>
                      <a:pt x="3429" y="1285"/>
                      <a:pt x="2607" y="1572"/>
                    </a:cubicBezTo>
                    <a:cubicBezTo>
                      <a:pt x="2228" y="1704"/>
                      <a:pt x="1819" y="1733"/>
                      <a:pt x="1429" y="1763"/>
                    </a:cubicBezTo>
                    <a:cubicBezTo>
                      <a:pt x="730" y="1813"/>
                      <a:pt x="175" y="1852"/>
                      <a:pt x="3" y="2423"/>
                    </a:cubicBezTo>
                    <a:lnTo>
                      <a:pt x="3" y="3421"/>
                    </a:lnTo>
                    <a:lnTo>
                      <a:pt x="3" y="3421"/>
                    </a:lnTo>
                    <a:cubicBezTo>
                      <a:pt x="303" y="2660"/>
                      <a:pt x="1328" y="2627"/>
                      <a:pt x="1503" y="2627"/>
                    </a:cubicBezTo>
                    <a:cubicBezTo>
                      <a:pt x="1519" y="2627"/>
                      <a:pt x="1528" y="2628"/>
                      <a:pt x="1528" y="2628"/>
                    </a:cubicBezTo>
                    <a:cubicBezTo>
                      <a:pt x="1599" y="2632"/>
                      <a:pt x="1667" y="2635"/>
                      <a:pt x="1732" y="2635"/>
                    </a:cubicBezTo>
                    <a:cubicBezTo>
                      <a:pt x="3372" y="2635"/>
                      <a:pt x="3649" y="1259"/>
                      <a:pt x="3696" y="780"/>
                    </a:cubicBezTo>
                    <a:cubicBezTo>
                      <a:pt x="3640" y="667"/>
                      <a:pt x="3617" y="532"/>
                      <a:pt x="3644" y="370"/>
                    </a:cubicBezTo>
                    <a:cubicBezTo>
                      <a:pt x="3667" y="205"/>
                      <a:pt x="3657" y="87"/>
                      <a:pt x="3630" y="1"/>
                    </a:cubicBezTo>
                    <a:close/>
                    <a:moveTo>
                      <a:pt x="3" y="3421"/>
                    </a:moveTo>
                    <a:cubicBezTo>
                      <a:pt x="2" y="3424"/>
                      <a:pt x="1" y="3427"/>
                      <a:pt x="0" y="3430"/>
                    </a:cubicBezTo>
                    <a:lnTo>
                      <a:pt x="3" y="3430"/>
                    </a:lnTo>
                    <a:lnTo>
                      <a:pt x="3" y="342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0"/>
              <p:cNvSpPr/>
              <p:nvPr/>
            </p:nvSpPr>
            <p:spPr>
              <a:xfrm>
                <a:off x="-3186150" y="1098068"/>
                <a:ext cx="2862301" cy="3237628"/>
              </a:xfrm>
              <a:custGeom>
                <a:rect b="b" l="l" r="r" t="t"/>
                <a:pathLst>
                  <a:path extrusionOk="0" h="19812" w="17515">
                    <a:moveTo>
                      <a:pt x="8819" y="3104"/>
                    </a:moveTo>
                    <a:cubicBezTo>
                      <a:pt x="9357" y="3104"/>
                      <a:pt x="9953" y="3168"/>
                      <a:pt x="10574" y="3344"/>
                    </a:cubicBezTo>
                    <a:cubicBezTo>
                      <a:pt x="11558" y="3624"/>
                      <a:pt x="12076" y="4066"/>
                      <a:pt x="12538" y="4456"/>
                    </a:cubicBezTo>
                    <a:cubicBezTo>
                      <a:pt x="12947" y="4802"/>
                      <a:pt x="13333" y="5126"/>
                      <a:pt x="13960" y="5271"/>
                    </a:cubicBezTo>
                    <a:cubicBezTo>
                      <a:pt x="14208" y="5330"/>
                      <a:pt x="14426" y="5350"/>
                      <a:pt x="14624" y="5350"/>
                    </a:cubicBezTo>
                    <a:cubicBezTo>
                      <a:pt x="15000" y="5350"/>
                      <a:pt x="15304" y="5268"/>
                      <a:pt x="15574" y="5192"/>
                    </a:cubicBezTo>
                    <a:cubicBezTo>
                      <a:pt x="15798" y="5131"/>
                      <a:pt x="16001" y="5076"/>
                      <a:pt x="16215" y="5076"/>
                    </a:cubicBezTo>
                    <a:cubicBezTo>
                      <a:pt x="16314" y="5076"/>
                      <a:pt x="16415" y="5088"/>
                      <a:pt x="16521" y="5116"/>
                    </a:cubicBezTo>
                    <a:cubicBezTo>
                      <a:pt x="16832" y="5766"/>
                      <a:pt x="17056" y="6459"/>
                      <a:pt x="17188" y="7185"/>
                    </a:cubicBezTo>
                    <a:cubicBezTo>
                      <a:pt x="16944" y="6997"/>
                      <a:pt x="16430" y="6706"/>
                      <a:pt x="15586" y="6706"/>
                    </a:cubicBezTo>
                    <a:cubicBezTo>
                      <a:pt x="15394" y="6706"/>
                      <a:pt x="15184" y="6721"/>
                      <a:pt x="14957" y="6756"/>
                    </a:cubicBezTo>
                    <a:cubicBezTo>
                      <a:pt x="14845" y="6773"/>
                      <a:pt x="14738" y="6782"/>
                      <a:pt x="14636" y="6782"/>
                    </a:cubicBezTo>
                    <a:cubicBezTo>
                      <a:pt x="13763" y="6782"/>
                      <a:pt x="13238" y="6178"/>
                      <a:pt x="12591" y="5439"/>
                    </a:cubicBezTo>
                    <a:cubicBezTo>
                      <a:pt x="12241" y="5040"/>
                      <a:pt x="11845" y="4581"/>
                      <a:pt x="11343" y="4182"/>
                    </a:cubicBezTo>
                    <a:cubicBezTo>
                      <a:pt x="10605" y="3590"/>
                      <a:pt x="9840" y="3438"/>
                      <a:pt x="9245" y="3438"/>
                    </a:cubicBezTo>
                    <a:cubicBezTo>
                      <a:pt x="9008" y="3438"/>
                      <a:pt x="8798" y="3462"/>
                      <a:pt x="8627" y="3492"/>
                    </a:cubicBezTo>
                    <a:cubicBezTo>
                      <a:pt x="8212" y="3361"/>
                      <a:pt x="7774" y="3286"/>
                      <a:pt x="7335" y="3286"/>
                    </a:cubicBezTo>
                    <a:cubicBezTo>
                      <a:pt x="7299" y="3286"/>
                      <a:pt x="7264" y="3287"/>
                      <a:pt x="7228" y="3288"/>
                    </a:cubicBezTo>
                    <a:cubicBezTo>
                      <a:pt x="7648" y="3190"/>
                      <a:pt x="8195" y="3104"/>
                      <a:pt x="8819" y="3104"/>
                    </a:cubicBezTo>
                    <a:close/>
                    <a:moveTo>
                      <a:pt x="9244" y="3561"/>
                    </a:moveTo>
                    <a:cubicBezTo>
                      <a:pt x="9815" y="3561"/>
                      <a:pt x="10544" y="3710"/>
                      <a:pt x="11254" y="4278"/>
                    </a:cubicBezTo>
                    <a:cubicBezTo>
                      <a:pt x="11749" y="4674"/>
                      <a:pt x="12142" y="5122"/>
                      <a:pt x="12489" y="5522"/>
                    </a:cubicBezTo>
                    <a:cubicBezTo>
                      <a:pt x="13131" y="6258"/>
                      <a:pt x="13698" y="6905"/>
                      <a:pt x="14632" y="6905"/>
                    </a:cubicBezTo>
                    <a:cubicBezTo>
                      <a:pt x="14739" y="6905"/>
                      <a:pt x="14852" y="6896"/>
                      <a:pt x="14970" y="6878"/>
                    </a:cubicBezTo>
                    <a:cubicBezTo>
                      <a:pt x="15184" y="6846"/>
                      <a:pt x="15381" y="6832"/>
                      <a:pt x="15563" y="6832"/>
                    </a:cubicBezTo>
                    <a:cubicBezTo>
                      <a:pt x="16558" y="6832"/>
                      <a:pt x="17082" y="7249"/>
                      <a:pt x="17221" y="7383"/>
                    </a:cubicBezTo>
                    <a:cubicBezTo>
                      <a:pt x="17290" y="7825"/>
                      <a:pt x="17327" y="8274"/>
                      <a:pt x="17327" y="8736"/>
                    </a:cubicBezTo>
                    <a:lnTo>
                      <a:pt x="17327" y="8930"/>
                    </a:lnTo>
                    <a:lnTo>
                      <a:pt x="17327" y="8930"/>
                    </a:lnTo>
                    <a:cubicBezTo>
                      <a:pt x="16700" y="8254"/>
                      <a:pt x="15772" y="8138"/>
                      <a:pt x="14799" y="8020"/>
                    </a:cubicBezTo>
                    <a:cubicBezTo>
                      <a:pt x="14416" y="7971"/>
                      <a:pt x="14013" y="7924"/>
                      <a:pt x="13627" y="7839"/>
                    </a:cubicBezTo>
                    <a:cubicBezTo>
                      <a:pt x="12924" y="7683"/>
                      <a:pt x="12733" y="7271"/>
                      <a:pt x="12429" y="6644"/>
                    </a:cubicBezTo>
                    <a:cubicBezTo>
                      <a:pt x="12139" y="6030"/>
                      <a:pt x="11776" y="5264"/>
                      <a:pt x="10763" y="4429"/>
                    </a:cubicBezTo>
                    <a:cubicBezTo>
                      <a:pt x="10083" y="3865"/>
                      <a:pt x="9466" y="3707"/>
                      <a:pt x="9096" y="3667"/>
                    </a:cubicBezTo>
                    <a:cubicBezTo>
                      <a:pt x="9027" y="3637"/>
                      <a:pt x="8957" y="3604"/>
                      <a:pt x="8881" y="3581"/>
                    </a:cubicBezTo>
                    <a:cubicBezTo>
                      <a:pt x="8993" y="3569"/>
                      <a:pt x="9114" y="3561"/>
                      <a:pt x="9244" y="3561"/>
                    </a:cubicBezTo>
                    <a:close/>
                    <a:moveTo>
                      <a:pt x="8763" y="169"/>
                    </a:moveTo>
                    <a:cubicBezTo>
                      <a:pt x="12139" y="169"/>
                      <a:pt x="15059" y="2126"/>
                      <a:pt x="16459" y="4967"/>
                    </a:cubicBezTo>
                    <a:cubicBezTo>
                      <a:pt x="16379" y="4953"/>
                      <a:pt x="16301" y="4947"/>
                      <a:pt x="16225" y="4947"/>
                    </a:cubicBezTo>
                    <a:cubicBezTo>
                      <a:pt x="15988" y="4947"/>
                      <a:pt x="15769" y="5007"/>
                      <a:pt x="15541" y="5070"/>
                    </a:cubicBezTo>
                    <a:cubicBezTo>
                      <a:pt x="15277" y="5141"/>
                      <a:pt x="14989" y="5220"/>
                      <a:pt x="14628" y="5220"/>
                    </a:cubicBezTo>
                    <a:cubicBezTo>
                      <a:pt x="14438" y="5220"/>
                      <a:pt x="14228" y="5198"/>
                      <a:pt x="13990" y="5142"/>
                    </a:cubicBezTo>
                    <a:cubicBezTo>
                      <a:pt x="13393" y="5007"/>
                      <a:pt x="13036" y="4703"/>
                      <a:pt x="12621" y="4350"/>
                    </a:cubicBezTo>
                    <a:cubicBezTo>
                      <a:pt x="12149" y="3951"/>
                      <a:pt x="11614" y="3502"/>
                      <a:pt x="10607" y="3212"/>
                    </a:cubicBezTo>
                    <a:cubicBezTo>
                      <a:pt x="9975" y="3031"/>
                      <a:pt x="9368" y="2966"/>
                      <a:pt x="8820" y="2966"/>
                    </a:cubicBezTo>
                    <a:cubicBezTo>
                      <a:pt x="7613" y="2966"/>
                      <a:pt x="6691" y="3283"/>
                      <a:pt x="6403" y="3390"/>
                    </a:cubicBezTo>
                    <a:cubicBezTo>
                      <a:pt x="5888" y="3522"/>
                      <a:pt x="5377" y="3766"/>
                      <a:pt x="4898" y="4152"/>
                    </a:cubicBezTo>
                    <a:cubicBezTo>
                      <a:pt x="4898" y="4152"/>
                      <a:pt x="2106" y="4644"/>
                      <a:pt x="2931" y="7495"/>
                    </a:cubicBezTo>
                    <a:cubicBezTo>
                      <a:pt x="2931" y="7495"/>
                      <a:pt x="3093" y="7426"/>
                      <a:pt x="3380" y="7347"/>
                    </a:cubicBezTo>
                    <a:cubicBezTo>
                      <a:pt x="3380" y="7353"/>
                      <a:pt x="3383" y="7363"/>
                      <a:pt x="3383" y="7370"/>
                    </a:cubicBezTo>
                    <a:cubicBezTo>
                      <a:pt x="3426" y="7515"/>
                      <a:pt x="3462" y="7634"/>
                      <a:pt x="3495" y="7736"/>
                    </a:cubicBezTo>
                    <a:cubicBezTo>
                      <a:pt x="3641" y="8205"/>
                      <a:pt x="3670" y="8287"/>
                      <a:pt x="3344" y="8938"/>
                    </a:cubicBezTo>
                    <a:cubicBezTo>
                      <a:pt x="3317" y="8994"/>
                      <a:pt x="3291" y="9043"/>
                      <a:pt x="3264" y="9093"/>
                    </a:cubicBezTo>
                    <a:lnTo>
                      <a:pt x="3261" y="9086"/>
                    </a:lnTo>
                    <a:cubicBezTo>
                      <a:pt x="3258" y="9095"/>
                      <a:pt x="2734" y="9949"/>
                      <a:pt x="2178" y="9949"/>
                    </a:cubicBezTo>
                    <a:cubicBezTo>
                      <a:pt x="2142" y="9949"/>
                      <a:pt x="2106" y="9945"/>
                      <a:pt x="2070" y="9938"/>
                    </a:cubicBezTo>
                    <a:cubicBezTo>
                      <a:pt x="1839" y="9888"/>
                      <a:pt x="1667" y="9598"/>
                      <a:pt x="1492" y="9297"/>
                    </a:cubicBezTo>
                    <a:cubicBezTo>
                      <a:pt x="1229" y="8858"/>
                      <a:pt x="907" y="8309"/>
                      <a:pt x="265" y="8309"/>
                    </a:cubicBezTo>
                    <a:cubicBezTo>
                      <a:pt x="246" y="8309"/>
                      <a:pt x="227" y="8310"/>
                      <a:pt x="208" y="8311"/>
                    </a:cubicBezTo>
                    <a:cubicBezTo>
                      <a:pt x="423" y="3796"/>
                      <a:pt x="4182" y="169"/>
                      <a:pt x="8763" y="169"/>
                    </a:cubicBezTo>
                    <a:close/>
                    <a:moveTo>
                      <a:pt x="9578" y="3915"/>
                    </a:moveTo>
                    <a:lnTo>
                      <a:pt x="9578" y="3915"/>
                    </a:lnTo>
                    <a:cubicBezTo>
                      <a:pt x="9895" y="4017"/>
                      <a:pt x="10277" y="4202"/>
                      <a:pt x="10687" y="4538"/>
                    </a:cubicBezTo>
                    <a:cubicBezTo>
                      <a:pt x="11673" y="5353"/>
                      <a:pt x="12030" y="6106"/>
                      <a:pt x="12317" y="6707"/>
                    </a:cubicBezTo>
                    <a:cubicBezTo>
                      <a:pt x="12607" y="7317"/>
                      <a:pt x="12835" y="7799"/>
                      <a:pt x="13597" y="7971"/>
                    </a:cubicBezTo>
                    <a:cubicBezTo>
                      <a:pt x="13993" y="8056"/>
                      <a:pt x="14396" y="8106"/>
                      <a:pt x="14782" y="8155"/>
                    </a:cubicBezTo>
                    <a:cubicBezTo>
                      <a:pt x="15789" y="8278"/>
                      <a:pt x="16739" y="8400"/>
                      <a:pt x="17333" y="9145"/>
                    </a:cubicBezTo>
                    <a:lnTo>
                      <a:pt x="17333" y="11241"/>
                    </a:lnTo>
                    <a:cubicBezTo>
                      <a:pt x="14317" y="7947"/>
                      <a:pt x="12317" y="9802"/>
                      <a:pt x="12007" y="7188"/>
                    </a:cubicBezTo>
                    <a:cubicBezTo>
                      <a:pt x="11858" y="5928"/>
                      <a:pt x="10875" y="4647"/>
                      <a:pt x="9578" y="3915"/>
                    </a:cubicBezTo>
                    <a:close/>
                    <a:moveTo>
                      <a:pt x="264" y="8454"/>
                    </a:moveTo>
                    <a:cubicBezTo>
                      <a:pt x="834" y="8454"/>
                      <a:pt x="1112" y="8920"/>
                      <a:pt x="1380" y="9376"/>
                    </a:cubicBezTo>
                    <a:cubicBezTo>
                      <a:pt x="1575" y="9707"/>
                      <a:pt x="1756" y="10017"/>
                      <a:pt x="2043" y="10076"/>
                    </a:cubicBezTo>
                    <a:cubicBezTo>
                      <a:pt x="2089" y="10086"/>
                      <a:pt x="2136" y="10089"/>
                      <a:pt x="2179" y="10089"/>
                    </a:cubicBezTo>
                    <a:cubicBezTo>
                      <a:pt x="2439" y="10089"/>
                      <a:pt x="2687" y="9938"/>
                      <a:pt x="2885" y="9756"/>
                    </a:cubicBezTo>
                    <a:lnTo>
                      <a:pt x="2885" y="9756"/>
                    </a:lnTo>
                    <a:cubicBezTo>
                      <a:pt x="2868" y="9809"/>
                      <a:pt x="2865" y="9862"/>
                      <a:pt x="2878" y="9918"/>
                    </a:cubicBezTo>
                    <a:cubicBezTo>
                      <a:pt x="2898" y="10004"/>
                      <a:pt x="2951" y="10086"/>
                      <a:pt x="3066" y="10178"/>
                    </a:cubicBezTo>
                    <a:cubicBezTo>
                      <a:pt x="3007" y="10374"/>
                      <a:pt x="2707" y="11273"/>
                      <a:pt x="2081" y="11273"/>
                    </a:cubicBezTo>
                    <a:cubicBezTo>
                      <a:pt x="2040" y="11273"/>
                      <a:pt x="1998" y="11269"/>
                      <a:pt x="1954" y="11261"/>
                    </a:cubicBezTo>
                    <a:cubicBezTo>
                      <a:pt x="1565" y="11192"/>
                      <a:pt x="1317" y="10895"/>
                      <a:pt x="1083" y="10607"/>
                    </a:cubicBezTo>
                    <a:cubicBezTo>
                      <a:pt x="839" y="10317"/>
                      <a:pt x="591" y="10020"/>
                      <a:pt x="198" y="10013"/>
                    </a:cubicBezTo>
                    <a:lnTo>
                      <a:pt x="198" y="8736"/>
                    </a:lnTo>
                    <a:lnTo>
                      <a:pt x="195" y="8736"/>
                    </a:lnTo>
                    <a:cubicBezTo>
                      <a:pt x="195" y="8641"/>
                      <a:pt x="198" y="8548"/>
                      <a:pt x="205" y="8456"/>
                    </a:cubicBezTo>
                    <a:cubicBezTo>
                      <a:pt x="225" y="8455"/>
                      <a:pt x="245" y="8454"/>
                      <a:pt x="264" y="8454"/>
                    </a:cubicBezTo>
                    <a:close/>
                    <a:moveTo>
                      <a:pt x="195" y="10142"/>
                    </a:moveTo>
                    <a:cubicBezTo>
                      <a:pt x="525" y="10152"/>
                      <a:pt x="736" y="10400"/>
                      <a:pt x="981" y="10693"/>
                    </a:cubicBezTo>
                    <a:cubicBezTo>
                      <a:pt x="1218" y="10980"/>
                      <a:pt x="1492" y="11310"/>
                      <a:pt x="1928" y="11390"/>
                    </a:cubicBezTo>
                    <a:cubicBezTo>
                      <a:pt x="1981" y="11396"/>
                      <a:pt x="2030" y="11403"/>
                      <a:pt x="2080" y="11403"/>
                    </a:cubicBezTo>
                    <a:cubicBezTo>
                      <a:pt x="2756" y="11403"/>
                      <a:pt x="3080" y="10548"/>
                      <a:pt x="3169" y="10261"/>
                    </a:cubicBezTo>
                    <a:cubicBezTo>
                      <a:pt x="3218" y="10301"/>
                      <a:pt x="3278" y="10337"/>
                      <a:pt x="3347" y="10383"/>
                    </a:cubicBezTo>
                    <a:cubicBezTo>
                      <a:pt x="3360" y="10419"/>
                      <a:pt x="3383" y="10555"/>
                      <a:pt x="3212" y="10789"/>
                    </a:cubicBezTo>
                    <a:cubicBezTo>
                      <a:pt x="3142" y="10888"/>
                      <a:pt x="3119" y="10987"/>
                      <a:pt x="3152" y="11076"/>
                    </a:cubicBezTo>
                    <a:cubicBezTo>
                      <a:pt x="3159" y="11093"/>
                      <a:pt x="3169" y="11103"/>
                      <a:pt x="3179" y="11116"/>
                    </a:cubicBezTo>
                    <a:cubicBezTo>
                      <a:pt x="3037" y="11482"/>
                      <a:pt x="2753" y="12040"/>
                      <a:pt x="2416" y="12040"/>
                    </a:cubicBezTo>
                    <a:cubicBezTo>
                      <a:pt x="2261" y="12040"/>
                      <a:pt x="2070" y="12007"/>
                      <a:pt x="1845" y="11970"/>
                    </a:cubicBezTo>
                    <a:cubicBezTo>
                      <a:pt x="1562" y="11922"/>
                      <a:pt x="1242" y="11867"/>
                      <a:pt x="910" y="11867"/>
                    </a:cubicBezTo>
                    <a:cubicBezTo>
                      <a:pt x="674" y="11867"/>
                      <a:pt x="431" y="11895"/>
                      <a:pt x="192" y="11974"/>
                    </a:cubicBezTo>
                    <a:lnTo>
                      <a:pt x="192" y="10142"/>
                    </a:lnTo>
                    <a:close/>
                    <a:moveTo>
                      <a:pt x="3281" y="11225"/>
                    </a:moveTo>
                    <a:cubicBezTo>
                      <a:pt x="3327" y="11258"/>
                      <a:pt x="3377" y="11281"/>
                      <a:pt x="3423" y="11304"/>
                    </a:cubicBezTo>
                    <a:cubicBezTo>
                      <a:pt x="3416" y="11320"/>
                      <a:pt x="3416" y="11337"/>
                      <a:pt x="3413" y="11353"/>
                    </a:cubicBezTo>
                    <a:cubicBezTo>
                      <a:pt x="3350" y="11442"/>
                      <a:pt x="3284" y="11571"/>
                      <a:pt x="3320" y="11697"/>
                    </a:cubicBezTo>
                    <a:cubicBezTo>
                      <a:pt x="3327" y="11710"/>
                      <a:pt x="3334" y="11723"/>
                      <a:pt x="3344" y="11739"/>
                    </a:cubicBezTo>
                    <a:cubicBezTo>
                      <a:pt x="3238" y="12188"/>
                      <a:pt x="3037" y="12726"/>
                      <a:pt x="2660" y="12852"/>
                    </a:cubicBezTo>
                    <a:cubicBezTo>
                      <a:pt x="2533" y="12896"/>
                      <a:pt x="2393" y="12911"/>
                      <a:pt x="2242" y="12911"/>
                    </a:cubicBezTo>
                    <a:cubicBezTo>
                      <a:pt x="2087" y="12911"/>
                      <a:pt x="1922" y="12895"/>
                      <a:pt x="1750" y="12878"/>
                    </a:cubicBezTo>
                    <a:cubicBezTo>
                      <a:pt x="1572" y="12861"/>
                      <a:pt x="1386" y="12843"/>
                      <a:pt x="1200" y="12843"/>
                    </a:cubicBezTo>
                    <a:cubicBezTo>
                      <a:pt x="855" y="12843"/>
                      <a:pt x="506" y="12904"/>
                      <a:pt x="195" y="13142"/>
                    </a:cubicBezTo>
                    <a:lnTo>
                      <a:pt x="195" y="12109"/>
                    </a:lnTo>
                    <a:cubicBezTo>
                      <a:pt x="432" y="12025"/>
                      <a:pt x="676" y="11995"/>
                      <a:pt x="915" y="11995"/>
                    </a:cubicBezTo>
                    <a:cubicBezTo>
                      <a:pt x="1237" y="11995"/>
                      <a:pt x="1551" y="12049"/>
                      <a:pt x="1829" y="12096"/>
                    </a:cubicBezTo>
                    <a:cubicBezTo>
                      <a:pt x="2056" y="12136"/>
                      <a:pt x="2255" y="12169"/>
                      <a:pt x="2420" y="12169"/>
                    </a:cubicBezTo>
                    <a:cubicBezTo>
                      <a:pt x="2835" y="12169"/>
                      <a:pt x="3136" y="11584"/>
                      <a:pt x="3281" y="11225"/>
                    </a:cubicBezTo>
                    <a:close/>
                    <a:moveTo>
                      <a:pt x="3443" y="11868"/>
                    </a:moveTo>
                    <a:cubicBezTo>
                      <a:pt x="3505" y="11918"/>
                      <a:pt x="3594" y="11954"/>
                      <a:pt x="3700" y="11984"/>
                    </a:cubicBezTo>
                    <a:cubicBezTo>
                      <a:pt x="3707" y="12215"/>
                      <a:pt x="3664" y="13310"/>
                      <a:pt x="2756" y="13631"/>
                    </a:cubicBezTo>
                    <a:cubicBezTo>
                      <a:pt x="2393" y="13756"/>
                      <a:pt x="1994" y="13782"/>
                      <a:pt x="1611" y="13812"/>
                    </a:cubicBezTo>
                    <a:cubicBezTo>
                      <a:pt x="1030" y="13852"/>
                      <a:pt x="472" y="13888"/>
                      <a:pt x="195" y="14294"/>
                    </a:cubicBezTo>
                    <a:lnTo>
                      <a:pt x="195" y="13310"/>
                    </a:lnTo>
                    <a:cubicBezTo>
                      <a:pt x="498" y="13040"/>
                      <a:pt x="844" y="12973"/>
                      <a:pt x="1199" y="12973"/>
                    </a:cubicBezTo>
                    <a:cubicBezTo>
                      <a:pt x="1378" y="12973"/>
                      <a:pt x="1560" y="12990"/>
                      <a:pt x="1740" y="13007"/>
                    </a:cubicBezTo>
                    <a:cubicBezTo>
                      <a:pt x="1917" y="13023"/>
                      <a:pt x="2089" y="13040"/>
                      <a:pt x="2252" y="13040"/>
                    </a:cubicBezTo>
                    <a:cubicBezTo>
                      <a:pt x="2412" y="13040"/>
                      <a:pt x="2563" y="13024"/>
                      <a:pt x="2703" y="12977"/>
                    </a:cubicBezTo>
                    <a:cubicBezTo>
                      <a:pt x="3103" y="12842"/>
                      <a:pt x="3327" y="12327"/>
                      <a:pt x="3443" y="11868"/>
                    </a:cubicBezTo>
                    <a:close/>
                    <a:moveTo>
                      <a:pt x="3822" y="12175"/>
                    </a:moveTo>
                    <a:cubicBezTo>
                      <a:pt x="3842" y="12264"/>
                      <a:pt x="3855" y="12383"/>
                      <a:pt x="3835" y="12548"/>
                    </a:cubicBezTo>
                    <a:cubicBezTo>
                      <a:pt x="3809" y="12710"/>
                      <a:pt x="3835" y="12845"/>
                      <a:pt x="3888" y="12957"/>
                    </a:cubicBezTo>
                    <a:cubicBezTo>
                      <a:pt x="3840" y="13437"/>
                      <a:pt x="3564" y="14812"/>
                      <a:pt x="1916" y="14812"/>
                    </a:cubicBezTo>
                    <a:cubicBezTo>
                      <a:pt x="1852" y="14812"/>
                      <a:pt x="1785" y="14810"/>
                      <a:pt x="1717" y="14805"/>
                    </a:cubicBezTo>
                    <a:cubicBezTo>
                      <a:pt x="1717" y="14805"/>
                      <a:pt x="1706" y="14805"/>
                      <a:pt x="1687" y="14805"/>
                    </a:cubicBezTo>
                    <a:cubicBezTo>
                      <a:pt x="1501" y="14805"/>
                      <a:pt x="482" y="14840"/>
                      <a:pt x="192" y="15604"/>
                    </a:cubicBezTo>
                    <a:lnTo>
                      <a:pt x="192" y="14598"/>
                    </a:lnTo>
                    <a:lnTo>
                      <a:pt x="195" y="14598"/>
                    </a:lnTo>
                    <a:cubicBezTo>
                      <a:pt x="363" y="14030"/>
                      <a:pt x="921" y="13987"/>
                      <a:pt x="1618" y="13937"/>
                    </a:cubicBezTo>
                    <a:cubicBezTo>
                      <a:pt x="2010" y="13911"/>
                      <a:pt x="2420" y="13881"/>
                      <a:pt x="2799" y="13749"/>
                    </a:cubicBezTo>
                    <a:cubicBezTo>
                      <a:pt x="3621" y="13466"/>
                      <a:pt x="3789" y="12604"/>
                      <a:pt x="3822" y="12175"/>
                    </a:cubicBezTo>
                    <a:close/>
                    <a:moveTo>
                      <a:pt x="7254" y="11066"/>
                    </a:moveTo>
                    <a:lnTo>
                      <a:pt x="7254" y="11066"/>
                    </a:lnTo>
                    <a:cubicBezTo>
                      <a:pt x="7634" y="11495"/>
                      <a:pt x="8136" y="11901"/>
                      <a:pt x="8802" y="12238"/>
                    </a:cubicBezTo>
                    <a:cubicBezTo>
                      <a:pt x="10756" y="13234"/>
                      <a:pt x="10809" y="15102"/>
                      <a:pt x="10155" y="16624"/>
                    </a:cubicBezTo>
                    <a:cubicBezTo>
                      <a:pt x="10023" y="16657"/>
                      <a:pt x="9881" y="16677"/>
                      <a:pt x="9736" y="16690"/>
                    </a:cubicBezTo>
                    <a:cubicBezTo>
                      <a:pt x="10060" y="16086"/>
                      <a:pt x="10211" y="15498"/>
                      <a:pt x="10182" y="14928"/>
                    </a:cubicBezTo>
                    <a:cubicBezTo>
                      <a:pt x="10142" y="14030"/>
                      <a:pt x="9637" y="13192"/>
                      <a:pt x="8763" y="12568"/>
                    </a:cubicBezTo>
                    <a:cubicBezTo>
                      <a:pt x="7967" y="12000"/>
                      <a:pt x="7515" y="11479"/>
                      <a:pt x="7254" y="11066"/>
                    </a:cubicBezTo>
                    <a:close/>
                    <a:moveTo>
                      <a:pt x="5032" y="7146"/>
                    </a:moveTo>
                    <a:cubicBezTo>
                      <a:pt x="5396" y="7146"/>
                      <a:pt x="5799" y="7175"/>
                      <a:pt x="6231" y="7251"/>
                    </a:cubicBezTo>
                    <a:cubicBezTo>
                      <a:pt x="6231" y="7251"/>
                      <a:pt x="5835" y="8964"/>
                      <a:pt x="6872" y="10555"/>
                    </a:cubicBezTo>
                    <a:cubicBezTo>
                      <a:pt x="7023" y="11027"/>
                      <a:pt x="7456" y="11789"/>
                      <a:pt x="8697" y="12670"/>
                    </a:cubicBezTo>
                    <a:cubicBezTo>
                      <a:pt x="9291" y="13096"/>
                      <a:pt x="10013" y="13832"/>
                      <a:pt x="10063" y="14931"/>
                    </a:cubicBezTo>
                    <a:cubicBezTo>
                      <a:pt x="10086" y="15498"/>
                      <a:pt x="9931" y="16086"/>
                      <a:pt x="9598" y="16693"/>
                    </a:cubicBezTo>
                    <a:cubicBezTo>
                      <a:pt x="8937" y="16690"/>
                      <a:pt x="8310" y="16373"/>
                      <a:pt x="7740" y="15746"/>
                    </a:cubicBezTo>
                    <a:cubicBezTo>
                      <a:pt x="7786" y="15630"/>
                      <a:pt x="7819" y="15502"/>
                      <a:pt x="7825" y="15357"/>
                    </a:cubicBezTo>
                    <a:cubicBezTo>
                      <a:pt x="7954" y="13535"/>
                      <a:pt x="6713" y="12799"/>
                      <a:pt x="6314" y="12611"/>
                    </a:cubicBezTo>
                    <a:cubicBezTo>
                      <a:pt x="6868" y="12268"/>
                      <a:pt x="7178" y="11928"/>
                      <a:pt x="7195" y="11908"/>
                    </a:cubicBezTo>
                    <a:lnTo>
                      <a:pt x="7103" y="11822"/>
                    </a:lnTo>
                    <a:cubicBezTo>
                      <a:pt x="7093" y="11829"/>
                      <a:pt x="6429" y="12561"/>
                      <a:pt x="5278" y="12957"/>
                    </a:cubicBezTo>
                    <a:cubicBezTo>
                      <a:pt x="4929" y="13078"/>
                      <a:pt x="4676" y="13121"/>
                      <a:pt x="4491" y="13121"/>
                    </a:cubicBezTo>
                    <a:cubicBezTo>
                      <a:pt x="4291" y="13121"/>
                      <a:pt x="4171" y="13070"/>
                      <a:pt x="4099" y="13010"/>
                    </a:cubicBezTo>
                    <a:cubicBezTo>
                      <a:pt x="3957" y="12895"/>
                      <a:pt x="3954" y="12703"/>
                      <a:pt x="3971" y="12565"/>
                    </a:cubicBezTo>
                    <a:cubicBezTo>
                      <a:pt x="4017" y="12202"/>
                      <a:pt x="3908" y="12003"/>
                      <a:pt x="3852" y="11924"/>
                    </a:cubicBezTo>
                    <a:cubicBezTo>
                      <a:pt x="4367" y="11852"/>
                      <a:pt x="4621" y="11083"/>
                      <a:pt x="4621" y="11083"/>
                    </a:cubicBezTo>
                    <a:cubicBezTo>
                      <a:pt x="4621" y="11083"/>
                      <a:pt x="4165" y="11066"/>
                      <a:pt x="3806" y="10832"/>
                    </a:cubicBezTo>
                    <a:cubicBezTo>
                      <a:pt x="3671" y="10743"/>
                      <a:pt x="3565" y="10714"/>
                      <a:pt x="3485" y="10714"/>
                    </a:cubicBezTo>
                    <a:cubicBezTo>
                      <a:pt x="3458" y="10714"/>
                      <a:pt x="3434" y="10717"/>
                      <a:pt x="3413" y="10723"/>
                    </a:cubicBezTo>
                    <a:cubicBezTo>
                      <a:pt x="3548" y="10459"/>
                      <a:pt x="3472" y="10320"/>
                      <a:pt x="3459" y="10304"/>
                    </a:cubicBezTo>
                    <a:lnTo>
                      <a:pt x="3439" y="10284"/>
                    </a:lnTo>
                    <a:cubicBezTo>
                      <a:pt x="3149" y="10103"/>
                      <a:pt x="3027" y="9987"/>
                      <a:pt x="3004" y="9888"/>
                    </a:cubicBezTo>
                    <a:cubicBezTo>
                      <a:pt x="2984" y="9792"/>
                      <a:pt x="3060" y="9677"/>
                      <a:pt x="3169" y="9502"/>
                    </a:cubicBezTo>
                    <a:cubicBezTo>
                      <a:pt x="3251" y="9376"/>
                      <a:pt x="3357" y="9218"/>
                      <a:pt x="3462" y="9004"/>
                    </a:cubicBezTo>
                    <a:cubicBezTo>
                      <a:pt x="3809" y="8307"/>
                      <a:pt x="3773" y="8192"/>
                      <a:pt x="3624" y="7710"/>
                    </a:cubicBezTo>
                    <a:cubicBezTo>
                      <a:pt x="3591" y="7611"/>
                      <a:pt x="3555" y="7489"/>
                      <a:pt x="3515" y="7347"/>
                    </a:cubicBezTo>
                    <a:cubicBezTo>
                      <a:pt x="3515" y="7337"/>
                      <a:pt x="3512" y="7330"/>
                      <a:pt x="3512" y="7324"/>
                    </a:cubicBezTo>
                    <a:cubicBezTo>
                      <a:pt x="3875" y="7236"/>
                      <a:pt x="4396" y="7146"/>
                      <a:pt x="5032" y="7146"/>
                    </a:cubicBezTo>
                    <a:close/>
                    <a:moveTo>
                      <a:pt x="7667" y="15875"/>
                    </a:moveTo>
                    <a:cubicBezTo>
                      <a:pt x="8235" y="16479"/>
                      <a:pt x="8855" y="16799"/>
                      <a:pt x="9515" y="16822"/>
                    </a:cubicBezTo>
                    <a:cubicBezTo>
                      <a:pt x="9129" y="17469"/>
                      <a:pt x="8545" y="18139"/>
                      <a:pt x="7756" y="18819"/>
                    </a:cubicBezTo>
                    <a:lnTo>
                      <a:pt x="2040" y="18819"/>
                    </a:lnTo>
                    <a:cubicBezTo>
                      <a:pt x="1891" y="17749"/>
                      <a:pt x="2010" y="16977"/>
                      <a:pt x="2403" y="16528"/>
                    </a:cubicBezTo>
                    <a:cubicBezTo>
                      <a:pt x="2647" y="16244"/>
                      <a:pt x="3081" y="16156"/>
                      <a:pt x="3595" y="16156"/>
                    </a:cubicBezTo>
                    <a:cubicBezTo>
                      <a:pt x="4018" y="16156"/>
                      <a:pt x="4496" y="16216"/>
                      <a:pt x="4967" y="16274"/>
                    </a:cubicBezTo>
                    <a:cubicBezTo>
                      <a:pt x="5440" y="16330"/>
                      <a:pt x="5922" y="16390"/>
                      <a:pt x="6348" y="16390"/>
                    </a:cubicBezTo>
                    <a:cubicBezTo>
                      <a:pt x="6600" y="16390"/>
                      <a:pt x="6833" y="16369"/>
                      <a:pt x="7033" y="16314"/>
                    </a:cubicBezTo>
                    <a:cubicBezTo>
                      <a:pt x="7330" y="16231"/>
                      <a:pt x="7538" y="16089"/>
                      <a:pt x="7667" y="15875"/>
                    </a:cubicBezTo>
                    <a:close/>
                    <a:moveTo>
                      <a:pt x="10086" y="16772"/>
                    </a:moveTo>
                    <a:lnTo>
                      <a:pt x="10086" y="16772"/>
                    </a:lnTo>
                    <a:cubicBezTo>
                      <a:pt x="9650" y="17700"/>
                      <a:pt x="8961" y="18475"/>
                      <a:pt x="8291" y="18819"/>
                    </a:cubicBezTo>
                    <a:lnTo>
                      <a:pt x="7961" y="18819"/>
                    </a:lnTo>
                    <a:cubicBezTo>
                      <a:pt x="8723" y="18139"/>
                      <a:pt x="9291" y="17469"/>
                      <a:pt x="9664" y="16822"/>
                    </a:cubicBezTo>
                    <a:cubicBezTo>
                      <a:pt x="9805" y="16819"/>
                      <a:pt x="9951" y="16802"/>
                      <a:pt x="10086" y="16772"/>
                    </a:cubicBezTo>
                    <a:close/>
                    <a:moveTo>
                      <a:pt x="17333" y="18993"/>
                    </a:moveTo>
                    <a:lnTo>
                      <a:pt x="17333" y="19637"/>
                    </a:lnTo>
                    <a:lnTo>
                      <a:pt x="195" y="19637"/>
                    </a:lnTo>
                    <a:lnTo>
                      <a:pt x="195" y="18993"/>
                    </a:lnTo>
                    <a:close/>
                    <a:moveTo>
                      <a:pt x="8677" y="0"/>
                    </a:moveTo>
                    <a:cubicBezTo>
                      <a:pt x="3895" y="43"/>
                      <a:pt x="24" y="3948"/>
                      <a:pt x="24" y="8736"/>
                    </a:cubicBezTo>
                    <a:lnTo>
                      <a:pt x="24" y="12040"/>
                    </a:lnTo>
                    <a:cubicBezTo>
                      <a:pt x="14" y="12046"/>
                      <a:pt x="7" y="12046"/>
                      <a:pt x="0" y="12050"/>
                    </a:cubicBezTo>
                    <a:lnTo>
                      <a:pt x="24" y="12099"/>
                    </a:lnTo>
                    <a:lnTo>
                      <a:pt x="24" y="19812"/>
                    </a:lnTo>
                    <a:lnTo>
                      <a:pt x="179" y="19809"/>
                    </a:lnTo>
                    <a:lnTo>
                      <a:pt x="17343" y="19809"/>
                    </a:lnTo>
                    <a:lnTo>
                      <a:pt x="17515" y="19812"/>
                    </a:lnTo>
                    <a:lnTo>
                      <a:pt x="17515" y="19812"/>
                    </a:lnTo>
                    <a:lnTo>
                      <a:pt x="17505" y="8736"/>
                    </a:lnTo>
                    <a:cubicBezTo>
                      <a:pt x="17505" y="3948"/>
                      <a:pt x="13630" y="43"/>
                      <a:pt x="8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0"/>
              <p:cNvSpPr/>
              <p:nvPr/>
            </p:nvSpPr>
            <p:spPr>
              <a:xfrm>
                <a:off x="-2656503" y="2713473"/>
                <a:ext cx="125833" cy="41508"/>
              </a:xfrm>
              <a:custGeom>
                <a:rect b="b" l="l" r="r" t="t"/>
                <a:pathLst>
                  <a:path extrusionOk="0" h="254" w="770">
                    <a:moveTo>
                      <a:pt x="75" y="0"/>
                    </a:moveTo>
                    <a:cubicBezTo>
                      <a:pt x="53" y="0"/>
                      <a:pt x="31" y="13"/>
                      <a:pt x="20" y="33"/>
                    </a:cubicBezTo>
                    <a:cubicBezTo>
                      <a:pt x="0" y="59"/>
                      <a:pt x="10" y="102"/>
                      <a:pt x="40" y="119"/>
                    </a:cubicBezTo>
                    <a:cubicBezTo>
                      <a:pt x="50" y="125"/>
                      <a:pt x="258" y="254"/>
                      <a:pt x="462" y="254"/>
                    </a:cubicBezTo>
                    <a:cubicBezTo>
                      <a:pt x="495" y="254"/>
                      <a:pt x="522" y="251"/>
                      <a:pt x="555" y="241"/>
                    </a:cubicBezTo>
                    <a:cubicBezTo>
                      <a:pt x="644" y="221"/>
                      <a:pt x="710" y="171"/>
                      <a:pt x="753" y="99"/>
                    </a:cubicBezTo>
                    <a:cubicBezTo>
                      <a:pt x="769" y="69"/>
                      <a:pt x="763" y="26"/>
                      <a:pt x="730" y="10"/>
                    </a:cubicBezTo>
                    <a:cubicBezTo>
                      <a:pt x="720" y="4"/>
                      <a:pt x="709" y="2"/>
                      <a:pt x="699" y="2"/>
                    </a:cubicBezTo>
                    <a:cubicBezTo>
                      <a:pt x="677" y="2"/>
                      <a:pt x="655" y="13"/>
                      <a:pt x="644" y="33"/>
                    </a:cubicBezTo>
                    <a:cubicBezTo>
                      <a:pt x="614" y="76"/>
                      <a:pt x="578" y="105"/>
                      <a:pt x="522" y="119"/>
                    </a:cubicBezTo>
                    <a:cubicBezTo>
                      <a:pt x="502" y="123"/>
                      <a:pt x="482" y="125"/>
                      <a:pt x="460" y="125"/>
                    </a:cubicBezTo>
                    <a:cubicBezTo>
                      <a:pt x="327" y="125"/>
                      <a:pt x="163" y="47"/>
                      <a:pt x="106" y="10"/>
                    </a:cubicBezTo>
                    <a:cubicBezTo>
                      <a:pt x="96" y="3"/>
                      <a:pt x="85"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0"/>
              <p:cNvSpPr/>
              <p:nvPr/>
            </p:nvSpPr>
            <p:spPr>
              <a:xfrm>
                <a:off x="-2479681" y="2476024"/>
                <a:ext cx="191201" cy="59974"/>
              </a:xfrm>
              <a:custGeom>
                <a:rect b="b" l="l" r="r" t="t"/>
                <a:pathLst>
                  <a:path extrusionOk="0" h="367" w="1170">
                    <a:moveTo>
                      <a:pt x="72" y="0"/>
                    </a:moveTo>
                    <a:cubicBezTo>
                      <a:pt x="62" y="0"/>
                      <a:pt x="52" y="2"/>
                      <a:pt x="44" y="7"/>
                    </a:cubicBezTo>
                    <a:cubicBezTo>
                      <a:pt x="11" y="24"/>
                      <a:pt x="1" y="63"/>
                      <a:pt x="17" y="93"/>
                    </a:cubicBezTo>
                    <a:cubicBezTo>
                      <a:pt x="27" y="106"/>
                      <a:pt x="179" y="367"/>
                      <a:pt x="654" y="367"/>
                    </a:cubicBezTo>
                    <a:cubicBezTo>
                      <a:pt x="783" y="367"/>
                      <a:pt x="935" y="350"/>
                      <a:pt x="1116" y="301"/>
                    </a:cubicBezTo>
                    <a:cubicBezTo>
                      <a:pt x="1149" y="291"/>
                      <a:pt x="1169" y="255"/>
                      <a:pt x="1162" y="222"/>
                    </a:cubicBezTo>
                    <a:cubicBezTo>
                      <a:pt x="1154" y="193"/>
                      <a:pt x="1125" y="174"/>
                      <a:pt x="1096" y="174"/>
                    </a:cubicBezTo>
                    <a:cubicBezTo>
                      <a:pt x="1092" y="174"/>
                      <a:pt x="1087" y="175"/>
                      <a:pt x="1083" y="176"/>
                    </a:cubicBezTo>
                    <a:cubicBezTo>
                      <a:pt x="914" y="221"/>
                      <a:pt x="773" y="239"/>
                      <a:pt x="655" y="239"/>
                    </a:cubicBezTo>
                    <a:cubicBezTo>
                      <a:pt x="262" y="239"/>
                      <a:pt x="137" y="41"/>
                      <a:pt x="129" y="34"/>
                    </a:cubicBezTo>
                    <a:cubicBezTo>
                      <a:pt x="118" y="13"/>
                      <a:pt x="95" y="0"/>
                      <a:pt x="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p:nvPr/>
            </p:nvSpPr>
            <p:spPr>
              <a:xfrm>
                <a:off x="-2526583" y="2334339"/>
                <a:ext cx="271441" cy="98704"/>
              </a:xfrm>
              <a:custGeom>
                <a:rect b="b" l="l" r="r" t="t"/>
                <a:pathLst>
                  <a:path extrusionOk="0" h="604" w="1661">
                    <a:moveTo>
                      <a:pt x="354" y="1"/>
                    </a:moveTo>
                    <a:cubicBezTo>
                      <a:pt x="238" y="1"/>
                      <a:pt x="123" y="10"/>
                      <a:pt x="1" y="36"/>
                    </a:cubicBezTo>
                    <a:lnTo>
                      <a:pt x="70" y="283"/>
                    </a:lnTo>
                    <a:cubicBezTo>
                      <a:pt x="182" y="250"/>
                      <a:pt x="321" y="231"/>
                      <a:pt x="453" y="227"/>
                    </a:cubicBezTo>
                    <a:cubicBezTo>
                      <a:pt x="474" y="227"/>
                      <a:pt x="495" y="227"/>
                      <a:pt x="515" y="227"/>
                    </a:cubicBezTo>
                    <a:cubicBezTo>
                      <a:pt x="632" y="227"/>
                      <a:pt x="746" y="235"/>
                      <a:pt x="855" y="260"/>
                    </a:cubicBezTo>
                    <a:cubicBezTo>
                      <a:pt x="987" y="290"/>
                      <a:pt x="1113" y="326"/>
                      <a:pt x="1238" y="389"/>
                    </a:cubicBezTo>
                    <a:cubicBezTo>
                      <a:pt x="1360" y="442"/>
                      <a:pt x="1473" y="521"/>
                      <a:pt x="1585" y="604"/>
                    </a:cubicBezTo>
                    <a:lnTo>
                      <a:pt x="1661" y="511"/>
                    </a:lnTo>
                    <a:cubicBezTo>
                      <a:pt x="1552" y="415"/>
                      <a:pt x="1440" y="323"/>
                      <a:pt x="1308" y="250"/>
                    </a:cubicBezTo>
                    <a:cubicBezTo>
                      <a:pt x="1179" y="178"/>
                      <a:pt x="1044" y="118"/>
                      <a:pt x="898" y="79"/>
                    </a:cubicBezTo>
                    <a:cubicBezTo>
                      <a:pt x="753" y="36"/>
                      <a:pt x="605" y="13"/>
                      <a:pt x="456" y="3"/>
                    </a:cubicBezTo>
                    <a:cubicBezTo>
                      <a:pt x="422" y="1"/>
                      <a:pt x="388"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4" name="Google Shape;2254;p40"/>
            <p:cNvSpPr/>
            <p:nvPr/>
          </p:nvSpPr>
          <p:spPr>
            <a:xfrm>
              <a:off x="1769543" y="2260172"/>
              <a:ext cx="299251" cy="299156"/>
            </a:xfrm>
            <a:custGeom>
              <a:rect b="b" l="l" r="r" t="t"/>
              <a:pathLst>
                <a:path extrusionOk="0" h="2050" w="2051">
                  <a:moveTo>
                    <a:pt x="1027" y="0"/>
                  </a:moveTo>
                  <a:lnTo>
                    <a:pt x="846" y="845"/>
                  </a:lnTo>
                  <a:lnTo>
                    <a:pt x="1" y="1027"/>
                  </a:lnTo>
                  <a:lnTo>
                    <a:pt x="846" y="1205"/>
                  </a:lnTo>
                  <a:lnTo>
                    <a:pt x="1027" y="2050"/>
                  </a:lnTo>
                  <a:lnTo>
                    <a:pt x="1209" y="1205"/>
                  </a:lnTo>
                  <a:lnTo>
                    <a:pt x="2050" y="1027"/>
                  </a:lnTo>
                  <a:lnTo>
                    <a:pt x="1209" y="845"/>
                  </a:lnTo>
                  <a:lnTo>
                    <a:pt x="10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0"/>
            <p:cNvSpPr/>
            <p:nvPr/>
          </p:nvSpPr>
          <p:spPr>
            <a:xfrm>
              <a:off x="2424649" y="1786841"/>
              <a:ext cx="164501" cy="16549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6" name="Google Shape;2256;p40"/>
            <p:cNvGrpSpPr/>
            <p:nvPr/>
          </p:nvGrpSpPr>
          <p:grpSpPr>
            <a:xfrm>
              <a:off x="1077614" y="3316475"/>
              <a:ext cx="318524" cy="318524"/>
              <a:chOff x="1323639" y="4708050"/>
              <a:chExt cx="318524" cy="318524"/>
            </a:xfrm>
          </p:grpSpPr>
          <p:sp>
            <p:nvSpPr>
              <p:cNvPr id="2257" name="Google Shape;2257;p40"/>
              <p:cNvSpPr/>
              <p:nvPr/>
            </p:nvSpPr>
            <p:spPr>
              <a:xfrm>
                <a:off x="1323639" y="4708050"/>
                <a:ext cx="318524" cy="318524"/>
              </a:xfrm>
              <a:custGeom>
                <a:rect b="b" l="l" r="r" t="t"/>
                <a:pathLst>
                  <a:path extrusionOk="0" h="3971" w="3971">
                    <a:moveTo>
                      <a:pt x="1984" y="0"/>
                    </a:moveTo>
                    <a:lnTo>
                      <a:pt x="1565" y="1565"/>
                    </a:lnTo>
                    <a:lnTo>
                      <a:pt x="1" y="1987"/>
                    </a:lnTo>
                    <a:lnTo>
                      <a:pt x="1565" y="2406"/>
                    </a:lnTo>
                    <a:lnTo>
                      <a:pt x="1984" y="3971"/>
                    </a:lnTo>
                    <a:lnTo>
                      <a:pt x="2406" y="2406"/>
                    </a:lnTo>
                    <a:lnTo>
                      <a:pt x="3971" y="1987"/>
                    </a:lnTo>
                    <a:lnTo>
                      <a:pt x="2406" y="1565"/>
                    </a:lnTo>
                    <a:lnTo>
                      <a:pt x="19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0"/>
              <p:cNvSpPr/>
              <p:nvPr/>
            </p:nvSpPr>
            <p:spPr>
              <a:xfrm>
                <a:off x="1397194" y="4781365"/>
                <a:ext cx="171655" cy="171655"/>
              </a:xfrm>
              <a:custGeom>
                <a:rect b="b" l="l" r="r" t="t"/>
                <a:pathLst>
                  <a:path extrusionOk="0" h="2140" w="2140">
                    <a:moveTo>
                      <a:pt x="2140" y="1"/>
                    </a:moveTo>
                    <a:lnTo>
                      <a:pt x="1067" y="618"/>
                    </a:lnTo>
                    <a:lnTo>
                      <a:pt x="1" y="1"/>
                    </a:lnTo>
                    <a:lnTo>
                      <a:pt x="1" y="1"/>
                    </a:lnTo>
                    <a:lnTo>
                      <a:pt x="615" y="1073"/>
                    </a:lnTo>
                    <a:lnTo>
                      <a:pt x="1" y="2139"/>
                    </a:lnTo>
                    <a:lnTo>
                      <a:pt x="1067" y="1525"/>
                    </a:lnTo>
                    <a:lnTo>
                      <a:pt x="2140" y="2139"/>
                    </a:lnTo>
                    <a:lnTo>
                      <a:pt x="2140" y="2139"/>
                    </a:lnTo>
                    <a:lnTo>
                      <a:pt x="1522" y="1073"/>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0" name="Shape 2880"/>
        <p:cNvGrpSpPr/>
        <p:nvPr/>
      </p:nvGrpSpPr>
      <p:grpSpPr>
        <a:xfrm>
          <a:off x="0" y="0"/>
          <a:ext cx="0" cy="0"/>
          <a:chOff x="0" y="0"/>
          <a:chExt cx="0" cy="0"/>
        </a:xfrm>
      </p:grpSpPr>
      <p:sp>
        <p:nvSpPr>
          <p:cNvPr id="2881" name="Google Shape;2881;p49"/>
          <p:cNvSpPr txBox="1"/>
          <p:nvPr>
            <p:ph type="title"/>
          </p:nvPr>
        </p:nvSpPr>
        <p:spPr>
          <a:xfrm>
            <a:off x="5059200" y="2202150"/>
            <a:ext cx="3350100" cy="124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a:t>
            </a:r>
            <a:endParaRPr/>
          </a:p>
          <a:p>
            <a:pPr indent="0" lvl="0" marL="0" rtl="0" algn="l">
              <a:spcBef>
                <a:spcPts val="0"/>
              </a:spcBef>
              <a:spcAft>
                <a:spcPts val="0"/>
              </a:spcAft>
              <a:buNone/>
            </a:pPr>
            <a:r>
              <a:rPr lang="en"/>
              <a:t>ANALYSIS</a:t>
            </a:r>
            <a:endParaRPr/>
          </a:p>
        </p:txBody>
      </p:sp>
      <p:sp>
        <p:nvSpPr>
          <p:cNvPr id="2882" name="Google Shape;2882;p49"/>
          <p:cNvSpPr txBox="1"/>
          <p:nvPr>
            <p:ph idx="2" type="title"/>
          </p:nvPr>
        </p:nvSpPr>
        <p:spPr>
          <a:xfrm>
            <a:off x="5059200" y="1120850"/>
            <a:ext cx="1730700" cy="109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883" name="Google Shape;2883;p49"/>
          <p:cNvSpPr txBox="1"/>
          <p:nvPr>
            <p:ph idx="1" type="subTitle"/>
          </p:nvPr>
        </p:nvSpPr>
        <p:spPr>
          <a:xfrm>
            <a:off x="5059199" y="3342100"/>
            <a:ext cx="3350100" cy="6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grpSp>
        <p:nvGrpSpPr>
          <p:cNvPr id="2884" name="Google Shape;2884;p49"/>
          <p:cNvGrpSpPr/>
          <p:nvPr/>
        </p:nvGrpSpPr>
        <p:grpSpPr>
          <a:xfrm>
            <a:off x="948707" y="2070062"/>
            <a:ext cx="1695305" cy="2498865"/>
            <a:chOff x="1691100" y="2602633"/>
            <a:chExt cx="1321154" cy="1947369"/>
          </a:xfrm>
        </p:grpSpPr>
        <p:sp>
          <p:nvSpPr>
            <p:cNvPr id="2885" name="Google Shape;2885;p49"/>
            <p:cNvSpPr/>
            <p:nvPr/>
          </p:nvSpPr>
          <p:spPr>
            <a:xfrm>
              <a:off x="1691536" y="2602739"/>
              <a:ext cx="1320719" cy="1947137"/>
            </a:xfrm>
            <a:custGeom>
              <a:rect b="b" l="l" r="r" t="t"/>
              <a:pathLst>
                <a:path extrusionOk="0" h="25156" w="17063">
                  <a:moveTo>
                    <a:pt x="8531" y="1"/>
                  </a:moveTo>
                  <a:cubicBezTo>
                    <a:pt x="3819" y="1"/>
                    <a:pt x="0" y="5631"/>
                    <a:pt x="0" y="12578"/>
                  </a:cubicBezTo>
                  <a:cubicBezTo>
                    <a:pt x="0" y="19525"/>
                    <a:pt x="3819" y="25155"/>
                    <a:pt x="8531" y="25155"/>
                  </a:cubicBezTo>
                  <a:cubicBezTo>
                    <a:pt x="13244" y="25155"/>
                    <a:pt x="17062" y="19525"/>
                    <a:pt x="17062" y="12578"/>
                  </a:cubicBezTo>
                  <a:cubicBezTo>
                    <a:pt x="17062" y="5631"/>
                    <a:pt x="13244" y="1"/>
                    <a:pt x="8531" y="1"/>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9"/>
            <p:cNvSpPr/>
            <p:nvPr/>
          </p:nvSpPr>
          <p:spPr>
            <a:xfrm>
              <a:off x="1937855" y="3813183"/>
              <a:ext cx="722475" cy="723249"/>
            </a:xfrm>
            <a:custGeom>
              <a:rect b="b" l="l" r="r" t="t"/>
              <a:pathLst>
                <a:path extrusionOk="0" h="9344" w="9334">
                  <a:moveTo>
                    <a:pt x="8242" y="0"/>
                  </a:moveTo>
                  <a:lnTo>
                    <a:pt x="8242" y="0"/>
                  </a:lnTo>
                  <a:cubicBezTo>
                    <a:pt x="7928" y="617"/>
                    <a:pt x="7020" y="2152"/>
                    <a:pt x="5671" y="2244"/>
                  </a:cubicBezTo>
                  <a:lnTo>
                    <a:pt x="5667" y="2244"/>
                  </a:lnTo>
                  <a:cubicBezTo>
                    <a:pt x="5615" y="2244"/>
                    <a:pt x="4572" y="2231"/>
                    <a:pt x="3836" y="1376"/>
                  </a:cubicBezTo>
                  <a:cubicBezTo>
                    <a:pt x="3803" y="1337"/>
                    <a:pt x="3773" y="1304"/>
                    <a:pt x="3740" y="1261"/>
                  </a:cubicBezTo>
                  <a:lnTo>
                    <a:pt x="3740" y="1261"/>
                  </a:lnTo>
                  <a:cubicBezTo>
                    <a:pt x="3928" y="1654"/>
                    <a:pt x="4308" y="2631"/>
                    <a:pt x="3964" y="3532"/>
                  </a:cubicBezTo>
                  <a:cubicBezTo>
                    <a:pt x="3532" y="4683"/>
                    <a:pt x="1" y="3802"/>
                    <a:pt x="496" y="7030"/>
                  </a:cubicBezTo>
                  <a:cubicBezTo>
                    <a:pt x="1865" y="8482"/>
                    <a:pt x="3539" y="9343"/>
                    <a:pt x="5347" y="9343"/>
                  </a:cubicBezTo>
                  <a:cubicBezTo>
                    <a:pt x="6789" y="9343"/>
                    <a:pt x="8146" y="8799"/>
                    <a:pt x="9334" y="7838"/>
                  </a:cubicBezTo>
                  <a:cubicBezTo>
                    <a:pt x="9020" y="7492"/>
                    <a:pt x="7750" y="5994"/>
                    <a:pt x="7459" y="4155"/>
                  </a:cubicBezTo>
                  <a:cubicBezTo>
                    <a:pt x="7344" y="3436"/>
                    <a:pt x="7912" y="1947"/>
                    <a:pt x="8080" y="1357"/>
                  </a:cubicBezTo>
                  <a:cubicBezTo>
                    <a:pt x="8162" y="1063"/>
                    <a:pt x="8222" y="697"/>
                    <a:pt x="8261" y="350"/>
                  </a:cubicBezTo>
                  <a:lnTo>
                    <a:pt x="8261" y="350"/>
                  </a:lnTo>
                  <a:cubicBezTo>
                    <a:pt x="8189" y="667"/>
                    <a:pt x="8077" y="1023"/>
                    <a:pt x="7898" y="1400"/>
                  </a:cubicBezTo>
                  <a:cubicBezTo>
                    <a:pt x="7212" y="2868"/>
                    <a:pt x="6822" y="3835"/>
                    <a:pt x="7486" y="5218"/>
                  </a:cubicBezTo>
                  <a:cubicBezTo>
                    <a:pt x="7496" y="5238"/>
                    <a:pt x="7486" y="5264"/>
                    <a:pt x="7466" y="5277"/>
                  </a:cubicBezTo>
                  <a:cubicBezTo>
                    <a:pt x="7463" y="5281"/>
                    <a:pt x="7453" y="5281"/>
                    <a:pt x="7446" y="5281"/>
                  </a:cubicBezTo>
                  <a:cubicBezTo>
                    <a:pt x="7430" y="5281"/>
                    <a:pt x="7413" y="5271"/>
                    <a:pt x="7410" y="5254"/>
                  </a:cubicBezTo>
                  <a:cubicBezTo>
                    <a:pt x="6727" y="3842"/>
                    <a:pt x="7123" y="2855"/>
                    <a:pt x="7822" y="1360"/>
                  </a:cubicBezTo>
                  <a:cubicBezTo>
                    <a:pt x="8060" y="855"/>
                    <a:pt x="8179" y="393"/>
                    <a:pt x="8242"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9"/>
            <p:cNvSpPr/>
            <p:nvPr/>
          </p:nvSpPr>
          <p:spPr>
            <a:xfrm>
              <a:off x="2217041" y="3478889"/>
              <a:ext cx="117110" cy="38314"/>
            </a:xfrm>
            <a:custGeom>
              <a:rect b="b" l="l" r="r" t="t"/>
              <a:pathLst>
                <a:path extrusionOk="0" h="495" w="1513">
                  <a:moveTo>
                    <a:pt x="266" y="0"/>
                  </a:moveTo>
                  <a:cubicBezTo>
                    <a:pt x="170" y="0"/>
                    <a:pt x="81" y="5"/>
                    <a:pt x="1" y="12"/>
                  </a:cubicBezTo>
                  <a:cubicBezTo>
                    <a:pt x="163" y="49"/>
                    <a:pt x="364" y="121"/>
                    <a:pt x="592" y="276"/>
                  </a:cubicBezTo>
                  <a:cubicBezTo>
                    <a:pt x="852" y="451"/>
                    <a:pt x="1088" y="495"/>
                    <a:pt x="1258" y="495"/>
                  </a:cubicBezTo>
                  <a:cubicBezTo>
                    <a:pt x="1382" y="495"/>
                    <a:pt x="1470" y="472"/>
                    <a:pt x="1509" y="458"/>
                  </a:cubicBezTo>
                  <a:cubicBezTo>
                    <a:pt x="1509" y="445"/>
                    <a:pt x="1513" y="428"/>
                    <a:pt x="1513" y="405"/>
                  </a:cubicBezTo>
                  <a:cubicBezTo>
                    <a:pt x="1139" y="80"/>
                    <a:pt x="652" y="0"/>
                    <a:pt x="266"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9"/>
            <p:cNvSpPr/>
            <p:nvPr/>
          </p:nvSpPr>
          <p:spPr>
            <a:xfrm>
              <a:off x="2682995" y="3232057"/>
              <a:ext cx="93347" cy="108286"/>
            </a:xfrm>
            <a:custGeom>
              <a:rect b="b" l="l" r="r" t="t"/>
              <a:pathLst>
                <a:path extrusionOk="0" h="1399" w="1206">
                  <a:moveTo>
                    <a:pt x="1199" y="0"/>
                  </a:moveTo>
                  <a:lnTo>
                    <a:pt x="1199" y="0"/>
                  </a:lnTo>
                  <a:cubicBezTo>
                    <a:pt x="1073" y="116"/>
                    <a:pt x="796" y="337"/>
                    <a:pt x="423" y="452"/>
                  </a:cubicBezTo>
                  <a:cubicBezTo>
                    <a:pt x="278" y="499"/>
                    <a:pt x="176" y="581"/>
                    <a:pt x="113" y="700"/>
                  </a:cubicBezTo>
                  <a:cubicBezTo>
                    <a:pt x="1" y="921"/>
                    <a:pt x="47" y="1208"/>
                    <a:pt x="80" y="1337"/>
                  </a:cubicBezTo>
                  <a:cubicBezTo>
                    <a:pt x="195" y="1208"/>
                    <a:pt x="314" y="1076"/>
                    <a:pt x="433" y="937"/>
                  </a:cubicBezTo>
                  <a:cubicBezTo>
                    <a:pt x="443" y="928"/>
                    <a:pt x="456" y="921"/>
                    <a:pt x="470" y="921"/>
                  </a:cubicBezTo>
                  <a:cubicBezTo>
                    <a:pt x="479" y="921"/>
                    <a:pt x="488" y="924"/>
                    <a:pt x="496" y="931"/>
                  </a:cubicBezTo>
                  <a:cubicBezTo>
                    <a:pt x="512" y="947"/>
                    <a:pt x="515" y="974"/>
                    <a:pt x="499" y="994"/>
                  </a:cubicBezTo>
                  <a:cubicBezTo>
                    <a:pt x="380" y="1129"/>
                    <a:pt x="265" y="1261"/>
                    <a:pt x="149" y="1390"/>
                  </a:cubicBezTo>
                  <a:cubicBezTo>
                    <a:pt x="192" y="1394"/>
                    <a:pt x="248" y="1399"/>
                    <a:pt x="312" y="1399"/>
                  </a:cubicBezTo>
                  <a:cubicBezTo>
                    <a:pt x="514" y="1399"/>
                    <a:pt x="793" y="1354"/>
                    <a:pt x="961" y="1129"/>
                  </a:cubicBezTo>
                  <a:cubicBezTo>
                    <a:pt x="1192" y="822"/>
                    <a:pt x="1205" y="231"/>
                    <a:pt x="1199"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9"/>
            <p:cNvSpPr/>
            <p:nvPr/>
          </p:nvSpPr>
          <p:spPr>
            <a:xfrm>
              <a:off x="2653351" y="3405745"/>
              <a:ext cx="102791" cy="77093"/>
            </a:xfrm>
            <a:custGeom>
              <a:rect b="b" l="l" r="r" t="t"/>
              <a:pathLst>
                <a:path extrusionOk="0" h="996" w="1328">
                  <a:moveTo>
                    <a:pt x="24" y="0"/>
                  </a:moveTo>
                  <a:lnTo>
                    <a:pt x="24" y="0"/>
                  </a:lnTo>
                  <a:cubicBezTo>
                    <a:pt x="7" y="149"/>
                    <a:pt x="1" y="608"/>
                    <a:pt x="334" y="822"/>
                  </a:cubicBezTo>
                  <a:cubicBezTo>
                    <a:pt x="549" y="960"/>
                    <a:pt x="884" y="996"/>
                    <a:pt x="1149" y="996"/>
                  </a:cubicBezTo>
                  <a:cubicBezTo>
                    <a:pt x="1214" y="996"/>
                    <a:pt x="1274" y="994"/>
                    <a:pt x="1328" y="990"/>
                  </a:cubicBezTo>
                  <a:cubicBezTo>
                    <a:pt x="1080" y="908"/>
                    <a:pt x="707" y="730"/>
                    <a:pt x="443" y="367"/>
                  </a:cubicBezTo>
                  <a:cubicBezTo>
                    <a:pt x="295" y="165"/>
                    <a:pt x="149" y="53"/>
                    <a:pt x="24"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9"/>
            <p:cNvSpPr/>
            <p:nvPr/>
          </p:nvSpPr>
          <p:spPr>
            <a:xfrm>
              <a:off x="2661323" y="3397308"/>
              <a:ext cx="102249" cy="80266"/>
            </a:xfrm>
            <a:custGeom>
              <a:rect b="b" l="l" r="r" t="t"/>
              <a:pathLst>
                <a:path extrusionOk="0" h="1037" w="1321">
                  <a:moveTo>
                    <a:pt x="329" y="0"/>
                  </a:moveTo>
                  <a:cubicBezTo>
                    <a:pt x="201" y="0"/>
                    <a:pt x="80" y="27"/>
                    <a:pt x="0" y="50"/>
                  </a:cubicBezTo>
                  <a:cubicBezTo>
                    <a:pt x="129" y="116"/>
                    <a:pt x="267" y="231"/>
                    <a:pt x="406" y="423"/>
                  </a:cubicBezTo>
                  <a:cubicBezTo>
                    <a:pt x="677" y="802"/>
                    <a:pt x="1099" y="971"/>
                    <a:pt x="1320" y="1037"/>
                  </a:cubicBezTo>
                  <a:cubicBezTo>
                    <a:pt x="1188" y="905"/>
                    <a:pt x="990" y="667"/>
                    <a:pt x="868" y="344"/>
                  </a:cubicBezTo>
                  <a:cubicBezTo>
                    <a:pt x="812" y="205"/>
                    <a:pt x="723" y="109"/>
                    <a:pt x="597" y="50"/>
                  </a:cubicBezTo>
                  <a:cubicBezTo>
                    <a:pt x="513" y="13"/>
                    <a:pt x="420" y="0"/>
                    <a:pt x="329"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9"/>
            <p:cNvSpPr/>
            <p:nvPr/>
          </p:nvSpPr>
          <p:spPr>
            <a:xfrm>
              <a:off x="2204811" y="3453037"/>
              <a:ext cx="128024" cy="47835"/>
            </a:xfrm>
            <a:custGeom>
              <a:rect b="b" l="l" r="r" t="t"/>
              <a:pathLst>
                <a:path extrusionOk="0" h="618" w="1654">
                  <a:moveTo>
                    <a:pt x="878" y="0"/>
                  </a:moveTo>
                  <a:cubicBezTo>
                    <a:pt x="562" y="0"/>
                    <a:pt x="211" y="166"/>
                    <a:pt x="1" y="284"/>
                  </a:cubicBezTo>
                  <a:cubicBezTo>
                    <a:pt x="113" y="268"/>
                    <a:pt x="260" y="253"/>
                    <a:pt x="427" y="253"/>
                  </a:cubicBezTo>
                  <a:cubicBezTo>
                    <a:pt x="802" y="253"/>
                    <a:pt x="1274" y="326"/>
                    <a:pt x="1654" y="617"/>
                  </a:cubicBezTo>
                  <a:cubicBezTo>
                    <a:pt x="1618" y="482"/>
                    <a:pt x="1519" y="297"/>
                    <a:pt x="1248" y="106"/>
                  </a:cubicBezTo>
                  <a:cubicBezTo>
                    <a:pt x="1140" y="30"/>
                    <a:pt x="1012" y="0"/>
                    <a:pt x="87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9"/>
            <p:cNvSpPr/>
            <p:nvPr/>
          </p:nvSpPr>
          <p:spPr>
            <a:xfrm>
              <a:off x="2551181" y="3222847"/>
              <a:ext cx="57587" cy="159217"/>
            </a:xfrm>
            <a:custGeom>
              <a:rect b="b" l="l" r="r" t="t"/>
              <a:pathLst>
                <a:path extrusionOk="0" h="2057" w="744">
                  <a:moveTo>
                    <a:pt x="743" y="0"/>
                  </a:moveTo>
                  <a:lnTo>
                    <a:pt x="743" y="0"/>
                  </a:lnTo>
                  <a:cubicBezTo>
                    <a:pt x="661" y="221"/>
                    <a:pt x="499" y="571"/>
                    <a:pt x="265" y="882"/>
                  </a:cubicBezTo>
                  <a:cubicBezTo>
                    <a:pt x="1" y="1228"/>
                    <a:pt x="238" y="1806"/>
                    <a:pt x="364" y="2056"/>
                  </a:cubicBezTo>
                  <a:cubicBezTo>
                    <a:pt x="367" y="1984"/>
                    <a:pt x="367" y="1921"/>
                    <a:pt x="364" y="1865"/>
                  </a:cubicBezTo>
                  <a:cubicBezTo>
                    <a:pt x="360" y="1674"/>
                    <a:pt x="354" y="1522"/>
                    <a:pt x="578" y="1050"/>
                  </a:cubicBezTo>
                  <a:cubicBezTo>
                    <a:pt x="727" y="743"/>
                    <a:pt x="743" y="274"/>
                    <a:pt x="743"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9"/>
            <p:cNvSpPr/>
            <p:nvPr/>
          </p:nvSpPr>
          <p:spPr>
            <a:xfrm>
              <a:off x="2284534" y="3767439"/>
              <a:ext cx="155656" cy="43268"/>
            </a:xfrm>
            <a:custGeom>
              <a:rect b="b" l="l" r="r" t="t"/>
              <a:pathLst>
                <a:path extrusionOk="0" h="559" w="2011">
                  <a:moveTo>
                    <a:pt x="776" y="1"/>
                  </a:moveTo>
                  <a:cubicBezTo>
                    <a:pt x="502" y="1"/>
                    <a:pt x="145" y="390"/>
                    <a:pt x="0" y="558"/>
                  </a:cubicBezTo>
                  <a:cubicBezTo>
                    <a:pt x="103" y="542"/>
                    <a:pt x="277" y="505"/>
                    <a:pt x="469" y="406"/>
                  </a:cubicBezTo>
                  <a:cubicBezTo>
                    <a:pt x="552" y="361"/>
                    <a:pt x="629" y="343"/>
                    <a:pt x="698" y="343"/>
                  </a:cubicBezTo>
                  <a:cubicBezTo>
                    <a:pt x="852" y="343"/>
                    <a:pt x="964" y="430"/>
                    <a:pt x="1017" y="476"/>
                  </a:cubicBezTo>
                  <a:cubicBezTo>
                    <a:pt x="1086" y="428"/>
                    <a:pt x="1251" y="323"/>
                    <a:pt x="1412" y="323"/>
                  </a:cubicBezTo>
                  <a:cubicBezTo>
                    <a:pt x="1452" y="323"/>
                    <a:pt x="1491" y="329"/>
                    <a:pt x="1528" y="344"/>
                  </a:cubicBezTo>
                  <a:cubicBezTo>
                    <a:pt x="1763" y="430"/>
                    <a:pt x="1914" y="489"/>
                    <a:pt x="2010" y="522"/>
                  </a:cubicBezTo>
                  <a:cubicBezTo>
                    <a:pt x="1687" y="96"/>
                    <a:pt x="1449" y="1"/>
                    <a:pt x="1304" y="1"/>
                  </a:cubicBezTo>
                  <a:lnTo>
                    <a:pt x="1301" y="1"/>
                  </a:lnTo>
                  <a:cubicBezTo>
                    <a:pt x="1136" y="1"/>
                    <a:pt x="1046" y="116"/>
                    <a:pt x="1046" y="116"/>
                  </a:cubicBezTo>
                  <a:cubicBezTo>
                    <a:pt x="1040" y="129"/>
                    <a:pt x="1027" y="133"/>
                    <a:pt x="1013" y="133"/>
                  </a:cubicBezTo>
                  <a:cubicBezTo>
                    <a:pt x="1004" y="133"/>
                    <a:pt x="990" y="126"/>
                    <a:pt x="980" y="116"/>
                  </a:cubicBezTo>
                  <a:cubicBezTo>
                    <a:pt x="928" y="43"/>
                    <a:pt x="865" y="4"/>
                    <a:pt x="782"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9"/>
            <p:cNvSpPr/>
            <p:nvPr/>
          </p:nvSpPr>
          <p:spPr>
            <a:xfrm>
              <a:off x="2285773" y="3821310"/>
              <a:ext cx="154418" cy="41720"/>
            </a:xfrm>
            <a:custGeom>
              <a:rect b="b" l="l" r="r" t="t"/>
              <a:pathLst>
                <a:path extrusionOk="0" h="539" w="1995">
                  <a:moveTo>
                    <a:pt x="1994" y="1"/>
                  </a:moveTo>
                  <a:lnTo>
                    <a:pt x="1994" y="1"/>
                  </a:lnTo>
                  <a:cubicBezTo>
                    <a:pt x="1795" y="68"/>
                    <a:pt x="1394" y="179"/>
                    <a:pt x="906" y="179"/>
                  </a:cubicBezTo>
                  <a:cubicBezTo>
                    <a:pt x="626" y="179"/>
                    <a:pt x="317" y="143"/>
                    <a:pt x="1" y="40"/>
                  </a:cubicBezTo>
                  <a:lnTo>
                    <a:pt x="1" y="40"/>
                  </a:lnTo>
                  <a:cubicBezTo>
                    <a:pt x="149" y="215"/>
                    <a:pt x="492" y="539"/>
                    <a:pt x="994" y="539"/>
                  </a:cubicBezTo>
                  <a:cubicBezTo>
                    <a:pt x="1506" y="539"/>
                    <a:pt x="1849" y="189"/>
                    <a:pt x="1994"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9"/>
            <p:cNvSpPr/>
            <p:nvPr/>
          </p:nvSpPr>
          <p:spPr>
            <a:xfrm>
              <a:off x="2285308" y="3799329"/>
              <a:ext cx="153799" cy="29026"/>
            </a:xfrm>
            <a:custGeom>
              <a:rect b="b" l="l" r="r" t="t"/>
              <a:pathLst>
                <a:path extrusionOk="0" h="375" w="1987">
                  <a:moveTo>
                    <a:pt x="1401" y="0"/>
                  </a:moveTo>
                  <a:cubicBezTo>
                    <a:pt x="1225" y="0"/>
                    <a:pt x="1026" y="154"/>
                    <a:pt x="1023" y="159"/>
                  </a:cubicBezTo>
                  <a:cubicBezTo>
                    <a:pt x="1014" y="166"/>
                    <a:pt x="1005" y="169"/>
                    <a:pt x="997" y="169"/>
                  </a:cubicBezTo>
                  <a:cubicBezTo>
                    <a:pt x="983" y="169"/>
                    <a:pt x="971" y="162"/>
                    <a:pt x="961" y="150"/>
                  </a:cubicBezTo>
                  <a:cubicBezTo>
                    <a:pt x="953" y="145"/>
                    <a:pt x="847" y="16"/>
                    <a:pt x="675" y="16"/>
                  </a:cubicBezTo>
                  <a:cubicBezTo>
                    <a:pt x="618" y="16"/>
                    <a:pt x="555" y="30"/>
                    <a:pt x="485" y="67"/>
                  </a:cubicBezTo>
                  <a:cubicBezTo>
                    <a:pt x="287" y="176"/>
                    <a:pt x="109" y="212"/>
                    <a:pt x="0" y="229"/>
                  </a:cubicBezTo>
                  <a:cubicBezTo>
                    <a:pt x="322" y="337"/>
                    <a:pt x="638" y="375"/>
                    <a:pt x="922" y="375"/>
                  </a:cubicBezTo>
                  <a:cubicBezTo>
                    <a:pt x="1411" y="375"/>
                    <a:pt x="1807" y="262"/>
                    <a:pt x="1987" y="199"/>
                  </a:cubicBezTo>
                  <a:cubicBezTo>
                    <a:pt x="1898" y="166"/>
                    <a:pt x="1739" y="110"/>
                    <a:pt x="1485" y="14"/>
                  </a:cubicBezTo>
                  <a:cubicBezTo>
                    <a:pt x="1458" y="4"/>
                    <a:pt x="1430" y="0"/>
                    <a:pt x="1401"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9"/>
            <p:cNvSpPr/>
            <p:nvPr/>
          </p:nvSpPr>
          <p:spPr>
            <a:xfrm>
              <a:off x="2745613" y="3731680"/>
              <a:ext cx="46829" cy="117574"/>
            </a:xfrm>
            <a:custGeom>
              <a:rect b="b" l="l" r="r" t="t"/>
              <a:pathLst>
                <a:path extrusionOk="0" h="1519" w="605">
                  <a:moveTo>
                    <a:pt x="565" y="0"/>
                  </a:moveTo>
                  <a:cubicBezTo>
                    <a:pt x="528" y="162"/>
                    <a:pt x="452" y="367"/>
                    <a:pt x="301" y="595"/>
                  </a:cubicBezTo>
                  <a:cubicBezTo>
                    <a:pt x="0" y="1050"/>
                    <a:pt x="93" y="1423"/>
                    <a:pt x="119" y="1515"/>
                  </a:cubicBezTo>
                  <a:cubicBezTo>
                    <a:pt x="132" y="1515"/>
                    <a:pt x="152" y="1519"/>
                    <a:pt x="178" y="1519"/>
                  </a:cubicBezTo>
                  <a:cubicBezTo>
                    <a:pt x="581" y="1053"/>
                    <a:pt x="604" y="400"/>
                    <a:pt x="565"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9"/>
            <p:cNvSpPr/>
            <p:nvPr/>
          </p:nvSpPr>
          <p:spPr>
            <a:xfrm>
              <a:off x="2768601" y="3719683"/>
              <a:ext cx="59832" cy="128333"/>
            </a:xfrm>
            <a:custGeom>
              <a:rect b="b" l="l" r="r" t="t"/>
              <a:pathLst>
                <a:path extrusionOk="0" h="1658" w="773">
                  <a:moveTo>
                    <a:pt x="334" y="0"/>
                  </a:moveTo>
                  <a:lnTo>
                    <a:pt x="334" y="0"/>
                  </a:lnTo>
                  <a:cubicBezTo>
                    <a:pt x="360" y="165"/>
                    <a:pt x="380" y="400"/>
                    <a:pt x="357" y="664"/>
                  </a:cubicBezTo>
                  <a:cubicBezTo>
                    <a:pt x="324" y="1060"/>
                    <a:pt x="202" y="1393"/>
                    <a:pt x="0" y="1657"/>
                  </a:cubicBezTo>
                  <a:cubicBezTo>
                    <a:pt x="136" y="1618"/>
                    <a:pt x="327" y="1519"/>
                    <a:pt x="515" y="1248"/>
                  </a:cubicBezTo>
                  <a:cubicBezTo>
                    <a:pt x="772" y="885"/>
                    <a:pt x="505" y="301"/>
                    <a:pt x="334"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9"/>
            <p:cNvSpPr/>
            <p:nvPr/>
          </p:nvSpPr>
          <p:spPr>
            <a:xfrm>
              <a:off x="2584386" y="2981433"/>
              <a:ext cx="87233" cy="99462"/>
            </a:xfrm>
            <a:custGeom>
              <a:rect b="b" l="l" r="r" t="t"/>
              <a:pathLst>
                <a:path extrusionOk="0" h="1285" w="1127">
                  <a:moveTo>
                    <a:pt x="1126" y="1"/>
                  </a:moveTo>
                  <a:cubicBezTo>
                    <a:pt x="1063" y="152"/>
                    <a:pt x="961" y="367"/>
                    <a:pt x="809" y="585"/>
                  </a:cubicBezTo>
                  <a:cubicBezTo>
                    <a:pt x="578" y="908"/>
                    <a:pt x="304" y="1139"/>
                    <a:pt x="1" y="1261"/>
                  </a:cubicBezTo>
                  <a:cubicBezTo>
                    <a:pt x="51" y="1275"/>
                    <a:pt x="112" y="1285"/>
                    <a:pt x="185" y="1285"/>
                  </a:cubicBezTo>
                  <a:cubicBezTo>
                    <a:pt x="306" y="1285"/>
                    <a:pt x="459" y="1257"/>
                    <a:pt x="648" y="1172"/>
                  </a:cubicBezTo>
                  <a:cubicBezTo>
                    <a:pt x="1050" y="984"/>
                    <a:pt x="1120" y="347"/>
                    <a:pt x="1126"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9"/>
            <p:cNvSpPr/>
            <p:nvPr/>
          </p:nvSpPr>
          <p:spPr>
            <a:xfrm>
              <a:off x="2571925" y="2989328"/>
              <a:ext cx="88935" cy="86226"/>
            </a:xfrm>
            <a:custGeom>
              <a:rect b="b" l="l" r="r" t="t"/>
              <a:pathLst>
                <a:path extrusionOk="0" h="1114" w="1149">
                  <a:moveTo>
                    <a:pt x="1149" y="1"/>
                  </a:moveTo>
                  <a:lnTo>
                    <a:pt x="1149" y="1"/>
                  </a:lnTo>
                  <a:cubicBezTo>
                    <a:pt x="1033" y="120"/>
                    <a:pt x="861" y="262"/>
                    <a:pt x="620" y="380"/>
                  </a:cubicBezTo>
                  <a:cubicBezTo>
                    <a:pt x="132" y="618"/>
                    <a:pt x="20" y="991"/>
                    <a:pt x="0" y="1080"/>
                  </a:cubicBezTo>
                  <a:cubicBezTo>
                    <a:pt x="13" y="1090"/>
                    <a:pt x="26" y="1103"/>
                    <a:pt x="50" y="1113"/>
                  </a:cubicBezTo>
                  <a:cubicBezTo>
                    <a:pt x="630" y="915"/>
                    <a:pt x="974" y="364"/>
                    <a:pt x="1149"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9"/>
            <p:cNvSpPr/>
            <p:nvPr/>
          </p:nvSpPr>
          <p:spPr>
            <a:xfrm>
              <a:off x="2399243" y="3016186"/>
              <a:ext cx="39862" cy="120129"/>
            </a:xfrm>
            <a:custGeom>
              <a:rect b="b" l="l" r="r" t="t"/>
              <a:pathLst>
                <a:path extrusionOk="0" h="1552" w="515">
                  <a:moveTo>
                    <a:pt x="492" y="0"/>
                  </a:moveTo>
                  <a:lnTo>
                    <a:pt x="492" y="0"/>
                  </a:lnTo>
                  <a:cubicBezTo>
                    <a:pt x="277" y="337"/>
                    <a:pt x="0" y="928"/>
                    <a:pt x="145" y="1525"/>
                  </a:cubicBezTo>
                  <a:cubicBezTo>
                    <a:pt x="165" y="1538"/>
                    <a:pt x="185" y="1548"/>
                    <a:pt x="198" y="1552"/>
                  </a:cubicBezTo>
                  <a:cubicBezTo>
                    <a:pt x="264" y="1486"/>
                    <a:pt x="515" y="1189"/>
                    <a:pt x="452" y="651"/>
                  </a:cubicBezTo>
                  <a:cubicBezTo>
                    <a:pt x="426" y="380"/>
                    <a:pt x="449" y="159"/>
                    <a:pt x="492"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9"/>
            <p:cNvSpPr/>
            <p:nvPr/>
          </p:nvSpPr>
          <p:spPr>
            <a:xfrm>
              <a:off x="2394134" y="2825857"/>
              <a:ext cx="90716" cy="84137"/>
            </a:xfrm>
            <a:custGeom>
              <a:rect b="b" l="l" r="r" t="t"/>
              <a:pathLst>
                <a:path extrusionOk="0" h="1087" w="1172">
                  <a:moveTo>
                    <a:pt x="1142" y="1"/>
                  </a:moveTo>
                  <a:cubicBezTo>
                    <a:pt x="1046" y="17"/>
                    <a:pt x="673" y="106"/>
                    <a:pt x="409" y="578"/>
                  </a:cubicBezTo>
                  <a:cubicBezTo>
                    <a:pt x="271" y="816"/>
                    <a:pt x="129" y="978"/>
                    <a:pt x="0" y="1087"/>
                  </a:cubicBezTo>
                  <a:cubicBezTo>
                    <a:pt x="370" y="938"/>
                    <a:pt x="941" y="625"/>
                    <a:pt x="1172" y="50"/>
                  </a:cubicBezTo>
                  <a:cubicBezTo>
                    <a:pt x="1158" y="30"/>
                    <a:pt x="1152" y="14"/>
                    <a:pt x="1142"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9"/>
            <p:cNvSpPr/>
            <p:nvPr/>
          </p:nvSpPr>
          <p:spPr>
            <a:xfrm>
              <a:off x="1704955" y="2614630"/>
              <a:ext cx="1293860" cy="1533266"/>
            </a:xfrm>
            <a:custGeom>
              <a:rect b="b" l="l" r="r" t="t"/>
              <a:pathLst>
                <a:path extrusionOk="0" h="19809" w="16716">
                  <a:moveTo>
                    <a:pt x="7153" y="1648"/>
                  </a:moveTo>
                  <a:cubicBezTo>
                    <a:pt x="7194" y="1648"/>
                    <a:pt x="7236" y="1652"/>
                    <a:pt x="7277" y="1660"/>
                  </a:cubicBezTo>
                  <a:cubicBezTo>
                    <a:pt x="7706" y="1746"/>
                    <a:pt x="7888" y="1951"/>
                    <a:pt x="7963" y="2083"/>
                  </a:cubicBezTo>
                  <a:cubicBezTo>
                    <a:pt x="8115" y="2129"/>
                    <a:pt x="8261" y="2208"/>
                    <a:pt x="8396" y="2307"/>
                  </a:cubicBezTo>
                  <a:cubicBezTo>
                    <a:pt x="8412" y="2321"/>
                    <a:pt x="8416" y="2350"/>
                    <a:pt x="8406" y="2367"/>
                  </a:cubicBezTo>
                  <a:cubicBezTo>
                    <a:pt x="8398" y="2376"/>
                    <a:pt x="8385" y="2381"/>
                    <a:pt x="8372" y="2381"/>
                  </a:cubicBezTo>
                  <a:cubicBezTo>
                    <a:pt x="8362" y="2381"/>
                    <a:pt x="8353" y="2379"/>
                    <a:pt x="8346" y="2373"/>
                  </a:cubicBezTo>
                  <a:cubicBezTo>
                    <a:pt x="8234" y="2291"/>
                    <a:pt x="8125" y="2231"/>
                    <a:pt x="8010" y="2185"/>
                  </a:cubicBezTo>
                  <a:lnTo>
                    <a:pt x="8010" y="2185"/>
                  </a:lnTo>
                  <a:cubicBezTo>
                    <a:pt x="8013" y="2198"/>
                    <a:pt x="8013" y="2205"/>
                    <a:pt x="8013" y="2208"/>
                  </a:cubicBezTo>
                  <a:cubicBezTo>
                    <a:pt x="8016" y="2222"/>
                    <a:pt x="8013" y="2235"/>
                    <a:pt x="8000" y="2248"/>
                  </a:cubicBezTo>
                  <a:cubicBezTo>
                    <a:pt x="7989" y="2262"/>
                    <a:pt x="7743" y="2513"/>
                    <a:pt x="7259" y="2513"/>
                  </a:cubicBezTo>
                  <a:cubicBezTo>
                    <a:pt x="7177" y="2513"/>
                    <a:pt x="7089" y="2506"/>
                    <a:pt x="6993" y="2489"/>
                  </a:cubicBezTo>
                  <a:cubicBezTo>
                    <a:pt x="6874" y="2468"/>
                    <a:pt x="6765" y="2460"/>
                    <a:pt x="6667" y="2460"/>
                  </a:cubicBezTo>
                  <a:cubicBezTo>
                    <a:pt x="6262" y="2460"/>
                    <a:pt x="6046" y="2602"/>
                    <a:pt x="6046" y="2604"/>
                  </a:cubicBezTo>
                  <a:cubicBezTo>
                    <a:pt x="6039" y="2604"/>
                    <a:pt x="6039" y="2611"/>
                    <a:pt x="6036" y="2611"/>
                  </a:cubicBezTo>
                  <a:cubicBezTo>
                    <a:pt x="6036" y="2611"/>
                    <a:pt x="6033" y="2611"/>
                    <a:pt x="6033" y="2614"/>
                  </a:cubicBezTo>
                  <a:lnTo>
                    <a:pt x="6016" y="2614"/>
                  </a:lnTo>
                  <a:cubicBezTo>
                    <a:pt x="6013" y="2614"/>
                    <a:pt x="6006" y="2614"/>
                    <a:pt x="6003" y="2611"/>
                  </a:cubicBezTo>
                  <a:cubicBezTo>
                    <a:pt x="6000" y="2611"/>
                    <a:pt x="5997" y="2604"/>
                    <a:pt x="5990" y="2601"/>
                  </a:cubicBezTo>
                  <a:cubicBezTo>
                    <a:pt x="5990" y="2601"/>
                    <a:pt x="5987" y="2601"/>
                    <a:pt x="5987" y="2598"/>
                  </a:cubicBezTo>
                  <a:cubicBezTo>
                    <a:pt x="5983" y="2594"/>
                    <a:pt x="5980" y="2585"/>
                    <a:pt x="5980" y="2578"/>
                  </a:cubicBezTo>
                  <a:cubicBezTo>
                    <a:pt x="5983" y="2571"/>
                    <a:pt x="5983" y="2568"/>
                    <a:pt x="5983" y="2565"/>
                  </a:cubicBezTo>
                  <a:cubicBezTo>
                    <a:pt x="5983" y="2555"/>
                    <a:pt x="5987" y="2555"/>
                    <a:pt x="5987" y="2552"/>
                  </a:cubicBezTo>
                  <a:cubicBezTo>
                    <a:pt x="6011" y="2514"/>
                    <a:pt x="6543" y="1648"/>
                    <a:pt x="7153" y="1648"/>
                  </a:cubicBezTo>
                  <a:close/>
                  <a:moveTo>
                    <a:pt x="10221" y="2255"/>
                  </a:moveTo>
                  <a:cubicBezTo>
                    <a:pt x="10244" y="2255"/>
                    <a:pt x="10260" y="2274"/>
                    <a:pt x="10260" y="2301"/>
                  </a:cubicBezTo>
                  <a:cubicBezTo>
                    <a:pt x="10254" y="2469"/>
                    <a:pt x="10224" y="2631"/>
                    <a:pt x="10165" y="2779"/>
                  </a:cubicBezTo>
                  <a:cubicBezTo>
                    <a:pt x="10224" y="2924"/>
                    <a:pt x="10264" y="3189"/>
                    <a:pt x="10059" y="3578"/>
                  </a:cubicBezTo>
                  <a:cubicBezTo>
                    <a:pt x="9851" y="3967"/>
                    <a:pt x="9290" y="4037"/>
                    <a:pt x="8917" y="4037"/>
                  </a:cubicBezTo>
                  <a:cubicBezTo>
                    <a:pt x="8719" y="4037"/>
                    <a:pt x="8571" y="4017"/>
                    <a:pt x="8554" y="4017"/>
                  </a:cubicBezTo>
                  <a:lnTo>
                    <a:pt x="8548" y="4017"/>
                  </a:lnTo>
                  <a:cubicBezTo>
                    <a:pt x="8544" y="4017"/>
                    <a:pt x="8544" y="4017"/>
                    <a:pt x="8541" y="4014"/>
                  </a:cubicBezTo>
                  <a:cubicBezTo>
                    <a:pt x="8534" y="4014"/>
                    <a:pt x="8534" y="4014"/>
                    <a:pt x="8534" y="4007"/>
                  </a:cubicBezTo>
                  <a:lnTo>
                    <a:pt x="8531" y="4004"/>
                  </a:lnTo>
                  <a:lnTo>
                    <a:pt x="8528" y="4000"/>
                  </a:lnTo>
                  <a:lnTo>
                    <a:pt x="8525" y="3997"/>
                  </a:lnTo>
                  <a:cubicBezTo>
                    <a:pt x="8525" y="3990"/>
                    <a:pt x="8525" y="3990"/>
                    <a:pt x="8518" y="3987"/>
                  </a:cubicBezTo>
                  <a:lnTo>
                    <a:pt x="8518" y="3984"/>
                  </a:lnTo>
                  <a:lnTo>
                    <a:pt x="8521" y="3974"/>
                  </a:lnTo>
                  <a:lnTo>
                    <a:pt x="8521" y="3964"/>
                  </a:lnTo>
                  <a:lnTo>
                    <a:pt x="8521" y="3957"/>
                  </a:lnTo>
                  <a:cubicBezTo>
                    <a:pt x="8521" y="3954"/>
                    <a:pt x="8525" y="3951"/>
                    <a:pt x="8525" y="3944"/>
                  </a:cubicBezTo>
                  <a:cubicBezTo>
                    <a:pt x="8528" y="3941"/>
                    <a:pt x="8528" y="3938"/>
                    <a:pt x="8531" y="3938"/>
                  </a:cubicBezTo>
                  <a:cubicBezTo>
                    <a:pt x="8538" y="3934"/>
                    <a:pt x="8541" y="3934"/>
                    <a:pt x="8544" y="3934"/>
                  </a:cubicBezTo>
                  <a:cubicBezTo>
                    <a:pt x="8548" y="3934"/>
                    <a:pt x="8927" y="3816"/>
                    <a:pt x="9234" y="3271"/>
                  </a:cubicBezTo>
                  <a:cubicBezTo>
                    <a:pt x="9561" y="2687"/>
                    <a:pt x="10039" y="2647"/>
                    <a:pt x="10059" y="2647"/>
                  </a:cubicBezTo>
                  <a:cubicBezTo>
                    <a:pt x="10072" y="2647"/>
                    <a:pt x="10082" y="2651"/>
                    <a:pt x="10092" y="2660"/>
                  </a:cubicBezTo>
                  <a:cubicBezTo>
                    <a:pt x="10092" y="2660"/>
                    <a:pt x="10099" y="2667"/>
                    <a:pt x="10109" y="2680"/>
                  </a:cubicBezTo>
                  <a:cubicBezTo>
                    <a:pt x="10145" y="2565"/>
                    <a:pt x="10171" y="2436"/>
                    <a:pt x="10175" y="2297"/>
                  </a:cubicBezTo>
                  <a:cubicBezTo>
                    <a:pt x="10175" y="2271"/>
                    <a:pt x="10194" y="2255"/>
                    <a:pt x="10221" y="2255"/>
                  </a:cubicBezTo>
                  <a:close/>
                  <a:moveTo>
                    <a:pt x="12524" y="4466"/>
                  </a:moveTo>
                  <a:cubicBezTo>
                    <a:pt x="12534" y="4466"/>
                    <a:pt x="12538" y="4469"/>
                    <a:pt x="12541" y="4479"/>
                  </a:cubicBezTo>
                  <a:cubicBezTo>
                    <a:pt x="12548" y="4482"/>
                    <a:pt x="12548" y="4486"/>
                    <a:pt x="12551" y="4486"/>
                  </a:cubicBezTo>
                  <a:cubicBezTo>
                    <a:pt x="12551" y="4492"/>
                    <a:pt x="12554" y="4495"/>
                    <a:pt x="12554" y="4499"/>
                  </a:cubicBezTo>
                  <a:cubicBezTo>
                    <a:pt x="12557" y="4548"/>
                    <a:pt x="12640" y="5700"/>
                    <a:pt x="12029" y="5981"/>
                  </a:cubicBezTo>
                  <a:cubicBezTo>
                    <a:pt x="11831" y="6070"/>
                    <a:pt x="11663" y="6103"/>
                    <a:pt x="11531" y="6103"/>
                  </a:cubicBezTo>
                  <a:cubicBezTo>
                    <a:pt x="11399" y="6103"/>
                    <a:pt x="11297" y="6076"/>
                    <a:pt x="11231" y="6043"/>
                  </a:cubicBezTo>
                  <a:cubicBezTo>
                    <a:pt x="11086" y="6086"/>
                    <a:pt x="10934" y="6113"/>
                    <a:pt x="10775" y="6113"/>
                  </a:cubicBezTo>
                  <a:lnTo>
                    <a:pt x="10749" y="6113"/>
                  </a:lnTo>
                  <a:cubicBezTo>
                    <a:pt x="10722" y="6113"/>
                    <a:pt x="10706" y="6093"/>
                    <a:pt x="10706" y="6070"/>
                  </a:cubicBezTo>
                  <a:cubicBezTo>
                    <a:pt x="10716" y="6047"/>
                    <a:pt x="10736" y="6030"/>
                    <a:pt x="10755" y="6030"/>
                  </a:cubicBezTo>
                  <a:cubicBezTo>
                    <a:pt x="10767" y="6030"/>
                    <a:pt x="10778" y="6030"/>
                    <a:pt x="10789" y="6030"/>
                  </a:cubicBezTo>
                  <a:cubicBezTo>
                    <a:pt x="10912" y="6030"/>
                    <a:pt x="11029" y="6014"/>
                    <a:pt x="11138" y="5984"/>
                  </a:cubicBezTo>
                  <a:cubicBezTo>
                    <a:pt x="11128" y="5977"/>
                    <a:pt x="11122" y="5967"/>
                    <a:pt x="11119" y="5967"/>
                  </a:cubicBezTo>
                  <a:cubicBezTo>
                    <a:pt x="11112" y="5961"/>
                    <a:pt x="11105" y="5948"/>
                    <a:pt x="11105" y="5931"/>
                  </a:cubicBezTo>
                  <a:cubicBezTo>
                    <a:pt x="11112" y="5911"/>
                    <a:pt x="11178" y="5436"/>
                    <a:pt x="11779" y="5142"/>
                  </a:cubicBezTo>
                  <a:cubicBezTo>
                    <a:pt x="12340" y="4865"/>
                    <a:pt x="12482" y="4495"/>
                    <a:pt x="12482" y="4492"/>
                  </a:cubicBezTo>
                  <a:cubicBezTo>
                    <a:pt x="12482" y="4486"/>
                    <a:pt x="12485" y="4482"/>
                    <a:pt x="12488" y="4479"/>
                  </a:cubicBezTo>
                  <a:lnTo>
                    <a:pt x="12498" y="4469"/>
                  </a:lnTo>
                  <a:cubicBezTo>
                    <a:pt x="12501" y="4466"/>
                    <a:pt x="12505" y="4466"/>
                    <a:pt x="12508" y="4466"/>
                  </a:cubicBezTo>
                  <a:close/>
                  <a:moveTo>
                    <a:pt x="4713" y="4949"/>
                  </a:moveTo>
                  <a:cubicBezTo>
                    <a:pt x="4885" y="4949"/>
                    <a:pt x="5052" y="4989"/>
                    <a:pt x="5188" y="5096"/>
                  </a:cubicBezTo>
                  <a:cubicBezTo>
                    <a:pt x="5528" y="5370"/>
                    <a:pt x="5601" y="5634"/>
                    <a:pt x="5604" y="5786"/>
                  </a:cubicBezTo>
                  <a:cubicBezTo>
                    <a:pt x="5716" y="5901"/>
                    <a:pt x="5808" y="6033"/>
                    <a:pt x="5884" y="6185"/>
                  </a:cubicBezTo>
                  <a:cubicBezTo>
                    <a:pt x="5891" y="6208"/>
                    <a:pt x="5884" y="6231"/>
                    <a:pt x="5865" y="6245"/>
                  </a:cubicBezTo>
                  <a:cubicBezTo>
                    <a:pt x="5858" y="6248"/>
                    <a:pt x="5851" y="6248"/>
                    <a:pt x="5848" y="6248"/>
                  </a:cubicBezTo>
                  <a:cubicBezTo>
                    <a:pt x="5832" y="6248"/>
                    <a:pt x="5818" y="6241"/>
                    <a:pt x="5808" y="6225"/>
                  </a:cubicBezTo>
                  <a:cubicBezTo>
                    <a:pt x="5749" y="6099"/>
                    <a:pt x="5676" y="5994"/>
                    <a:pt x="5594" y="5901"/>
                  </a:cubicBezTo>
                  <a:cubicBezTo>
                    <a:pt x="5591" y="5915"/>
                    <a:pt x="5591" y="5921"/>
                    <a:pt x="5591" y="5924"/>
                  </a:cubicBezTo>
                  <a:cubicBezTo>
                    <a:pt x="5587" y="5938"/>
                    <a:pt x="5577" y="5948"/>
                    <a:pt x="5568" y="5951"/>
                  </a:cubicBezTo>
                  <a:cubicBezTo>
                    <a:pt x="5558" y="5954"/>
                    <a:pt x="5462" y="5984"/>
                    <a:pt x="5320" y="5984"/>
                  </a:cubicBezTo>
                  <a:cubicBezTo>
                    <a:pt x="5132" y="5984"/>
                    <a:pt x="4861" y="5934"/>
                    <a:pt x="4561" y="5707"/>
                  </a:cubicBezTo>
                  <a:cubicBezTo>
                    <a:pt x="4153" y="5403"/>
                    <a:pt x="3815" y="5375"/>
                    <a:pt x="3701" y="5375"/>
                  </a:cubicBezTo>
                  <a:cubicBezTo>
                    <a:pt x="3675" y="5375"/>
                    <a:pt x="3661" y="5377"/>
                    <a:pt x="3660" y="5377"/>
                  </a:cubicBezTo>
                  <a:lnTo>
                    <a:pt x="3647" y="5377"/>
                  </a:lnTo>
                  <a:cubicBezTo>
                    <a:pt x="3643" y="5377"/>
                    <a:pt x="3640" y="5373"/>
                    <a:pt x="3637" y="5373"/>
                  </a:cubicBezTo>
                  <a:cubicBezTo>
                    <a:pt x="3630" y="5370"/>
                    <a:pt x="3627" y="5370"/>
                    <a:pt x="3627" y="5367"/>
                  </a:cubicBezTo>
                  <a:cubicBezTo>
                    <a:pt x="3624" y="5360"/>
                    <a:pt x="3624" y="5357"/>
                    <a:pt x="3620" y="5353"/>
                  </a:cubicBezTo>
                  <a:lnTo>
                    <a:pt x="3620" y="5350"/>
                  </a:lnTo>
                  <a:cubicBezTo>
                    <a:pt x="3614" y="5337"/>
                    <a:pt x="3614" y="5334"/>
                    <a:pt x="3614" y="5324"/>
                  </a:cubicBezTo>
                  <a:cubicBezTo>
                    <a:pt x="3614" y="5320"/>
                    <a:pt x="3620" y="5317"/>
                    <a:pt x="3624" y="5311"/>
                  </a:cubicBezTo>
                  <a:lnTo>
                    <a:pt x="3630" y="5304"/>
                  </a:lnTo>
                  <a:cubicBezTo>
                    <a:pt x="3662" y="5284"/>
                    <a:pt x="4214" y="4949"/>
                    <a:pt x="4713" y="4949"/>
                  </a:cubicBezTo>
                  <a:close/>
                  <a:moveTo>
                    <a:pt x="9650" y="4812"/>
                  </a:moveTo>
                  <a:cubicBezTo>
                    <a:pt x="9653" y="4812"/>
                    <a:pt x="9657" y="4816"/>
                    <a:pt x="9663" y="4816"/>
                  </a:cubicBezTo>
                  <a:cubicBezTo>
                    <a:pt x="9666" y="4816"/>
                    <a:pt x="9666" y="4822"/>
                    <a:pt x="9670" y="4822"/>
                  </a:cubicBezTo>
                  <a:lnTo>
                    <a:pt x="9670" y="4825"/>
                  </a:lnTo>
                  <a:lnTo>
                    <a:pt x="9676" y="4829"/>
                  </a:lnTo>
                  <a:lnTo>
                    <a:pt x="9680" y="4832"/>
                  </a:lnTo>
                  <a:lnTo>
                    <a:pt x="9683" y="4839"/>
                  </a:lnTo>
                  <a:cubicBezTo>
                    <a:pt x="9683" y="4842"/>
                    <a:pt x="9686" y="4845"/>
                    <a:pt x="9686" y="4849"/>
                  </a:cubicBezTo>
                  <a:lnTo>
                    <a:pt x="9686" y="4855"/>
                  </a:lnTo>
                  <a:lnTo>
                    <a:pt x="9686" y="4875"/>
                  </a:lnTo>
                  <a:cubicBezTo>
                    <a:pt x="9683" y="4878"/>
                    <a:pt x="9683" y="4882"/>
                    <a:pt x="9680" y="4888"/>
                  </a:cubicBezTo>
                  <a:cubicBezTo>
                    <a:pt x="9676" y="4891"/>
                    <a:pt x="9439" y="5208"/>
                    <a:pt x="9511" y="5829"/>
                  </a:cubicBezTo>
                  <a:cubicBezTo>
                    <a:pt x="9584" y="6492"/>
                    <a:pt x="9221" y="6806"/>
                    <a:pt x="9208" y="6819"/>
                  </a:cubicBezTo>
                  <a:cubicBezTo>
                    <a:pt x="9201" y="6825"/>
                    <a:pt x="9191" y="6825"/>
                    <a:pt x="9181" y="6825"/>
                  </a:cubicBezTo>
                  <a:lnTo>
                    <a:pt x="9171" y="6825"/>
                  </a:lnTo>
                  <a:cubicBezTo>
                    <a:pt x="9168" y="6825"/>
                    <a:pt x="9158" y="6822"/>
                    <a:pt x="9148" y="6819"/>
                  </a:cubicBezTo>
                  <a:lnTo>
                    <a:pt x="9148" y="6819"/>
                  </a:lnTo>
                  <a:cubicBezTo>
                    <a:pt x="9185" y="6934"/>
                    <a:pt x="9241" y="7053"/>
                    <a:pt x="9317" y="7165"/>
                  </a:cubicBezTo>
                  <a:cubicBezTo>
                    <a:pt x="9330" y="7185"/>
                    <a:pt x="9323" y="7208"/>
                    <a:pt x="9303" y="7221"/>
                  </a:cubicBezTo>
                  <a:cubicBezTo>
                    <a:pt x="9297" y="7225"/>
                    <a:pt x="9287" y="7231"/>
                    <a:pt x="9277" y="7231"/>
                  </a:cubicBezTo>
                  <a:cubicBezTo>
                    <a:pt x="9267" y="7231"/>
                    <a:pt x="9251" y="7221"/>
                    <a:pt x="9244" y="7208"/>
                  </a:cubicBezTo>
                  <a:cubicBezTo>
                    <a:pt x="9152" y="7070"/>
                    <a:pt x="9086" y="6921"/>
                    <a:pt x="9043" y="6763"/>
                  </a:cubicBezTo>
                  <a:cubicBezTo>
                    <a:pt x="8911" y="6680"/>
                    <a:pt x="8723" y="6489"/>
                    <a:pt x="8660" y="6053"/>
                  </a:cubicBezTo>
                  <a:cubicBezTo>
                    <a:pt x="8564" y="5390"/>
                    <a:pt x="9584" y="4842"/>
                    <a:pt x="9624" y="4816"/>
                  </a:cubicBezTo>
                  <a:cubicBezTo>
                    <a:pt x="9630" y="4816"/>
                    <a:pt x="9633" y="4812"/>
                    <a:pt x="9637" y="4812"/>
                  </a:cubicBezTo>
                  <a:close/>
                  <a:moveTo>
                    <a:pt x="3406" y="7934"/>
                  </a:moveTo>
                  <a:cubicBezTo>
                    <a:pt x="3409" y="7934"/>
                    <a:pt x="3412" y="7941"/>
                    <a:pt x="3416" y="7941"/>
                  </a:cubicBezTo>
                  <a:cubicBezTo>
                    <a:pt x="3459" y="7964"/>
                    <a:pt x="4439" y="8571"/>
                    <a:pt x="4307" y="9231"/>
                  </a:cubicBezTo>
                  <a:cubicBezTo>
                    <a:pt x="4221" y="9660"/>
                    <a:pt x="4020" y="9842"/>
                    <a:pt x="3884" y="9914"/>
                  </a:cubicBezTo>
                  <a:cubicBezTo>
                    <a:pt x="3828" y="10070"/>
                    <a:pt x="3756" y="10211"/>
                    <a:pt x="3657" y="10350"/>
                  </a:cubicBezTo>
                  <a:cubicBezTo>
                    <a:pt x="3647" y="10360"/>
                    <a:pt x="3637" y="10367"/>
                    <a:pt x="3624" y="10367"/>
                  </a:cubicBezTo>
                  <a:cubicBezTo>
                    <a:pt x="3614" y="10367"/>
                    <a:pt x="3607" y="10360"/>
                    <a:pt x="3597" y="10357"/>
                  </a:cubicBezTo>
                  <a:cubicBezTo>
                    <a:pt x="3581" y="10343"/>
                    <a:pt x="3577" y="10317"/>
                    <a:pt x="3591" y="10301"/>
                  </a:cubicBezTo>
                  <a:cubicBezTo>
                    <a:pt x="3673" y="10188"/>
                    <a:pt x="3736" y="10076"/>
                    <a:pt x="3779" y="9961"/>
                  </a:cubicBezTo>
                  <a:lnTo>
                    <a:pt x="3779" y="9961"/>
                  </a:lnTo>
                  <a:cubicBezTo>
                    <a:pt x="3769" y="9964"/>
                    <a:pt x="3759" y="9964"/>
                    <a:pt x="3756" y="9964"/>
                  </a:cubicBezTo>
                  <a:lnTo>
                    <a:pt x="3746" y="9964"/>
                  </a:lnTo>
                  <a:cubicBezTo>
                    <a:pt x="3736" y="9964"/>
                    <a:pt x="3726" y="9961"/>
                    <a:pt x="3719" y="9954"/>
                  </a:cubicBezTo>
                  <a:cubicBezTo>
                    <a:pt x="3703" y="9941"/>
                    <a:pt x="3360" y="9608"/>
                    <a:pt x="3475" y="8947"/>
                  </a:cubicBezTo>
                  <a:cubicBezTo>
                    <a:pt x="3581" y="8330"/>
                    <a:pt x="3363" y="7997"/>
                    <a:pt x="3360" y="7997"/>
                  </a:cubicBezTo>
                  <a:cubicBezTo>
                    <a:pt x="3356" y="7994"/>
                    <a:pt x="3356" y="7990"/>
                    <a:pt x="3356" y="7984"/>
                  </a:cubicBezTo>
                  <a:cubicBezTo>
                    <a:pt x="3350" y="7980"/>
                    <a:pt x="3350" y="7977"/>
                    <a:pt x="3350" y="7974"/>
                  </a:cubicBezTo>
                  <a:cubicBezTo>
                    <a:pt x="3350" y="7967"/>
                    <a:pt x="3350" y="7964"/>
                    <a:pt x="3356" y="7961"/>
                  </a:cubicBezTo>
                  <a:cubicBezTo>
                    <a:pt x="3356" y="7957"/>
                    <a:pt x="3360" y="7951"/>
                    <a:pt x="3363" y="7947"/>
                  </a:cubicBezTo>
                  <a:lnTo>
                    <a:pt x="3366" y="7944"/>
                  </a:lnTo>
                  <a:cubicBezTo>
                    <a:pt x="3373" y="7941"/>
                    <a:pt x="3379" y="7934"/>
                    <a:pt x="3389" y="7934"/>
                  </a:cubicBezTo>
                  <a:close/>
                  <a:moveTo>
                    <a:pt x="1997" y="10472"/>
                  </a:moveTo>
                  <a:cubicBezTo>
                    <a:pt x="2003" y="10472"/>
                    <a:pt x="2007" y="10475"/>
                    <a:pt x="2010" y="10475"/>
                  </a:cubicBezTo>
                  <a:cubicBezTo>
                    <a:pt x="2013" y="10482"/>
                    <a:pt x="2020" y="10482"/>
                    <a:pt x="2020" y="10485"/>
                  </a:cubicBezTo>
                  <a:cubicBezTo>
                    <a:pt x="2023" y="10489"/>
                    <a:pt x="2023" y="10492"/>
                    <a:pt x="2023" y="10499"/>
                  </a:cubicBezTo>
                  <a:cubicBezTo>
                    <a:pt x="2023" y="10502"/>
                    <a:pt x="2142" y="10881"/>
                    <a:pt x="2686" y="11185"/>
                  </a:cubicBezTo>
                  <a:cubicBezTo>
                    <a:pt x="3267" y="11515"/>
                    <a:pt x="3310" y="11990"/>
                    <a:pt x="3310" y="12010"/>
                  </a:cubicBezTo>
                  <a:cubicBezTo>
                    <a:pt x="3310" y="12023"/>
                    <a:pt x="3307" y="12037"/>
                    <a:pt x="3297" y="12043"/>
                  </a:cubicBezTo>
                  <a:cubicBezTo>
                    <a:pt x="3297" y="12043"/>
                    <a:pt x="3290" y="12053"/>
                    <a:pt x="3277" y="12060"/>
                  </a:cubicBezTo>
                  <a:cubicBezTo>
                    <a:pt x="3393" y="12099"/>
                    <a:pt x="3521" y="12122"/>
                    <a:pt x="3660" y="12126"/>
                  </a:cubicBezTo>
                  <a:cubicBezTo>
                    <a:pt x="3686" y="12126"/>
                    <a:pt x="3703" y="12149"/>
                    <a:pt x="3703" y="12172"/>
                  </a:cubicBezTo>
                  <a:cubicBezTo>
                    <a:pt x="3703" y="12192"/>
                    <a:pt x="3680" y="12215"/>
                    <a:pt x="3660" y="12215"/>
                  </a:cubicBezTo>
                  <a:cubicBezTo>
                    <a:pt x="3492" y="12205"/>
                    <a:pt x="3330" y="12172"/>
                    <a:pt x="3181" y="12119"/>
                  </a:cubicBezTo>
                  <a:cubicBezTo>
                    <a:pt x="3119" y="12142"/>
                    <a:pt x="3033" y="12165"/>
                    <a:pt x="2927" y="12165"/>
                  </a:cubicBezTo>
                  <a:cubicBezTo>
                    <a:pt x="2785" y="12165"/>
                    <a:pt x="2604" y="12126"/>
                    <a:pt x="2386" y="12010"/>
                  </a:cubicBezTo>
                  <a:cubicBezTo>
                    <a:pt x="1792" y="11703"/>
                    <a:pt x="1941" y="10555"/>
                    <a:pt x="1947" y="10505"/>
                  </a:cubicBezTo>
                  <a:cubicBezTo>
                    <a:pt x="1947" y="10502"/>
                    <a:pt x="1954" y="10499"/>
                    <a:pt x="1954" y="10492"/>
                  </a:cubicBezTo>
                  <a:cubicBezTo>
                    <a:pt x="1954" y="10489"/>
                    <a:pt x="1957" y="10485"/>
                    <a:pt x="1960" y="10485"/>
                  </a:cubicBezTo>
                  <a:cubicBezTo>
                    <a:pt x="1964" y="10482"/>
                    <a:pt x="1970" y="10482"/>
                    <a:pt x="1974" y="10475"/>
                  </a:cubicBezTo>
                  <a:cubicBezTo>
                    <a:pt x="1977" y="10475"/>
                    <a:pt x="1977" y="10475"/>
                    <a:pt x="1980" y="10472"/>
                  </a:cubicBezTo>
                  <a:close/>
                  <a:moveTo>
                    <a:pt x="9040" y="14134"/>
                  </a:moveTo>
                  <a:cubicBezTo>
                    <a:pt x="9099" y="14134"/>
                    <a:pt x="9147" y="14147"/>
                    <a:pt x="9152" y="14149"/>
                  </a:cubicBezTo>
                  <a:lnTo>
                    <a:pt x="9125" y="14231"/>
                  </a:lnTo>
                  <a:cubicBezTo>
                    <a:pt x="9125" y="14231"/>
                    <a:pt x="9082" y="14220"/>
                    <a:pt x="9034" y="14220"/>
                  </a:cubicBezTo>
                  <a:cubicBezTo>
                    <a:pt x="8989" y="14220"/>
                    <a:pt x="8939" y="14229"/>
                    <a:pt x="8914" y="14267"/>
                  </a:cubicBezTo>
                  <a:cubicBezTo>
                    <a:pt x="8864" y="14343"/>
                    <a:pt x="8739" y="14426"/>
                    <a:pt x="8597" y="14436"/>
                  </a:cubicBezTo>
                  <a:lnTo>
                    <a:pt x="8571" y="14436"/>
                  </a:lnTo>
                  <a:cubicBezTo>
                    <a:pt x="8475" y="14436"/>
                    <a:pt x="8393" y="14399"/>
                    <a:pt x="8330" y="14330"/>
                  </a:cubicBezTo>
                  <a:cubicBezTo>
                    <a:pt x="8263" y="14252"/>
                    <a:pt x="8193" y="14232"/>
                    <a:pt x="8139" y="14232"/>
                  </a:cubicBezTo>
                  <a:cubicBezTo>
                    <a:pt x="8084" y="14232"/>
                    <a:pt x="8044" y="14253"/>
                    <a:pt x="8039" y="14254"/>
                  </a:cubicBezTo>
                  <a:lnTo>
                    <a:pt x="7996" y="14182"/>
                  </a:lnTo>
                  <a:cubicBezTo>
                    <a:pt x="8028" y="14163"/>
                    <a:pt x="8079" y="14146"/>
                    <a:pt x="8138" y="14146"/>
                  </a:cubicBezTo>
                  <a:cubicBezTo>
                    <a:pt x="8216" y="14146"/>
                    <a:pt x="8310" y="14175"/>
                    <a:pt x="8396" y="14271"/>
                  </a:cubicBezTo>
                  <a:cubicBezTo>
                    <a:pt x="8442" y="14327"/>
                    <a:pt x="8506" y="14350"/>
                    <a:pt x="8579" y="14350"/>
                  </a:cubicBezTo>
                  <a:cubicBezTo>
                    <a:pt x="8584" y="14350"/>
                    <a:pt x="8589" y="14350"/>
                    <a:pt x="8594" y="14350"/>
                  </a:cubicBezTo>
                  <a:cubicBezTo>
                    <a:pt x="8703" y="14343"/>
                    <a:pt x="8808" y="14277"/>
                    <a:pt x="8845" y="14221"/>
                  </a:cubicBezTo>
                  <a:cubicBezTo>
                    <a:pt x="8892" y="14151"/>
                    <a:pt x="8973" y="14134"/>
                    <a:pt x="9040" y="14134"/>
                  </a:cubicBezTo>
                  <a:close/>
                  <a:moveTo>
                    <a:pt x="8789" y="14809"/>
                  </a:moveTo>
                  <a:cubicBezTo>
                    <a:pt x="9049" y="14812"/>
                    <a:pt x="9336" y="15036"/>
                    <a:pt x="9647" y="15475"/>
                  </a:cubicBezTo>
                  <a:cubicBezTo>
                    <a:pt x="9650" y="15482"/>
                    <a:pt x="9647" y="15485"/>
                    <a:pt x="9650" y="15489"/>
                  </a:cubicBezTo>
                  <a:cubicBezTo>
                    <a:pt x="9650" y="15492"/>
                    <a:pt x="9653" y="15498"/>
                    <a:pt x="9653" y="15502"/>
                  </a:cubicBezTo>
                  <a:cubicBezTo>
                    <a:pt x="9653" y="15505"/>
                    <a:pt x="9650" y="15508"/>
                    <a:pt x="9650" y="15515"/>
                  </a:cubicBezTo>
                  <a:cubicBezTo>
                    <a:pt x="9650" y="15518"/>
                    <a:pt x="9650" y="15522"/>
                    <a:pt x="9647" y="15525"/>
                  </a:cubicBezTo>
                  <a:cubicBezTo>
                    <a:pt x="9630" y="15555"/>
                    <a:pt x="9234" y="16215"/>
                    <a:pt x="8495" y="16215"/>
                  </a:cubicBezTo>
                  <a:cubicBezTo>
                    <a:pt x="7756" y="16215"/>
                    <a:pt x="7360" y="15591"/>
                    <a:pt x="7343" y="15564"/>
                  </a:cubicBezTo>
                  <a:cubicBezTo>
                    <a:pt x="7336" y="15551"/>
                    <a:pt x="7336" y="15538"/>
                    <a:pt x="7343" y="15522"/>
                  </a:cubicBezTo>
                  <a:cubicBezTo>
                    <a:pt x="7336" y="15505"/>
                    <a:pt x="7340" y="15489"/>
                    <a:pt x="7350" y="15475"/>
                  </a:cubicBezTo>
                  <a:cubicBezTo>
                    <a:pt x="7369" y="15449"/>
                    <a:pt x="7868" y="14809"/>
                    <a:pt x="8257" y="14809"/>
                  </a:cubicBezTo>
                  <a:lnTo>
                    <a:pt x="8264" y="14809"/>
                  </a:lnTo>
                  <a:cubicBezTo>
                    <a:pt x="8356" y="14809"/>
                    <a:pt x="8432" y="14845"/>
                    <a:pt x="8498" y="14921"/>
                  </a:cubicBezTo>
                  <a:cubicBezTo>
                    <a:pt x="8548" y="14875"/>
                    <a:pt x="8643" y="14809"/>
                    <a:pt x="8785" y="14809"/>
                  </a:cubicBezTo>
                  <a:close/>
                  <a:moveTo>
                    <a:pt x="14003" y="14017"/>
                  </a:moveTo>
                  <a:cubicBezTo>
                    <a:pt x="14006" y="14017"/>
                    <a:pt x="14010" y="14020"/>
                    <a:pt x="14016" y="14020"/>
                  </a:cubicBezTo>
                  <a:cubicBezTo>
                    <a:pt x="14019" y="14023"/>
                    <a:pt x="14023" y="14023"/>
                    <a:pt x="14023" y="14030"/>
                  </a:cubicBezTo>
                  <a:cubicBezTo>
                    <a:pt x="14052" y="14069"/>
                    <a:pt x="14709" y="15020"/>
                    <a:pt x="14320" y="15568"/>
                  </a:cubicBezTo>
                  <a:cubicBezTo>
                    <a:pt x="14069" y="15928"/>
                    <a:pt x="13808" y="16013"/>
                    <a:pt x="13656" y="16027"/>
                  </a:cubicBezTo>
                  <a:cubicBezTo>
                    <a:pt x="13548" y="16145"/>
                    <a:pt x="13422" y="16248"/>
                    <a:pt x="13274" y="16330"/>
                  </a:cubicBezTo>
                  <a:cubicBezTo>
                    <a:pt x="13264" y="16333"/>
                    <a:pt x="13260" y="16333"/>
                    <a:pt x="13250" y="16333"/>
                  </a:cubicBezTo>
                  <a:cubicBezTo>
                    <a:pt x="13234" y="16333"/>
                    <a:pt x="13224" y="16327"/>
                    <a:pt x="13214" y="16314"/>
                  </a:cubicBezTo>
                  <a:cubicBezTo>
                    <a:pt x="13201" y="16294"/>
                    <a:pt x="13211" y="16267"/>
                    <a:pt x="13231" y="16258"/>
                  </a:cubicBezTo>
                  <a:cubicBezTo>
                    <a:pt x="13349" y="16192"/>
                    <a:pt x="13455" y="16112"/>
                    <a:pt x="13541" y="16027"/>
                  </a:cubicBezTo>
                  <a:cubicBezTo>
                    <a:pt x="13528" y="16027"/>
                    <a:pt x="13515" y="16020"/>
                    <a:pt x="13515" y="16020"/>
                  </a:cubicBezTo>
                  <a:cubicBezTo>
                    <a:pt x="13505" y="16017"/>
                    <a:pt x="13491" y="16010"/>
                    <a:pt x="13488" y="15997"/>
                  </a:cubicBezTo>
                  <a:cubicBezTo>
                    <a:pt x="13478" y="15977"/>
                    <a:pt x="13297" y="15535"/>
                    <a:pt x="13670" y="14977"/>
                  </a:cubicBezTo>
                  <a:cubicBezTo>
                    <a:pt x="14016" y="14459"/>
                    <a:pt x="13944" y="14066"/>
                    <a:pt x="13944" y="14063"/>
                  </a:cubicBezTo>
                  <a:lnTo>
                    <a:pt x="13957" y="14036"/>
                  </a:lnTo>
                  <a:cubicBezTo>
                    <a:pt x="13960" y="14033"/>
                    <a:pt x="13960" y="14030"/>
                    <a:pt x="13967" y="14023"/>
                  </a:cubicBezTo>
                  <a:cubicBezTo>
                    <a:pt x="13970" y="14020"/>
                    <a:pt x="13973" y="14020"/>
                    <a:pt x="13977" y="14017"/>
                  </a:cubicBezTo>
                  <a:close/>
                  <a:moveTo>
                    <a:pt x="8360" y="0"/>
                  </a:moveTo>
                  <a:cubicBezTo>
                    <a:pt x="3752" y="0"/>
                    <a:pt x="0" y="5568"/>
                    <a:pt x="0" y="12406"/>
                  </a:cubicBezTo>
                  <a:cubicBezTo>
                    <a:pt x="0" y="13383"/>
                    <a:pt x="79" y="14333"/>
                    <a:pt x="224" y="15244"/>
                  </a:cubicBezTo>
                  <a:cubicBezTo>
                    <a:pt x="314" y="12611"/>
                    <a:pt x="4172" y="14284"/>
                    <a:pt x="5043" y="13073"/>
                  </a:cubicBezTo>
                  <a:cubicBezTo>
                    <a:pt x="6006" y="11730"/>
                    <a:pt x="5607" y="10073"/>
                    <a:pt x="5607" y="10073"/>
                  </a:cubicBezTo>
                  <a:lnTo>
                    <a:pt x="5607" y="10073"/>
                  </a:lnTo>
                  <a:cubicBezTo>
                    <a:pt x="5607" y="10073"/>
                    <a:pt x="6155" y="11050"/>
                    <a:pt x="5683" y="12413"/>
                  </a:cubicBezTo>
                  <a:cubicBezTo>
                    <a:pt x="5313" y="13469"/>
                    <a:pt x="5488" y="14436"/>
                    <a:pt x="6063" y="15564"/>
                  </a:cubicBezTo>
                  <a:cubicBezTo>
                    <a:pt x="6020" y="15419"/>
                    <a:pt x="5983" y="15267"/>
                    <a:pt x="5950" y="15089"/>
                  </a:cubicBezTo>
                  <a:cubicBezTo>
                    <a:pt x="5752" y="14007"/>
                    <a:pt x="6072" y="13192"/>
                    <a:pt x="6940" y="12584"/>
                  </a:cubicBezTo>
                  <a:cubicBezTo>
                    <a:pt x="7307" y="12330"/>
                    <a:pt x="7789" y="12172"/>
                    <a:pt x="8346" y="11987"/>
                  </a:cubicBezTo>
                  <a:cubicBezTo>
                    <a:pt x="8376" y="11977"/>
                    <a:pt x="8409" y="11967"/>
                    <a:pt x="8439" y="11957"/>
                  </a:cubicBezTo>
                  <a:lnTo>
                    <a:pt x="8432" y="11954"/>
                  </a:lnTo>
                  <a:cubicBezTo>
                    <a:pt x="8366" y="11835"/>
                    <a:pt x="8290" y="11736"/>
                    <a:pt x="8201" y="11647"/>
                  </a:cubicBezTo>
                  <a:cubicBezTo>
                    <a:pt x="8201" y="11657"/>
                    <a:pt x="8198" y="11664"/>
                    <a:pt x="8198" y="11670"/>
                  </a:cubicBezTo>
                  <a:cubicBezTo>
                    <a:pt x="8195" y="11680"/>
                    <a:pt x="8185" y="11693"/>
                    <a:pt x="8171" y="11697"/>
                  </a:cubicBezTo>
                  <a:cubicBezTo>
                    <a:pt x="8165" y="11703"/>
                    <a:pt x="8049" y="11746"/>
                    <a:pt x="7864" y="11746"/>
                  </a:cubicBezTo>
                  <a:cubicBezTo>
                    <a:pt x="7683" y="11746"/>
                    <a:pt x="7429" y="11703"/>
                    <a:pt x="7148" y="11515"/>
                  </a:cubicBezTo>
                  <a:cubicBezTo>
                    <a:pt x="6783" y="11271"/>
                    <a:pt x="6480" y="11235"/>
                    <a:pt x="6332" y="11235"/>
                  </a:cubicBezTo>
                  <a:cubicBezTo>
                    <a:pt x="6270" y="11235"/>
                    <a:pt x="6235" y="11241"/>
                    <a:pt x="6234" y="11241"/>
                  </a:cubicBezTo>
                  <a:cubicBezTo>
                    <a:pt x="6221" y="11241"/>
                    <a:pt x="6214" y="11241"/>
                    <a:pt x="6204" y="11235"/>
                  </a:cubicBezTo>
                  <a:cubicBezTo>
                    <a:pt x="6201" y="11235"/>
                    <a:pt x="6201" y="11231"/>
                    <a:pt x="6201" y="11231"/>
                  </a:cubicBezTo>
                  <a:cubicBezTo>
                    <a:pt x="6198" y="11228"/>
                    <a:pt x="6188" y="11225"/>
                    <a:pt x="6188" y="11215"/>
                  </a:cubicBezTo>
                  <a:lnTo>
                    <a:pt x="6188" y="11211"/>
                  </a:lnTo>
                  <a:lnTo>
                    <a:pt x="6188" y="11208"/>
                  </a:lnTo>
                  <a:lnTo>
                    <a:pt x="6188" y="11198"/>
                  </a:lnTo>
                  <a:cubicBezTo>
                    <a:pt x="6188" y="11192"/>
                    <a:pt x="6188" y="11185"/>
                    <a:pt x="6191" y="11178"/>
                  </a:cubicBezTo>
                  <a:cubicBezTo>
                    <a:pt x="6191" y="11175"/>
                    <a:pt x="6198" y="11175"/>
                    <a:pt x="6201" y="11169"/>
                  </a:cubicBezTo>
                  <a:cubicBezTo>
                    <a:pt x="6204" y="11165"/>
                    <a:pt x="6204" y="11162"/>
                    <a:pt x="6208" y="11162"/>
                  </a:cubicBezTo>
                  <a:cubicBezTo>
                    <a:pt x="6241" y="11139"/>
                    <a:pt x="6814" y="10742"/>
                    <a:pt x="7328" y="10742"/>
                  </a:cubicBezTo>
                  <a:cubicBezTo>
                    <a:pt x="7480" y="10742"/>
                    <a:pt x="7626" y="10776"/>
                    <a:pt x="7752" y="10865"/>
                  </a:cubicBezTo>
                  <a:cubicBezTo>
                    <a:pt x="8112" y="11116"/>
                    <a:pt x="8195" y="11376"/>
                    <a:pt x="8211" y="11528"/>
                  </a:cubicBezTo>
                  <a:cubicBezTo>
                    <a:pt x="8327" y="11631"/>
                    <a:pt x="8429" y="11756"/>
                    <a:pt x="8515" y="11911"/>
                  </a:cubicBezTo>
                  <a:cubicBezTo>
                    <a:pt x="8518" y="11921"/>
                    <a:pt x="8518" y="11924"/>
                    <a:pt x="8518" y="11934"/>
                  </a:cubicBezTo>
                  <a:cubicBezTo>
                    <a:pt x="8841" y="11825"/>
                    <a:pt x="9188" y="11706"/>
                    <a:pt x="9558" y="11555"/>
                  </a:cubicBezTo>
                  <a:cubicBezTo>
                    <a:pt x="9538" y="11499"/>
                    <a:pt x="9515" y="11396"/>
                    <a:pt x="9534" y="11251"/>
                  </a:cubicBezTo>
                  <a:cubicBezTo>
                    <a:pt x="9492" y="11182"/>
                    <a:pt x="9303" y="10835"/>
                    <a:pt x="9383" y="10515"/>
                  </a:cubicBezTo>
                  <a:cubicBezTo>
                    <a:pt x="9419" y="10360"/>
                    <a:pt x="9515" y="10238"/>
                    <a:pt x="9663" y="10145"/>
                  </a:cubicBezTo>
                  <a:cubicBezTo>
                    <a:pt x="10099" y="9888"/>
                    <a:pt x="10326" y="9476"/>
                    <a:pt x="10330" y="9469"/>
                  </a:cubicBezTo>
                  <a:cubicBezTo>
                    <a:pt x="10330" y="9466"/>
                    <a:pt x="10333" y="9466"/>
                    <a:pt x="10333" y="9466"/>
                  </a:cubicBezTo>
                  <a:cubicBezTo>
                    <a:pt x="10333" y="9462"/>
                    <a:pt x="10340" y="9462"/>
                    <a:pt x="10340" y="9462"/>
                  </a:cubicBezTo>
                  <a:cubicBezTo>
                    <a:pt x="10346" y="9459"/>
                    <a:pt x="10350" y="9452"/>
                    <a:pt x="10359" y="9452"/>
                  </a:cubicBezTo>
                  <a:lnTo>
                    <a:pt x="10369" y="9452"/>
                  </a:lnTo>
                  <a:cubicBezTo>
                    <a:pt x="10376" y="9452"/>
                    <a:pt x="10386" y="9459"/>
                    <a:pt x="10392" y="9466"/>
                  </a:cubicBezTo>
                  <a:lnTo>
                    <a:pt x="10396" y="9469"/>
                  </a:lnTo>
                  <a:cubicBezTo>
                    <a:pt x="10402" y="9476"/>
                    <a:pt x="10406" y="9479"/>
                    <a:pt x="10406" y="9482"/>
                  </a:cubicBezTo>
                  <a:cubicBezTo>
                    <a:pt x="10419" y="9515"/>
                    <a:pt x="10670" y="10310"/>
                    <a:pt x="10462" y="10789"/>
                  </a:cubicBezTo>
                  <a:cubicBezTo>
                    <a:pt x="10277" y="11218"/>
                    <a:pt x="9752" y="11281"/>
                    <a:pt x="9610" y="11291"/>
                  </a:cubicBezTo>
                  <a:cubicBezTo>
                    <a:pt x="9597" y="11400"/>
                    <a:pt x="9617" y="11482"/>
                    <a:pt x="9630" y="11522"/>
                  </a:cubicBezTo>
                  <a:cubicBezTo>
                    <a:pt x="10132" y="11307"/>
                    <a:pt x="10676" y="11017"/>
                    <a:pt x="11247" y="10614"/>
                  </a:cubicBezTo>
                  <a:cubicBezTo>
                    <a:pt x="11251" y="10522"/>
                    <a:pt x="11260" y="10317"/>
                    <a:pt x="11280" y="10073"/>
                  </a:cubicBezTo>
                  <a:cubicBezTo>
                    <a:pt x="11218" y="9964"/>
                    <a:pt x="10759" y="9162"/>
                    <a:pt x="11122" y="8687"/>
                  </a:cubicBezTo>
                  <a:cubicBezTo>
                    <a:pt x="11482" y="8221"/>
                    <a:pt x="11663" y="7627"/>
                    <a:pt x="11663" y="7621"/>
                  </a:cubicBezTo>
                  <a:cubicBezTo>
                    <a:pt x="11663" y="7617"/>
                    <a:pt x="11666" y="7614"/>
                    <a:pt x="11673" y="7611"/>
                  </a:cubicBezTo>
                  <a:cubicBezTo>
                    <a:pt x="11673" y="7611"/>
                    <a:pt x="11673" y="7604"/>
                    <a:pt x="11676" y="7604"/>
                  </a:cubicBezTo>
                  <a:cubicBezTo>
                    <a:pt x="11680" y="7598"/>
                    <a:pt x="11689" y="7594"/>
                    <a:pt x="11696" y="7594"/>
                  </a:cubicBezTo>
                  <a:lnTo>
                    <a:pt x="11706" y="7594"/>
                  </a:lnTo>
                  <a:cubicBezTo>
                    <a:pt x="11713" y="7594"/>
                    <a:pt x="11722" y="7598"/>
                    <a:pt x="11726" y="7601"/>
                  </a:cubicBezTo>
                  <a:cubicBezTo>
                    <a:pt x="11729" y="7601"/>
                    <a:pt x="11729" y="7604"/>
                    <a:pt x="11732" y="7604"/>
                  </a:cubicBezTo>
                  <a:cubicBezTo>
                    <a:pt x="11732" y="7604"/>
                    <a:pt x="11739" y="7604"/>
                    <a:pt x="11739" y="7611"/>
                  </a:cubicBezTo>
                  <a:cubicBezTo>
                    <a:pt x="11759" y="7637"/>
                    <a:pt x="12267" y="8287"/>
                    <a:pt x="12208" y="8881"/>
                  </a:cubicBezTo>
                  <a:cubicBezTo>
                    <a:pt x="12155" y="9436"/>
                    <a:pt x="11478" y="9997"/>
                    <a:pt x="11366" y="10086"/>
                  </a:cubicBezTo>
                  <a:cubicBezTo>
                    <a:pt x="11350" y="10274"/>
                    <a:pt x="11343" y="10442"/>
                    <a:pt x="11336" y="10548"/>
                  </a:cubicBezTo>
                  <a:cubicBezTo>
                    <a:pt x="11515" y="10419"/>
                    <a:pt x="11693" y="10274"/>
                    <a:pt x="11874" y="10122"/>
                  </a:cubicBezTo>
                  <a:cubicBezTo>
                    <a:pt x="11878" y="10109"/>
                    <a:pt x="11887" y="10096"/>
                    <a:pt x="11897" y="10093"/>
                  </a:cubicBezTo>
                  <a:cubicBezTo>
                    <a:pt x="11897" y="10093"/>
                    <a:pt x="11904" y="10093"/>
                    <a:pt x="11911" y="10089"/>
                  </a:cubicBezTo>
                  <a:cubicBezTo>
                    <a:pt x="12155" y="9878"/>
                    <a:pt x="12399" y="9647"/>
                    <a:pt x="12647" y="9383"/>
                  </a:cubicBezTo>
                  <a:cubicBezTo>
                    <a:pt x="12620" y="9294"/>
                    <a:pt x="12524" y="8921"/>
                    <a:pt x="12673" y="8637"/>
                  </a:cubicBezTo>
                  <a:cubicBezTo>
                    <a:pt x="12749" y="8495"/>
                    <a:pt x="12868" y="8396"/>
                    <a:pt x="13033" y="8347"/>
                  </a:cubicBezTo>
                  <a:cubicBezTo>
                    <a:pt x="13521" y="8198"/>
                    <a:pt x="13838" y="7852"/>
                    <a:pt x="13841" y="7848"/>
                  </a:cubicBezTo>
                  <a:cubicBezTo>
                    <a:pt x="13851" y="7838"/>
                    <a:pt x="13863" y="7834"/>
                    <a:pt x="13876" y="7834"/>
                  </a:cubicBezTo>
                  <a:cubicBezTo>
                    <a:pt x="13880" y="7834"/>
                    <a:pt x="13884" y="7835"/>
                    <a:pt x="13887" y="7835"/>
                  </a:cubicBezTo>
                  <a:cubicBezTo>
                    <a:pt x="13904" y="7842"/>
                    <a:pt x="13917" y="7858"/>
                    <a:pt x="13917" y="7875"/>
                  </a:cubicBezTo>
                  <a:cubicBezTo>
                    <a:pt x="13920" y="7911"/>
                    <a:pt x="13977" y="8743"/>
                    <a:pt x="13670" y="9155"/>
                  </a:cubicBezTo>
                  <a:cubicBezTo>
                    <a:pt x="13478" y="9410"/>
                    <a:pt x="13181" y="9462"/>
                    <a:pt x="12960" y="9462"/>
                  </a:cubicBezTo>
                  <a:cubicBezTo>
                    <a:pt x="12848" y="9462"/>
                    <a:pt x="12755" y="9449"/>
                    <a:pt x="12713" y="9443"/>
                  </a:cubicBezTo>
                  <a:cubicBezTo>
                    <a:pt x="12491" y="9674"/>
                    <a:pt x="12274" y="9888"/>
                    <a:pt x="12059" y="10076"/>
                  </a:cubicBezTo>
                  <a:cubicBezTo>
                    <a:pt x="12109" y="10079"/>
                    <a:pt x="12171" y="10089"/>
                    <a:pt x="12241" y="10109"/>
                  </a:cubicBezTo>
                  <a:cubicBezTo>
                    <a:pt x="12291" y="10089"/>
                    <a:pt x="12475" y="10027"/>
                    <a:pt x="12682" y="10027"/>
                  </a:cubicBezTo>
                  <a:cubicBezTo>
                    <a:pt x="12785" y="10027"/>
                    <a:pt x="12894" y="10042"/>
                    <a:pt x="12996" y="10086"/>
                  </a:cubicBezTo>
                  <a:cubicBezTo>
                    <a:pt x="13142" y="10145"/>
                    <a:pt x="13247" y="10261"/>
                    <a:pt x="13310" y="10423"/>
                  </a:cubicBezTo>
                  <a:cubicBezTo>
                    <a:pt x="13491" y="10898"/>
                    <a:pt x="13858" y="11192"/>
                    <a:pt x="13861" y="11195"/>
                  </a:cubicBezTo>
                  <a:lnTo>
                    <a:pt x="13868" y="11198"/>
                  </a:lnTo>
                  <a:cubicBezTo>
                    <a:pt x="13871" y="11202"/>
                    <a:pt x="13871" y="11202"/>
                    <a:pt x="13871" y="11208"/>
                  </a:cubicBezTo>
                  <a:cubicBezTo>
                    <a:pt x="13874" y="11215"/>
                    <a:pt x="13874" y="11218"/>
                    <a:pt x="13874" y="11228"/>
                  </a:cubicBezTo>
                  <a:lnTo>
                    <a:pt x="13874" y="11231"/>
                  </a:lnTo>
                  <a:lnTo>
                    <a:pt x="13874" y="11235"/>
                  </a:lnTo>
                  <a:cubicBezTo>
                    <a:pt x="13871" y="11244"/>
                    <a:pt x="13868" y="11251"/>
                    <a:pt x="13861" y="11258"/>
                  </a:cubicBezTo>
                  <a:lnTo>
                    <a:pt x="13858" y="11258"/>
                  </a:lnTo>
                  <a:cubicBezTo>
                    <a:pt x="13854" y="11261"/>
                    <a:pt x="13845" y="11264"/>
                    <a:pt x="13838" y="11264"/>
                  </a:cubicBezTo>
                  <a:cubicBezTo>
                    <a:pt x="13821" y="11268"/>
                    <a:pt x="13640" y="11294"/>
                    <a:pt x="13406" y="11294"/>
                  </a:cubicBezTo>
                  <a:cubicBezTo>
                    <a:pt x="13128" y="11294"/>
                    <a:pt x="12772" y="11258"/>
                    <a:pt x="12538" y="11103"/>
                  </a:cubicBezTo>
                  <a:cubicBezTo>
                    <a:pt x="12145" y="10852"/>
                    <a:pt x="12175" y="10324"/>
                    <a:pt x="12191" y="10178"/>
                  </a:cubicBezTo>
                  <a:cubicBezTo>
                    <a:pt x="12130" y="10161"/>
                    <a:pt x="12077" y="10155"/>
                    <a:pt x="12035" y="10155"/>
                  </a:cubicBezTo>
                  <a:cubicBezTo>
                    <a:pt x="11999" y="10155"/>
                    <a:pt x="11972" y="10159"/>
                    <a:pt x="11953" y="10162"/>
                  </a:cubicBezTo>
                  <a:cubicBezTo>
                    <a:pt x="11746" y="10340"/>
                    <a:pt x="11541" y="10505"/>
                    <a:pt x="11336" y="10650"/>
                  </a:cubicBezTo>
                  <a:lnTo>
                    <a:pt x="11336" y="10657"/>
                  </a:lnTo>
                  <a:cubicBezTo>
                    <a:pt x="11336" y="10683"/>
                    <a:pt x="11317" y="10700"/>
                    <a:pt x="11297" y="10700"/>
                  </a:cubicBezTo>
                  <a:cubicBezTo>
                    <a:pt x="11287" y="10700"/>
                    <a:pt x="11284" y="10697"/>
                    <a:pt x="11280" y="10690"/>
                  </a:cubicBezTo>
                  <a:cubicBezTo>
                    <a:pt x="10666" y="11126"/>
                    <a:pt x="10082" y="11423"/>
                    <a:pt x="9544" y="11644"/>
                  </a:cubicBezTo>
                  <a:lnTo>
                    <a:pt x="9944" y="11644"/>
                  </a:lnTo>
                  <a:cubicBezTo>
                    <a:pt x="10021" y="11592"/>
                    <a:pt x="10481" y="11292"/>
                    <a:pt x="10915" y="11292"/>
                  </a:cubicBezTo>
                  <a:cubicBezTo>
                    <a:pt x="11056" y="11292"/>
                    <a:pt x="11195" y="11323"/>
                    <a:pt x="11317" y="11406"/>
                  </a:cubicBezTo>
                  <a:cubicBezTo>
                    <a:pt x="11805" y="11730"/>
                    <a:pt x="12406" y="11878"/>
                    <a:pt x="12416" y="11878"/>
                  </a:cubicBezTo>
                  <a:cubicBezTo>
                    <a:pt x="12419" y="11878"/>
                    <a:pt x="12422" y="11885"/>
                    <a:pt x="12425" y="11885"/>
                  </a:cubicBezTo>
                  <a:cubicBezTo>
                    <a:pt x="12432" y="11885"/>
                    <a:pt x="12432" y="11888"/>
                    <a:pt x="12435" y="11888"/>
                  </a:cubicBezTo>
                  <a:cubicBezTo>
                    <a:pt x="12442" y="11891"/>
                    <a:pt x="12449" y="11901"/>
                    <a:pt x="12449" y="11908"/>
                  </a:cubicBezTo>
                  <a:lnTo>
                    <a:pt x="12449" y="11911"/>
                  </a:lnTo>
                  <a:lnTo>
                    <a:pt x="12449" y="11914"/>
                  </a:lnTo>
                  <a:cubicBezTo>
                    <a:pt x="12449" y="11924"/>
                    <a:pt x="12449" y="11931"/>
                    <a:pt x="12442" y="11941"/>
                  </a:cubicBezTo>
                  <a:cubicBezTo>
                    <a:pt x="12442" y="11944"/>
                    <a:pt x="12439" y="11944"/>
                    <a:pt x="12439" y="11944"/>
                  </a:cubicBezTo>
                  <a:cubicBezTo>
                    <a:pt x="12439" y="11944"/>
                    <a:pt x="12439" y="11947"/>
                    <a:pt x="12435" y="11947"/>
                  </a:cubicBezTo>
                  <a:cubicBezTo>
                    <a:pt x="12409" y="11974"/>
                    <a:pt x="11815" y="12492"/>
                    <a:pt x="11231" y="12492"/>
                  </a:cubicBezTo>
                  <a:lnTo>
                    <a:pt x="11194" y="12492"/>
                  </a:lnTo>
                  <a:cubicBezTo>
                    <a:pt x="10633" y="12472"/>
                    <a:pt x="10033" y="11832"/>
                    <a:pt x="9940" y="11726"/>
                  </a:cubicBezTo>
                  <a:cubicBezTo>
                    <a:pt x="9852" y="11724"/>
                    <a:pt x="9769" y="11723"/>
                    <a:pt x="9695" y="11723"/>
                  </a:cubicBezTo>
                  <a:cubicBezTo>
                    <a:pt x="9497" y="11723"/>
                    <a:pt x="9361" y="11730"/>
                    <a:pt x="9356" y="11730"/>
                  </a:cubicBezTo>
                  <a:cubicBezTo>
                    <a:pt x="9350" y="11730"/>
                    <a:pt x="9346" y="11726"/>
                    <a:pt x="9336" y="11723"/>
                  </a:cubicBezTo>
                  <a:cubicBezTo>
                    <a:pt x="9000" y="11855"/>
                    <a:pt x="8676" y="11961"/>
                    <a:pt x="8383" y="12056"/>
                  </a:cubicBezTo>
                  <a:cubicBezTo>
                    <a:pt x="7831" y="12238"/>
                    <a:pt x="7356" y="12393"/>
                    <a:pt x="6997" y="12640"/>
                  </a:cubicBezTo>
                  <a:cubicBezTo>
                    <a:pt x="6162" y="13225"/>
                    <a:pt x="5851" y="14017"/>
                    <a:pt x="6039" y="15060"/>
                  </a:cubicBezTo>
                  <a:cubicBezTo>
                    <a:pt x="6168" y="15749"/>
                    <a:pt x="6317" y="16116"/>
                    <a:pt x="6911" y="16799"/>
                  </a:cubicBezTo>
                  <a:cubicBezTo>
                    <a:pt x="7591" y="17588"/>
                    <a:pt x="8543" y="17634"/>
                    <a:pt x="8664" y="17634"/>
                  </a:cubicBezTo>
                  <a:cubicBezTo>
                    <a:pt x="8671" y="17634"/>
                    <a:pt x="8676" y="17634"/>
                    <a:pt x="8676" y="17634"/>
                  </a:cubicBezTo>
                  <a:cubicBezTo>
                    <a:pt x="10224" y="17525"/>
                    <a:pt x="11211" y="15360"/>
                    <a:pt x="11284" y="15198"/>
                  </a:cubicBezTo>
                  <a:cubicBezTo>
                    <a:pt x="11336" y="14634"/>
                    <a:pt x="11254" y="14284"/>
                    <a:pt x="11254" y="14281"/>
                  </a:cubicBezTo>
                  <a:cubicBezTo>
                    <a:pt x="11251" y="14254"/>
                    <a:pt x="11264" y="14234"/>
                    <a:pt x="11287" y="14225"/>
                  </a:cubicBezTo>
                  <a:cubicBezTo>
                    <a:pt x="11290" y="14224"/>
                    <a:pt x="11292" y="14224"/>
                    <a:pt x="11295" y="14224"/>
                  </a:cubicBezTo>
                  <a:cubicBezTo>
                    <a:pt x="11317" y="14224"/>
                    <a:pt x="11334" y="14237"/>
                    <a:pt x="11343" y="14258"/>
                  </a:cubicBezTo>
                  <a:cubicBezTo>
                    <a:pt x="11343" y="14267"/>
                    <a:pt x="11425" y="14627"/>
                    <a:pt x="11369" y="15205"/>
                  </a:cubicBezTo>
                  <a:cubicBezTo>
                    <a:pt x="11449" y="16003"/>
                    <a:pt x="11792" y="17885"/>
                    <a:pt x="13293" y="18525"/>
                  </a:cubicBezTo>
                  <a:cubicBezTo>
                    <a:pt x="14597" y="19083"/>
                    <a:pt x="14960" y="19555"/>
                    <a:pt x="15062" y="19809"/>
                  </a:cubicBezTo>
                  <a:cubicBezTo>
                    <a:pt x="16102" y="17739"/>
                    <a:pt x="16716" y="15178"/>
                    <a:pt x="16716" y="12406"/>
                  </a:cubicBezTo>
                  <a:cubicBezTo>
                    <a:pt x="16716" y="5568"/>
                    <a:pt x="12967" y="0"/>
                    <a:pt x="8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9"/>
            <p:cNvSpPr/>
            <p:nvPr/>
          </p:nvSpPr>
          <p:spPr>
            <a:xfrm>
              <a:off x="2483223" y="3523240"/>
              <a:ext cx="170518" cy="52711"/>
            </a:xfrm>
            <a:custGeom>
              <a:rect b="b" l="l" r="r" t="t"/>
              <a:pathLst>
                <a:path extrusionOk="0" h="681" w="2203">
                  <a:moveTo>
                    <a:pt x="1" y="0"/>
                  </a:moveTo>
                  <a:lnTo>
                    <a:pt x="1" y="0"/>
                  </a:lnTo>
                  <a:cubicBezTo>
                    <a:pt x="182" y="189"/>
                    <a:pt x="684" y="664"/>
                    <a:pt x="1139" y="680"/>
                  </a:cubicBezTo>
                  <a:lnTo>
                    <a:pt x="1172" y="680"/>
                  </a:lnTo>
                  <a:cubicBezTo>
                    <a:pt x="1578" y="680"/>
                    <a:pt x="2007" y="397"/>
                    <a:pt x="2202" y="248"/>
                  </a:cubicBezTo>
                  <a:lnTo>
                    <a:pt x="2202" y="248"/>
                  </a:lnTo>
                  <a:cubicBezTo>
                    <a:pt x="2100" y="255"/>
                    <a:pt x="1958" y="268"/>
                    <a:pt x="1799" y="268"/>
                  </a:cubicBezTo>
                  <a:cubicBezTo>
                    <a:pt x="1545" y="268"/>
                    <a:pt x="1255" y="245"/>
                    <a:pt x="1027" y="149"/>
                  </a:cubicBezTo>
                  <a:cubicBezTo>
                    <a:pt x="833" y="70"/>
                    <a:pt x="479" y="17"/>
                    <a:pt x="1"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9"/>
            <p:cNvSpPr/>
            <p:nvPr/>
          </p:nvSpPr>
          <p:spPr>
            <a:xfrm>
              <a:off x="2486319" y="3495917"/>
              <a:ext cx="161229" cy="41410"/>
            </a:xfrm>
            <a:custGeom>
              <a:rect b="b" l="l" r="r" t="t"/>
              <a:pathLst>
                <a:path extrusionOk="0" h="535" w="2083">
                  <a:moveTo>
                    <a:pt x="825" y="1"/>
                  </a:moveTo>
                  <a:cubicBezTo>
                    <a:pt x="513" y="1"/>
                    <a:pt x="175" y="170"/>
                    <a:pt x="0" y="271"/>
                  </a:cubicBezTo>
                  <a:cubicBezTo>
                    <a:pt x="479" y="287"/>
                    <a:pt x="822" y="340"/>
                    <a:pt x="1024" y="423"/>
                  </a:cubicBezTo>
                  <a:cubicBezTo>
                    <a:pt x="1235" y="511"/>
                    <a:pt x="1515" y="534"/>
                    <a:pt x="1758" y="534"/>
                  </a:cubicBezTo>
                  <a:cubicBezTo>
                    <a:pt x="1880" y="534"/>
                    <a:pt x="1993" y="528"/>
                    <a:pt x="2083" y="522"/>
                  </a:cubicBezTo>
                  <a:cubicBezTo>
                    <a:pt x="1862" y="452"/>
                    <a:pt x="1499" y="317"/>
                    <a:pt x="1172" y="96"/>
                  </a:cubicBezTo>
                  <a:cubicBezTo>
                    <a:pt x="1069" y="27"/>
                    <a:pt x="949" y="1"/>
                    <a:pt x="825"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9"/>
            <p:cNvSpPr/>
            <p:nvPr/>
          </p:nvSpPr>
          <p:spPr>
            <a:xfrm>
              <a:off x="2376719" y="3002641"/>
              <a:ext cx="61380" cy="126011"/>
            </a:xfrm>
            <a:custGeom>
              <a:rect b="b" l="l" r="r" t="t"/>
              <a:pathLst>
                <a:path extrusionOk="0" h="1628" w="793">
                  <a:moveTo>
                    <a:pt x="793" y="1"/>
                  </a:moveTo>
                  <a:lnTo>
                    <a:pt x="793" y="1"/>
                  </a:lnTo>
                  <a:cubicBezTo>
                    <a:pt x="506" y="195"/>
                    <a:pt x="1" y="595"/>
                    <a:pt x="63" y="1034"/>
                  </a:cubicBezTo>
                  <a:cubicBezTo>
                    <a:pt x="110" y="1360"/>
                    <a:pt x="228" y="1532"/>
                    <a:pt x="337" y="1628"/>
                  </a:cubicBezTo>
                  <a:cubicBezTo>
                    <a:pt x="278" y="1301"/>
                    <a:pt x="324" y="951"/>
                    <a:pt x="473" y="585"/>
                  </a:cubicBezTo>
                  <a:cubicBezTo>
                    <a:pt x="572" y="340"/>
                    <a:pt x="700" y="139"/>
                    <a:pt x="793"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9"/>
            <p:cNvSpPr/>
            <p:nvPr/>
          </p:nvSpPr>
          <p:spPr>
            <a:xfrm>
              <a:off x="2585392" y="3216964"/>
              <a:ext cx="61690" cy="168892"/>
            </a:xfrm>
            <a:custGeom>
              <a:rect b="b" l="l" r="r" t="t"/>
              <a:pathLst>
                <a:path extrusionOk="0" h="2182" w="797">
                  <a:moveTo>
                    <a:pt x="387" y="0"/>
                  </a:moveTo>
                  <a:cubicBezTo>
                    <a:pt x="397" y="261"/>
                    <a:pt x="387" y="806"/>
                    <a:pt x="219" y="1169"/>
                  </a:cubicBezTo>
                  <a:cubicBezTo>
                    <a:pt x="1" y="1618"/>
                    <a:pt x="4" y="1750"/>
                    <a:pt x="11" y="1941"/>
                  </a:cubicBezTo>
                  <a:cubicBezTo>
                    <a:pt x="11" y="2007"/>
                    <a:pt x="17" y="2083"/>
                    <a:pt x="8" y="2182"/>
                  </a:cubicBezTo>
                  <a:cubicBezTo>
                    <a:pt x="206" y="2014"/>
                    <a:pt x="707" y="1538"/>
                    <a:pt x="753" y="1090"/>
                  </a:cubicBezTo>
                  <a:cubicBezTo>
                    <a:pt x="796" y="674"/>
                    <a:pt x="529" y="212"/>
                    <a:pt x="387"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9"/>
            <p:cNvSpPr/>
            <p:nvPr/>
          </p:nvSpPr>
          <p:spPr>
            <a:xfrm>
              <a:off x="2432912" y="3362555"/>
              <a:ext cx="69817" cy="113472"/>
            </a:xfrm>
            <a:custGeom>
              <a:rect b="b" l="l" r="r" t="t"/>
              <a:pathLst>
                <a:path extrusionOk="0" h="1466" w="902">
                  <a:moveTo>
                    <a:pt x="902" y="1"/>
                  </a:moveTo>
                  <a:cubicBezTo>
                    <a:pt x="799" y="146"/>
                    <a:pt x="595" y="383"/>
                    <a:pt x="298" y="562"/>
                  </a:cubicBezTo>
                  <a:cubicBezTo>
                    <a:pt x="172" y="638"/>
                    <a:pt x="90" y="743"/>
                    <a:pt x="57" y="875"/>
                  </a:cubicBezTo>
                  <a:cubicBezTo>
                    <a:pt x="1" y="1093"/>
                    <a:pt x="93" y="1334"/>
                    <a:pt x="156" y="1466"/>
                  </a:cubicBezTo>
                  <a:cubicBezTo>
                    <a:pt x="199" y="1331"/>
                    <a:pt x="288" y="1176"/>
                    <a:pt x="453" y="1007"/>
                  </a:cubicBezTo>
                  <a:cubicBezTo>
                    <a:pt x="783" y="674"/>
                    <a:pt x="875" y="232"/>
                    <a:pt x="902"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9"/>
            <p:cNvSpPr/>
            <p:nvPr/>
          </p:nvSpPr>
          <p:spPr>
            <a:xfrm>
              <a:off x="2005039" y="3003879"/>
              <a:ext cx="126553" cy="51705"/>
            </a:xfrm>
            <a:custGeom>
              <a:rect b="b" l="l" r="r" t="t"/>
              <a:pathLst>
                <a:path extrusionOk="0" h="668" w="1635">
                  <a:moveTo>
                    <a:pt x="842" y="0"/>
                  </a:moveTo>
                  <a:cubicBezTo>
                    <a:pt x="540" y="0"/>
                    <a:pt x="206" y="136"/>
                    <a:pt x="1" y="239"/>
                  </a:cubicBezTo>
                  <a:cubicBezTo>
                    <a:pt x="78" y="233"/>
                    <a:pt x="171" y="227"/>
                    <a:pt x="275" y="227"/>
                  </a:cubicBezTo>
                  <a:cubicBezTo>
                    <a:pt x="394" y="227"/>
                    <a:pt x="527" y="234"/>
                    <a:pt x="667" y="255"/>
                  </a:cubicBezTo>
                  <a:cubicBezTo>
                    <a:pt x="1057" y="311"/>
                    <a:pt x="1387" y="453"/>
                    <a:pt x="1634" y="668"/>
                  </a:cubicBezTo>
                  <a:cubicBezTo>
                    <a:pt x="1608" y="529"/>
                    <a:pt x="1516" y="338"/>
                    <a:pt x="1261" y="130"/>
                  </a:cubicBezTo>
                  <a:cubicBezTo>
                    <a:pt x="1144" y="36"/>
                    <a:pt x="997" y="0"/>
                    <a:pt x="842"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9"/>
            <p:cNvSpPr/>
            <p:nvPr/>
          </p:nvSpPr>
          <p:spPr>
            <a:xfrm>
              <a:off x="2450328" y="3369212"/>
              <a:ext cx="68733" cy="112466"/>
            </a:xfrm>
            <a:custGeom>
              <a:rect b="b" l="l" r="r" t="t"/>
              <a:pathLst>
                <a:path extrusionOk="0" h="1453" w="888">
                  <a:moveTo>
                    <a:pt x="759" y="0"/>
                  </a:moveTo>
                  <a:cubicBezTo>
                    <a:pt x="716" y="258"/>
                    <a:pt x="611" y="660"/>
                    <a:pt x="294" y="981"/>
                  </a:cubicBezTo>
                  <a:cubicBezTo>
                    <a:pt x="116" y="1156"/>
                    <a:pt x="33" y="1321"/>
                    <a:pt x="0" y="1453"/>
                  </a:cubicBezTo>
                  <a:cubicBezTo>
                    <a:pt x="152" y="1436"/>
                    <a:pt x="601" y="1370"/>
                    <a:pt x="759" y="1007"/>
                  </a:cubicBezTo>
                  <a:cubicBezTo>
                    <a:pt x="888" y="710"/>
                    <a:pt x="822" y="271"/>
                    <a:pt x="759"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9"/>
            <p:cNvSpPr/>
            <p:nvPr/>
          </p:nvSpPr>
          <p:spPr>
            <a:xfrm>
              <a:off x="2017036" y="3028106"/>
              <a:ext cx="115330" cy="43345"/>
            </a:xfrm>
            <a:custGeom>
              <a:rect b="b" l="l" r="r" t="t"/>
              <a:pathLst>
                <a:path extrusionOk="0" h="560" w="1490">
                  <a:moveTo>
                    <a:pt x="82" y="1"/>
                  </a:moveTo>
                  <a:cubicBezTo>
                    <a:pt x="54" y="1"/>
                    <a:pt x="27" y="1"/>
                    <a:pt x="1" y="2"/>
                  </a:cubicBezTo>
                  <a:cubicBezTo>
                    <a:pt x="159" y="48"/>
                    <a:pt x="357" y="140"/>
                    <a:pt x="578" y="305"/>
                  </a:cubicBezTo>
                  <a:cubicBezTo>
                    <a:pt x="859" y="515"/>
                    <a:pt x="1118" y="560"/>
                    <a:pt x="1292" y="560"/>
                  </a:cubicBezTo>
                  <a:cubicBezTo>
                    <a:pt x="1385" y="560"/>
                    <a:pt x="1454" y="546"/>
                    <a:pt x="1486" y="540"/>
                  </a:cubicBezTo>
                  <a:cubicBezTo>
                    <a:pt x="1489" y="526"/>
                    <a:pt x="1489" y="507"/>
                    <a:pt x="1489" y="480"/>
                  </a:cubicBezTo>
                  <a:cubicBezTo>
                    <a:pt x="1076" y="76"/>
                    <a:pt x="486" y="1"/>
                    <a:pt x="82"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9"/>
            <p:cNvSpPr/>
            <p:nvPr/>
          </p:nvSpPr>
          <p:spPr>
            <a:xfrm>
              <a:off x="1980038" y="3244828"/>
              <a:ext cx="58284" cy="127792"/>
            </a:xfrm>
            <a:custGeom>
              <a:rect b="b" l="l" r="r" t="t"/>
              <a:pathLst>
                <a:path extrusionOk="0" h="1651" w="753">
                  <a:moveTo>
                    <a:pt x="0" y="0"/>
                  </a:moveTo>
                  <a:lnTo>
                    <a:pt x="0" y="0"/>
                  </a:lnTo>
                  <a:cubicBezTo>
                    <a:pt x="86" y="139"/>
                    <a:pt x="202" y="350"/>
                    <a:pt x="287" y="598"/>
                  </a:cubicBezTo>
                  <a:cubicBezTo>
                    <a:pt x="416" y="974"/>
                    <a:pt x="439" y="1327"/>
                    <a:pt x="363" y="1650"/>
                  </a:cubicBezTo>
                  <a:cubicBezTo>
                    <a:pt x="472" y="1565"/>
                    <a:pt x="601" y="1393"/>
                    <a:pt x="667" y="1073"/>
                  </a:cubicBezTo>
                  <a:cubicBezTo>
                    <a:pt x="753" y="640"/>
                    <a:pt x="274" y="205"/>
                    <a:pt x="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9"/>
            <p:cNvSpPr/>
            <p:nvPr/>
          </p:nvSpPr>
          <p:spPr>
            <a:xfrm>
              <a:off x="2197381" y="2775934"/>
              <a:ext cx="121445" cy="26626"/>
            </a:xfrm>
            <a:custGeom>
              <a:rect b="b" l="l" r="r" t="t"/>
              <a:pathLst>
                <a:path extrusionOk="0" h="344" w="1569">
                  <a:moveTo>
                    <a:pt x="1107" y="1"/>
                  </a:moveTo>
                  <a:cubicBezTo>
                    <a:pt x="669" y="1"/>
                    <a:pt x="263" y="173"/>
                    <a:pt x="1" y="319"/>
                  </a:cubicBezTo>
                  <a:cubicBezTo>
                    <a:pt x="88" y="302"/>
                    <a:pt x="190" y="290"/>
                    <a:pt x="306" y="290"/>
                  </a:cubicBezTo>
                  <a:cubicBezTo>
                    <a:pt x="409" y="290"/>
                    <a:pt x="524" y="299"/>
                    <a:pt x="651" y="322"/>
                  </a:cubicBezTo>
                  <a:cubicBezTo>
                    <a:pt x="739" y="337"/>
                    <a:pt x="820" y="344"/>
                    <a:pt x="895" y="344"/>
                  </a:cubicBezTo>
                  <a:cubicBezTo>
                    <a:pt x="1282" y="344"/>
                    <a:pt x="1505" y="173"/>
                    <a:pt x="1568" y="118"/>
                  </a:cubicBezTo>
                  <a:cubicBezTo>
                    <a:pt x="1565" y="105"/>
                    <a:pt x="1555" y="85"/>
                    <a:pt x="1549" y="65"/>
                  </a:cubicBezTo>
                  <a:cubicBezTo>
                    <a:pt x="1401" y="20"/>
                    <a:pt x="1252" y="1"/>
                    <a:pt x="1107"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9"/>
            <p:cNvSpPr/>
            <p:nvPr/>
          </p:nvSpPr>
          <p:spPr>
            <a:xfrm>
              <a:off x="2183835" y="2748224"/>
              <a:ext cx="127869" cy="52479"/>
            </a:xfrm>
            <a:custGeom>
              <a:rect b="b" l="l" r="r" t="t"/>
              <a:pathLst>
                <a:path extrusionOk="0" h="678" w="1652">
                  <a:moveTo>
                    <a:pt x="968" y="0"/>
                  </a:moveTo>
                  <a:cubicBezTo>
                    <a:pt x="572" y="0"/>
                    <a:pt x="192" y="426"/>
                    <a:pt x="1" y="677"/>
                  </a:cubicBezTo>
                  <a:cubicBezTo>
                    <a:pt x="143" y="591"/>
                    <a:pt x="354" y="476"/>
                    <a:pt x="602" y="390"/>
                  </a:cubicBezTo>
                  <a:cubicBezTo>
                    <a:pt x="832" y="312"/>
                    <a:pt x="1057" y="274"/>
                    <a:pt x="1271" y="274"/>
                  </a:cubicBezTo>
                  <a:cubicBezTo>
                    <a:pt x="1402" y="274"/>
                    <a:pt x="1529" y="288"/>
                    <a:pt x="1651" y="317"/>
                  </a:cubicBezTo>
                  <a:cubicBezTo>
                    <a:pt x="1565" y="208"/>
                    <a:pt x="1397" y="80"/>
                    <a:pt x="1074" y="14"/>
                  </a:cubicBezTo>
                  <a:cubicBezTo>
                    <a:pt x="1037" y="4"/>
                    <a:pt x="1004" y="0"/>
                    <a:pt x="96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9"/>
            <p:cNvSpPr/>
            <p:nvPr/>
          </p:nvSpPr>
          <p:spPr>
            <a:xfrm>
              <a:off x="2385388" y="2838938"/>
              <a:ext cx="104803" cy="81582"/>
            </a:xfrm>
            <a:custGeom>
              <a:rect b="b" l="l" r="r" t="t"/>
              <a:pathLst>
                <a:path extrusionOk="0" h="1054" w="1354">
                  <a:moveTo>
                    <a:pt x="1324" y="0"/>
                  </a:moveTo>
                  <a:lnTo>
                    <a:pt x="1324" y="0"/>
                  </a:lnTo>
                  <a:cubicBezTo>
                    <a:pt x="1182" y="297"/>
                    <a:pt x="938" y="558"/>
                    <a:pt x="605" y="769"/>
                  </a:cubicBezTo>
                  <a:cubicBezTo>
                    <a:pt x="380" y="908"/>
                    <a:pt x="159" y="1000"/>
                    <a:pt x="1" y="1053"/>
                  </a:cubicBezTo>
                  <a:cubicBezTo>
                    <a:pt x="26" y="1053"/>
                    <a:pt x="53" y="1054"/>
                    <a:pt x="81" y="1054"/>
                  </a:cubicBezTo>
                  <a:cubicBezTo>
                    <a:pt x="439" y="1054"/>
                    <a:pt x="1006" y="1004"/>
                    <a:pt x="1199" y="640"/>
                  </a:cubicBezTo>
                  <a:cubicBezTo>
                    <a:pt x="1351" y="350"/>
                    <a:pt x="1354" y="135"/>
                    <a:pt x="1324"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9"/>
            <p:cNvSpPr/>
            <p:nvPr/>
          </p:nvSpPr>
          <p:spPr>
            <a:xfrm>
              <a:off x="1972840" y="3258064"/>
              <a:ext cx="41256" cy="121445"/>
            </a:xfrm>
            <a:custGeom>
              <a:rect b="b" l="l" r="r" t="t"/>
              <a:pathLst>
                <a:path extrusionOk="0" h="1569" w="533">
                  <a:moveTo>
                    <a:pt x="97" y="1"/>
                  </a:moveTo>
                  <a:lnTo>
                    <a:pt x="97" y="1"/>
                  </a:lnTo>
                  <a:cubicBezTo>
                    <a:pt x="130" y="166"/>
                    <a:pt x="143" y="380"/>
                    <a:pt x="93" y="654"/>
                  </a:cubicBezTo>
                  <a:cubicBezTo>
                    <a:pt x="1" y="1189"/>
                    <a:pt x="232" y="1496"/>
                    <a:pt x="298" y="1568"/>
                  </a:cubicBezTo>
                  <a:cubicBezTo>
                    <a:pt x="311" y="1562"/>
                    <a:pt x="331" y="1559"/>
                    <a:pt x="351" y="1545"/>
                  </a:cubicBezTo>
                  <a:cubicBezTo>
                    <a:pt x="532" y="955"/>
                    <a:pt x="291" y="354"/>
                    <a:pt x="97"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9"/>
            <p:cNvSpPr/>
            <p:nvPr/>
          </p:nvSpPr>
          <p:spPr>
            <a:xfrm>
              <a:off x="1870980" y="3454507"/>
              <a:ext cx="84059" cy="91025"/>
            </a:xfrm>
            <a:custGeom>
              <a:rect b="b" l="l" r="r" t="t"/>
              <a:pathLst>
                <a:path extrusionOk="0" h="1176" w="1086">
                  <a:moveTo>
                    <a:pt x="0" y="1"/>
                  </a:moveTo>
                  <a:lnTo>
                    <a:pt x="0" y="1"/>
                  </a:lnTo>
                  <a:cubicBezTo>
                    <a:pt x="149" y="377"/>
                    <a:pt x="462" y="945"/>
                    <a:pt x="1036" y="1176"/>
                  </a:cubicBezTo>
                  <a:cubicBezTo>
                    <a:pt x="1056" y="1166"/>
                    <a:pt x="1073" y="1156"/>
                    <a:pt x="1086" y="1149"/>
                  </a:cubicBezTo>
                  <a:cubicBezTo>
                    <a:pt x="1069" y="1054"/>
                    <a:pt x="977" y="677"/>
                    <a:pt x="508" y="410"/>
                  </a:cubicBezTo>
                  <a:cubicBezTo>
                    <a:pt x="267" y="275"/>
                    <a:pt x="109" y="129"/>
                    <a:pt x="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9"/>
            <p:cNvSpPr/>
            <p:nvPr/>
          </p:nvSpPr>
          <p:spPr>
            <a:xfrm>
              <a:off x="1859680" y="3446380"/>
              <a:ext cx="82356" cy="103565"/>
            </a:xfrm>
            <a:custGeom>
              <a:rect b="b" l="l" r="r" t="t"/>
              <a:pathLst>
                <a:path extrusionOk="0" h="1338" w="1064">
                  <a:moveTo>
                    <a:pt x="14" y="0"/>
                  </a:moveTo>
                  <a:lnTo>
                    <a:pt x="14" y="0"/>
                  </a:lnTo>
                  <a:cubicBezTo>
                    <a:pt x="1" y="347"/>
                    <a:pt x="31" y="990"/>
                    <a:pt x="423" y="1195"/>
                  </a:cubicBezTo>
                  <a:cubicBezTo>
                    <a:pt x="631" y="1303"/>
                    <a:pt x="799" y="1338"/>
                    <a:pt x="928" y="1338"/>
                  </a:cubicBezTo>
                  <a:cubicBezTo>
                    <a:pt x="980" y="1338"/>
                    <a:pt x="1025" y="1332"/>
                    <a:pt x="1064" y="1324"/>
                  </a:cubicBezTo>
                  <a:cubicBezTo>
                    <a:pt x="767" y="1178"/>
                    <a:pt x="506" y="934"/>
                    <a:pt x="295" y="601"/>
                  </a:cubicBezTo>
                  <a:cubicBezTo>
                    <a:pt x="156" y="376"/>
                    <a:pt x="64" y="155"/>
                    <a:pt x="14"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9"/>
            <p:cNvSpPr/>
            <p:nvPr/>
          </p:nvSpPr>
          <p:spPr>
            <a:xfrm>
              <a:off x="1691100" y="2602633"/>
              <a:ext cx="1321028" cy="1947369"/>
            </a:xfrm>
            <a:custGeom>
              <a:rect b="b" l="l" r="r" t="t"/>
              <a:pathLst>
                <a:path extrusionOk="0" h="25159" w="17067">
                  <a:moveTo>
                    <a:pt x="14010" y="8132"/>
                  </a:moveTo>
                  <a:cubicBezTo>
                    <a:pt x="14017" y="8363"/>
                    <a:pt x="14007" y="8951"/>
                    <a:pt x="13776" y="9261"/>
                  </a:cubicBezTo>
                  <a:cubicBezTo>
                    <a:pt x="13608" y="9486"/>
                    <a:pt x="13327" y="9531"/>
                    <a:pt x="13126" y="9531"/>
                  </a:cubicBezTo>
                  <a:cubicBezTo>
                    <a:pt x="13062" y="9531"/>
                    <a:pt x="13006" y="9526"/>
                    <a:pt x="12964" y="9522"/>
                  </a:cubicBezTo>
                  <a:cubicBezTo>
                    <a:pt x="13080" y="9393"/>
                    <a:pt x="13198" y="9261"/>
                    <a:pt x="13314" y="9126"/>
                  </a:cubicBezTo>
                  <a:cubicBezTo>
                    <a:pt x="13327" y="9106"/>
                    <a:pt x="13327" y="9079"/>
                    <a:pt x="13311" y="9063"/>
                  </a:cubicBezTo>
                  <a:cubicBezTo>
                    <a:pt x="13304" y="9056"/>
                    <a:pt x="13294" y="9052"/>
                    <a:pt x="13284" y="9052"/>
                  </a:cubicBezTo>
                  <a:cubicBezTo>
                    <a:pt x="13271" y="9052"/>
                    <a:pt x="13257" y="9058"/>
                    <a:pt x="13248" y="9069"/>
                  </a:cubicBezTo>
                  <a:cubicBezTo>
                    <a:pt x="13129" y="9208"/>
                    <a:pt x="13014" y="9340"/>
                    <a:pt x="12895" y="9469"/>
                  </a:cubicBezTo>
                  <a:cubicBezTo>
                    <a:pt x="12865" y="9340"/>
                    <a:pt x="12816" y="9050"/>
                    <a:pt x="12928" y="8832"/>
                  </a:cubicBezTo>
                  <a:cubicBezTo>
                    <a:pt x="12991" y="8713"/>
                    <a:pt x="13093" y="8631"/>
                    <a:pt x="13238" y="8584"/>
                  </a:cubicBezTo>
                  <a:cubicBezTo>
                    <a:pt x="13611" y="8469"/>
                    <a:pt x="13888" y="8248"/>
                    <a:pt x="14010" y="8132"/>
                  </a:cubicBezTo>
                  <a:close/>
                  <a:moveTo>
                    <a:pt x="11859" y="8017"/>
                  </a:moveTo>
                  <a:cubicBezTo>
                    <a:pt x="11859" y="8287"/>
                    <a:pt x="11839" y="8756"/>
                    <a:pt x="11694" y="9063"/>
                  </a:cubicBezTo>
                  <a:cubicBezTo>
                    <a:pt x="11472" y="9535"/>
                    <a:pt x="11476" y="9687"/>
                    <a:pt x="11479" y="9875"/>
                  </a:cubicBezTo>
                  <a:cubicBezTo>
                    <a:pt x="11479" y="9934"/>
                    <a:pt x="11482" y="9997"/>
                    <a:pt x="11479" y="10069"/>
                  </a:cubicBezTo>
                  <a:cubicBezTo>
                    <a:pt x="11350" y="9819"/>
                    <a:pt x="11113" y="9241"/>
                    <a:pt x="11380" y="8895"/>
                  </a:cubicBezTo>
                  <a:cubicBezTo>
                    <a:pt x="11614" y="8584"/>
                    <a:pt x="11776" y="8234"/>
                    <a:pt x="11859" y="8017"/>
                  </a:cubicBezTo>
                  <a:close/>
                  <a:moveTo>
                    <a:pt x="11941" y="7934"/>
                  </a:moveTo>
                  <a:lnTo>
                    <a:pt x="11941" y="7934"/>
                  </a:lnTo>
                  <a:cubicBezTo>
                    <a:pt x="12083" y="8145"/>
                    <a:pt x="12350" y="8607"/>
                    <a:pt x="12307" y="9023"/>
                  </a:cubicBezTo>
                  <a:cubicBezTo>
                    <a:pt x="12261" y="9475"/>
                    <a:pt x="11756" y="9947"/>
                    <a:pt x="11562" y="10116"/>
                  </a:cubicBezTo>
                  <a:cubicBezTo>
                    <a:pt x="11568" y="10017"/>
                    <a:pt x="11568" y="9937"/>
                    <a:pt x="11565" y="9871"/>
                  </a:cubicBezTo>
                  <a:cubicBezTo>
                    <a:pt x="11562" y="9687"/>
                    <a:pt x="11558" y="9551"/>
                    <a:pt x="11773" y="9096"/>
                  </a:cubicBezTo>
                  <a:cubicBezTo>
                    <a:pt x="11941" y="8739"/>
                    <a:pt x="11951" y="8198"/>
                    <a:pt x="11941" y="7934"/>
                  </a:cubicBezTo>
                  <a:close/>
                  <a:moveTo>
                    <a:pt x="10492" y="9812"/>
                  </a:moveTo>
                  <a:lnTo>
                    <a:pt x="10492" y="9812"/>
                  </a:lnTo>
                  <a:cubicBezTo>
                    <a:pt x="10466" y="10046"/>
                    <a:pt x="10370" y="10489"/>
                    <a:pt x="10040" y="10822"/>
                  </a:cubicBezTo>
                  <a:cubicBezTo>
                    <a:pt x="9875" y="10990"/>
                    <a:pt x="9783" y="11149"/>
                    <a:pt x="9743" y="11281"/>
                  </a:cubicBezTo>
                  <a:cubicBezTo>
                    <a:pt x="9680" y="11149"/>
                    <a:pt x="9591" y="10908"/>
                    <a:pt x="9644" y="10690"/>
                  </a:cubicBezTo>
                  <a:cubicBezTo>
                    <a:pt x="9677" y="10558"/>
                    <a:pt x="9760" y="10456"/>
                    <a:pt x="9888" y="10376"/>
                  </a:cubicBezTo>
                  <a:cubicBezTo>
                    <a:pt x="10185" y="10198"/>
                    <a:pt x="10387" y="9961"/>
                    <a:pt x="10492" y="9812"/>
                  </a:cubicBezTo>
                  <a:close/>
                  <a:moveTo>
                    <a:pt x="12868" y="10268"/>
                  </a:moveTo>
                  <a:cubicBezTo>
                    <a:pt x="12959" y="10268"/>
                    <a:pt x="13053" y="10281"/>
                    <a:pt x="13139" y="10317"/>
                  </a:cubicBezTo>
                  <a:cubicBezTo>
                    <a:pt x="13261" y="10373"/>
                    <a:pt x="13354" y="10472"/>
                    <a:pt x="13406" y="10611"/>
                  </a:cubicBezTo>
                  <a:cubicBezTo>
                    <a:pt x="13528" y="10934"/>
                    <a:pt x="13733" y="11172"/>
                    <a:pt x="13859" y="11304"/>
                  </a:cubicBezTo>
                  <a:cubicBezTo>
                    <a:pt x="13634" y="11238"/>
                    <a:pt x="13215" y="11069"/>
                    <a:pt x="12944" y="10690"/>
                  </a:cubicBezTo>
                  <a:cubicBezTo>
                    <a:pt x="12802" y="10498"/>
                    <a:pt x="12664" y="10383"/>
                    <a:pt x="12538" y="10317"/>
                  </a:cubicBezTo>
                  <a:cubicBezTo>
                    <a:pt x="12621" y="10294"/>
                    <a:pt x="12741" y="10268"/>
                    <a:pt x="12868" y="10268"/>
                  </a:cubicBezTo>
                  <a:close/>
                  <a:moveTo>
                    <a:pt x="10568" y="9901"/>
                  </a:moveTo>
                  <a:cubicBezTo>
                    <a:pt x="10631" y="10175"/>
                    <a:pt x="10697" y="10614"/>
                    <a:pt x="10568" y="10908"/>
                  </a:cubicBezTo>
                  <a:cubicBezTo>
                    <a:pt x="10410" y="11271"/>
                    <a:pt x="9961" y="11337"/>
                    <a:pt x="9809" y="11353"/>
                  </a:cubicBezTo>
                  <a:cubicBezTo>
                    <a:pt x="9842" y="11221"/>
                    <a:pt x="9925" y="11060"/>
                    <a:pt x="10103" y="10878"/>
                  </a:cubicBezTo>
                  <a:cubicBezTo>
                    <a:pt x="10416" y="10561"/>
                    <a:pt x="10525" y="10162"/>
                    <a:pt x="10568" y="9901"/>
                  </a:cubicBezTo>
                  <a:close/>
                  <a:moveTo>
                    <a:pt x="12453" y="10376"/>
                  </a:moveTo>
                  <a:lnTo>
                    <a:pt x="12453" y="10376"/>
                  </a:lnTo>
                  <a:cubicBezTo>
                    <a:pt x="12581" y="10429"/>
                    <a:pt x="12727" y="10538"/>
                    <a:pt x="12868" y="10743"/>
                  </a:cubicBezTo>
                  <a:cubicBezTo>
                    <a:pt x="13132" y="11106"/>
                    <a:pt x="13509" y="11284"/>
                    <a:pt x="13756" y="11366"/>
                  </a:cubicBezTo>
                  <a:cubicBezTo>
                    <a:pt x="13705" y="11369"/>
                    <a:pt x="13648" y="11371"/>
                    <a:pt x="13588" y="11371"/>
                  </a:cubicBezTo>
                  <a:cubicBezTo>
                    <a:pt x="13321" y="11371"/>
                    <a:pt x="12984" y="11338"/>
                    <a:pt x="12763" y="11198"/>
                  </a:cubicBezTo>
                  <a:cubicBezTo>
                    <a:pt x="12433" y="10984"/>
                    <a:pt x="12439" y="10528"/>
                    <a:pt x="12453" y="10376"/>
                  </a:cubicBezTo>
                  <a:close/>
                  <a:moveTo>
                    <a:pt x="7512" y="10987"/>
                  </a:moveTo>
                  <a:cubicBezTo>
                    <a:pt x="7646" y="10987"/>
                    <a:pt x="7774" y="11017"/>
                    <a:pt x="7882" y="11093"/>
                  </a:cubicBezTo>
                  <a:cubicBezTo>
                    <a:pt x="8149" y="11284"/>
                    <a:pt x="8255" y="11472"/>
                    <a:pt x="8288" y="11604"/>
                  </a:cubicBezTo>
                  <a:cubicBezTo>
                    <a:pt x="7910" y="11313"/>
                    <a:pt x="7439" y="11240"/>
                    <a:pt x="7061" y="11240"/>
                  </a:cubicBezTo>
                  <a:cubicBezTo>
                    <a:pt x="6894" y="11240"/>
                    <a:pt x="6745" y="11255"/>
                    <a:pt x="6631" y="11271"/>
                  </a:cubicBezTo>
                  <a:cubicBezTo>
                    <a:pt x="6844" y="11153"/>
                    <a:pt x="7196" y="10987"/>
                    <a:pt x="7512" y="10987"/>
                  </a:cubicBezTo>
                  <a:close/>
                  <a:moveTo>
                    <a:pt x="7061" y="11325"/>
                  </a:moveTo>
                  <a:cubicBezTo>
                    <a:pt x="7447" y="11325"/>
                    <a:pt x="7934" y="11404"/>
                    <a:pt x="8308" y="11729"/>
                  </a:cubicBezTo>
                  <a:cubicBezTo>
                    <a:pt x="8308" y="11749"/>
                    <a:pt x="8308" y="11769"/>
                    <a:pt x="8301" y="11782"/>
                  </a:cubicBezTo>
                  <a:cubicBezTo>
                    <a:pt x="8263" y="11795"/>
                    <a:pt x="8175" y="11818"/>
                    <a:pt x="8051" y="11818"/>
                  </a:cubicBezTo>
                  <a:cubicBezTo>
                    <a:pt x="7882" y="11818"/>
                    <a:pt x="7646" y="11774"/>
                    <a:pt x="7387" y="11601"/>
                  </a:cubicBezTo>
                  <a:cubicBezTo>
                    <a:pt x="7159" y="11452"/>
                    <a:pt x="6958" y="11373"/>
                    <a:pt x="6796" y="11337"/>
                  </a:cubicBezTo>
                  <a:cubicBezTo>
                    <a:pt x="6876" y="11330"/>
                    <a:pt x="6965" y="11325"/>
                    <a:pt x="7061" y="11325"/>
                  </a:cubicBezTo>
                  <a:close/>
                  <a:moveTo>
                    <a:pt x="11097" y="11539"/>
                  </a:moveTo>
                  <a:cubicBezTo>
                    <a:pt x="11222" y="11539"/>
                    <a:pt x="11342" y="11566"/>
                    <a:pt x="11446" y="11637"/>
                  </a:cubicBezTo>
                  <a:cubicBezTo>
                    <a:pt x="11773" y="11858"/>
                    <a:pt x="12136" y="11993"/>
                    <a:pt x="12357" y="12063"/>
                  </a:cubicBezTo>
                  <a:cubicBezTo>
                    <a:pt x="12267" y="12069"/>
                    <a:pt x="12154" y="12075"/>
                    <a:pt x="12032" y="12075"/>
                  </a:cubicBezTo>
                  <a:cubicBezTo>
                    <a:pt x="11789" y="12075"/>
                    <a:pt x="11509" y="12052"/>
                    <a:pt x="11298" y="11964"/>
                  </a:cubicBezTo>
                  <a:cubicBezTo>
                    <a:pt x="11096" y="11881"/>
                    <a:pt x="10753" y="11832"/>
                    <a:pt x="10274" y="11812"/>
                  </a:cubicBezTo>
                  <a:cubicBezTo>
                    <a:pt x="10449" y="11711"/>
                    <a:pt x="10786" y="11539"/>
                    <a:pt x="11097" y="11539"/>
                  </a:cubicBezTo>
                  <a:close/>
                  <a:moveTo>
                    <a:pt x="10238" y="11898"/>
                  </a:moveTo>
                  <a:cubicBezTo>
                    <a:pt x="10717" y="11914"/>
                    <a:pt x="11070" y="11964"/>
                    <a:pt x="11265" y="12043"/>
                  </a:cubicBezTo>
                  <a:cubicBezTo>
                    <a:pt x="11492" y="12139"/>
                    <a:pt x="11786" y="12162"/>
                    <a:pt x="12037" y="12162"/>
                  </a:cubicBezTo>
                  <a:cubicBezTo>
                    <a:pt x="12198" y="12162"/>
                    <a:pt x="12337" y="12149"/>
                    <a:pt x="12439" y="12142"/>
                  </a:cubicBezTo>
                  <a:lnTo>
                    <a:pt x="12439" y="12142"/>
                  </a:lnTo>
                  <a:cubicBezTo>
                    <a:pt x="12241" y="12291"/>
                    <a:pt x="11819" y="12574"/>
                    <a:pt x="11410" y="12574"/>
                  </a:cubicBezTo>
                  <a:lnTo>
                    <a:pt x="11377" y="12574"/>
                  </a:lnTo>
                  <a:cubicBezTo>
                    <a:pt x="10921" y="12558"/>
                    <a:pt x="10420" y="12083"/>
                    <a:pt x="10238" y="11898"/>
                  </a:cubicBezTo>
                  <a:close/>
                  <a:moveTo>
                    <a:pt x="8529" y="192"/>
                  </a:moveTo>
                  <a:cubicBezTo>
                    <a:pt x="13136" y="192"/>
                    <a:pt x="16888" y="5756"/>
                    <a:pt x="16888" y="12594"/>
                  </a:cubicBezTo>
                  <a:cubicBezTo>
                    <a:pt x="16891" y="15350"/>
                    <a:pt x="16278" y="17914"/>
                    <a:pt x="15238" y="19980"/>
                  </a:cubicBezTo>
                  <a:cubicBezTo>
                    <a:pt x="15139" y="19729"/>
                    <a:pt x="14773" y="19254"/>
                    <a:pt x="13469" y="18696"/>
                  </a:cubicBezTo>
                  <a:cubicBezTo>
                    <a:pt x="11967" y="18056"/>
                    <a:pt x="11624" y="16175"/>
                    <a:pt x="11545" y="15376"/>
                  </a:cubicBezTo>
                  <a:cubicBezTo>
                    <a:pt x="11598" y="14799"/>
                    <a:pt x="11515" y="14436"/>
                    <a:pt x="11515" y="14432"/>
                  </a:cubicBezTo>
                  <a:cubicBezTo>
                    <a:pt x="11513" y="14411"/>
                    <a:pt x="11496" y="14398"/>
                    <a:pt x="11476" y="14398"/>
                  </a:cubicBezTo>
                  <a:cubicBezTo>
                    <a:pt x="11471" y="14398"/>
                    <a:pt x="11467" y="14398"/>
                    <a:pt x="11463" y="14399"/>
                  </a:cubicBezTo>
                  <a:cubicBezTo>
                    <a:pt x="11436" y="14403"/>
                    <a:pt x="11426" y="14426"/>
                    <a:pt x="11430" y="14452"/>
                  </a:cubicBezTo>
                  <a:cubicBezTo>
                    <a:pt x="11430" y="14455"/>
                    <a:pt x="11509" y="14812"/>
                    <a:pt x="11459" y="15373"/>
                  </a:cubicBezTo>
                  <a:cubicBezTo>
                    <a:pt x="11383" y="15538"/>
                    <a:pt x="10400" y="17703"/>
                    <a:pt x="8852" y="17805"/>
                  </a:cubicBezTo>
                  <a:cubicBezTo>
                    <a:pt x="8852" y="17805"/>
                    <a:pt x="8852" y="17805"/>
                    <a:pt x="8852" y="17805"/>
                  </a:cubicBezTo>
                  <a:cubicBezTo>
                    <a:pt x="8826" y="17805"/>
                    <a:pt x="7807" y="17802"/>
                    <a:pt x="7086" y="16974"/>
                  </a:cubicBezTo>
                  <a:cubicBezTo>
                    <a:pt x="6496" y="16287"/>
                    <a:pt x="6344" y="15921"/>
                    <a:pt x="6215" y="15231"/>
                  </a:cubicBezTo>
                  <a:cubicBezTo>
                    <a:pt x="6020" y="14188"/>
                    <a:pt x="6334" y="13396"/>
                    <a:pt x="7172" y="12815"/>
                  </a:cubicBezTo>
                  <a:cubicBezTo>
                    <a:pt x="7525" y="12568"/>
                    <a:pt x="8004" y="12409"/>
                    <a:pt x="8558" y="12228"/>
                  </a:cubicBezTo>
                  <a:cubicBezTo>
                    <a:pt x="8852" y="12132"/>
                    <a:pt x="9172" y="12026"/>
                    <a:pt x="9512" y="11894"/>
                  </a:cubicBezTo>
                  <a:cubicBezTo>
                    <a:pt x="9519" y="11898"/>
                    <a:pt x="9525" y="11901"/>
                    <a:pt x="9532" y="11901"/>
                  </a:cubicBezTo>
                  <a:cubicBezTo>
                    <a:pt x="9535" y="11901"/>
                    <a:pt x="9700" y="11897"/>
                    <a:pt x="9930" y="11897"/>
                  </a:cubicBezTo>
                  <a:cubicBezTo>
                    <a:pt x="9987" y="11897"/>
                    <a:pt x="10049" y="11897"/>
                    <a:pt x="10113" y="11898"/>
                  </a:cubicBezTo>
                  <a:cubicBezTo>
                    <a:pt x="10208" y="12007"/>
                    <a:pt x="10812" y="12644"/>
                    <a:pt x="11367" y="12667"/>
                  </a:cubicBezTo>
                  <a:lnTo>
                    <a:pt x="11403" y="12667"/>
                  </a:lnTo>
                  <a:cubicBezTo>
                    <a:pt x="11991" y="12667"/>
                    <a:pt x="12585" y="12142"/>
                    <a:pt x="12608" y="12122"/>
                  </a:cubicBezTo>
                  <a:cubicBezTo>
                    <a:pt x="12608" y="12122"/>
                    <a:pt x="12608" y="12116"/>
                    <a:pt x="12614" y="12116"/>
                  </a:cubicBezTo>
                  <a:lnTo>
                    <a:pt x="12618" y="12112"/>
                  </a:lnTo>
                  <a:cubicBezTo>
                    <a:pt x="12621" y="12106"/>
                    <a:pt x="12628" y="12096"/>
                    <a:pt x="12621" y="12089"/>
                  </a:cubicBezTo>
                  <a:lnTo>
                    <a:pt x="12621" y="12083"/>
                  </a:lnTo>
                  <a:lnTo>
                    <a:pt x="12621" y="12079"/>
                  </a:lnTo>
                  <a:cubicBezTo>
                    <a:pt x="12618" y="12073"/>
                    <a:pt x="12614" y="12063"/>
                    <a:pt x="12611" y="12060"/>
                  </a:cubicBezTo>
                  <a:cubicBezTo>
                    <a:pt x="12604" y="12060"/>
                    <a:pt x="12604" y="12056"/>
                    <a:pt x="12601" y="12056"/>
                  </a:cubicBezTo>
                  <a:cubicBezTo>
                    <a:pt x="12598" y="12056"/>
                    <a:pt x="12591" y="12050"/>
                    <a:pt x="12588" y="12050"/>
                  </a:cubicBezTo>
                  <a:cubicBezTo>
                    <a:pt x="12585" y="12050"/>
                    <a:pt x="11977" y="11908"/>
                    <a:pt x="11492" y="11578"/>
                  </a:cubicBezTo>
                  <a:cubicBezTo>
                    <a:pt x="11371" y="11495"/>
                    <a:pt x="11233" y="11463"/>
                    <a:pt x="11092" y="11463"/>
                  </a:cubicBezTo>
                  <a:cubicBezTo>
                    <a:pt x="10658" y="11463"/>
                    <a:pt x="10197" y="11765"/>
                    <a:pt x="10119" y="11815"/>
                  </a:cubicBezTo>
                  <a:cubicBezTo>
                    <a:pt x="10040" y="11814"/>
                    <a:pt x="9967" y="11813"/>
                    <a:pt x="9899" y="11813"/>
                  </a:cubicBezTo>
                  <a:cubicBezTo>
                    <a:pt x="9832" y="11813"/>
                    <a:pt x="9771" y="11814"/>
                    <a:pt x="9717" y="11815"/>
                  </a:cubicBezTo>
                  <a:cubicBezTo>
                    <a:pt x="10255" y="11594"/>
                    <a:pt x="10839" y="11300"/>
                    <a:pt x="11456" y="10862"/>
                  </a:cubicBezTo>
                  <a:cubicBezTo>
                    <a:pt x="11459" y="10868"/>
                    <a:pt x="11463" y="10871"/>
                    <a:pt x="11472" y="10871"/>
                  </a:cubicBezTo>
                  <a:cubicBezTo>
                    <a:pt x="11496" y="10871"/>
                    <a:pt x="11512" y="10852"/>
                    <a:pt x="11512" y="10829"/>
                  </a:cubicBezTo>
                  <a:lnTo>
                    <a:pt x="11512" y="10822"/>
                  </a:lnTo>
                  <a:cubicBezTo>
                    <a:pt x="11713" y="10677"/>
                    <a:pt x="11921" y="10512"/>
                    <a:pt x="12126" y="10333"/>
                  </a:cubicBezTo>
                  <a:cubicBezTo>
                    <a:pt x="12145" y="10330"/>
                    <a:pt x="12174" y="10327"/>
                    <a:pt x="12210" y="10327"/>
                  </a:cubicBezTo>
                  <a:cubicBezTo>
                    <a:pt x="12253" y="10327"/>
                    <a:pt x="12306" y="10332"/>
                    <a:pt x="12367" y="10350"/>
                  </a:cubicBezTo>
                  <a:cubicBezTo>
                    <a:pt x="12350" y="10495"/>
                    <a:pt x="12321" y="11023"/>
                    <a:pt x="12713" y="11274"/>
                  </a:cubicBezTo>
                  <a:cubicBezTo>
                    <a:pt x="12948" y="11429"/>
                    <a:pt x="13301" y="11465"/>
                    <a:pt x="13578" y="11465"/>
                  </a:cubicBezTo>
                  <a:cubicBezTo>
                    <a:pt x="13816" y="11465"/>
                    <a:pt x="13994" y="11439"/>
                    <a:pt x="14010" y="11436"/>
                  </a:cubicBezTo>
                  <a:cubicBezTo>
                    <a:pt x="14020" y="11436"/>
                    <a:pt x="14024" y="11432"/>
                    <a:pt x="14033" y="11429"/>
                  </a:cubicBezTo>
                  <a:lnTo>
                    <a:pt x="14037" y="11429"/>
                  </a:lnTo>
                  <a:cubicBezTo>
                    <a:pt x="14047" y="11423"/>
                    <a:pt x="14050" y="11416"/>
                    <a:pt x="14050" y="11406"/>
                  </a:cubicBezTo>
                  <a:lnTo>
                    <a:pt x="14050" y="11403"/>
                  </a:lnTo>
                  <a:lnTo>
                    <a:pt x="14050" y="11399"/>
                  </a:lnTo>
                  <a:cubicBezTo>
                    <a:pt x="14050" y="11390"/>
                    <a:pt x="14050" y="11383"/>
                    <a:pt x="14043" y="11380"/>
                  </a:cubicBezTo>
                  <a:cubicBezTo>
                    <a:pt x="14043" y="11373"/>
                    <a:pt x="14040" y="11373"/>
                    <a:pt x="14040" y="11370"/>
                  </a:cubicBezTo>
                  <a:lnTo>
                    <a:pt x="14037" y="11366"/>
                  </a:lnTo>
                  <a:cubicBezTo>
                    <a:pt x="14033" y="11363"/>
                    <a:pt x="13664" y="11069"/>
                    <a:pt x="13482" y="10594"/>
                  </a:cubicBezTo>
                  <a:cubicBezTo>
                    <a:pt x="13423" y="10432"/>
                    <a:pt x="13317" y="10317"/>
                    <a:pt x="13169" y="10258"/>
                  </a:cubicBezTo>
                  <a:cubicBezTo>
                    <a:pt x="13069" y="10214"/>
                    <a:pt x="12961" y="10198"/>
                    <a:pt x="12858" y="10198"/>
                  </a:cubicBezTo>
                  <a:cubicBezTo>
                    <a:pt x="12652" y="10198"/>
                    <a:pt x="12467" y="10261"/>
                    <a:pt x="12416" y="10281"/>
                  </a:cubicBezTo>
                  <a:cubicBezTo>
                    <a:pt x="12344" y="10258"/>
                    <a:pt x="12288" y="10248"/>
                    <a:pt x="12235" y="10248"/>
                  </a:cubicBezTo>
                  <a:cubicBezTo>
                    <a:pt x="12449" y="10060"/>
                    <a:pt x="12667" y="9845"/>
                    <a:pt x="12885" y="9614"/>
                  </a:cubicBezTo>
                  <a:cubicBezTo>
                    <a:pt x="12931" y="9621"/>
                    <a:pt x="13020" y="9634"/>
                    <a:pt x="13132" y="9634"/>
                  </a:cubicBezTo>
                  <a:cubicBezTo>
                    <a:pt x="13350" y="9634"/>
                    <a:pt x="13654" y="9581"/>
                    <a:pt x="13842" y="9327"/>
                  </a:cubicBezTo>
                  <a:cubicBezTo>
                    <a:pt x="14152" y="8911"/>
                    <a:pt x="14093" y="8079"/>
                    <a:pt x="14090" y="8046"/>
                  </a:cubicBezTo>
                  <a:cubicBezTo>
                    <a:pt x="14090" y="8030"/>
                    <a:pt x="14076" y="8013"/>
                    <a:pt x="14060" y="8007"/>
                  </a:cubicBezTo>
                  <a:cubicBezTo>
                    <a:pt x="14056" y="8006"/>
                    <a:pt x="14052" y="8006"/>
                    <a:pt x="14048" y="8006"/>
                  </a:cubicBezTo>
                  <a:cubicBezTo>
                    <a:pt x="14036" y="8006"/>
                    <a:pt x="14024" y="8010"/>
                    <a:pt x="14017" y="8020"/>
                  </a:cubicBezTo>
                  <a:cubicBezTo>
                    <a:pt x="14010" y="8023"/>
                    <a:pt x="13694" y="8370"/>
                    <a:pt x="13208" y="8518"/>
                  </a:cubicBezTo>
                  <a:cubicBezTo>
                    <a:pt x="13043" y="8568"/>
                    <a:pt x="12921" y="8667"/>
                    <a:pt x="12849" y="8809"/>
                  </a:cubicBezTo>
                  <a:cubicBezTo>
                    <a:pt x="12700" y="9093"/>
                    <a:pt x="12796" y="9465"/>
                    <a:pt x="12819" y="9555"/>
                  </a:cubicBezTo>
                  <a:cubicBezTo>
                    <a:pt x="12571" y="9815"/>
                    <a:pt x="12327" y="10050"/>
                    <a:pt x="12086" y="10261"/>
                  </a:cubicBezTo>
                  <a:cubicBezTo>
                    <a:pt x="12080" y="10261"/>
                    <a:pt x="12073" y="10264"/>
                    <a:pt x="12073" y="10264"/>
                  </a:cubicBezTo>
                  <a:cubicBezTo>
                    <a:pt x="12060" y="10267"/>
                    <a:pt x="12053" y="10281"/>
                    <a:pt x="12047" y="10294"/>
                  </a:cubicBezTo>
                  <a:cubicBezTo>
                    <a:pt x="11865" y="10446"/>
                    <a:pt x="11690" y="10591"/>
                    <a:pt x="11512" y="10720"/>
                  </a:cubicBezTo>
                  <a:cubicBezTo>
                    <a:pt x="11515" y="10611"/>
                    <a:pt x="11525" y="10446"/>
                    <a:pt x="11542" y="10258"/>
                  </a:cubicBezTo>
                  <a:cubicBezTo>
                    <a:pt x="11651" y="10165"/>
                    <a:pt x="12327" y="9607"/>
                    <a:pt x="12383" y="9053"/>
                  </a:cubicBezTo>
                  <a:cubicBezTo>
                    <a:pt x="12439" y="8459"/>
                    <a:pt x="11938" y="7805"/>
                    <a:pt x="11911" y="7782"/>
                  </a:cubicBezTo>
                  <a:cubicBezTo>
                    <a:pt x="11911" y="7782"/>
                    <a:pt x="11908" y="7782"/>
                    <a:pt x="11908" y="7776"/>
                  </a:cubicBezTo>
                  <a:cubicBezTo>
                    <a:pt x="11905" y="7772"/>
                    <a:pt x="11905" y="7772"/>
                    <a:pt x="11898" y="7772"/>
                  </a:cubicBezTo>
                  <a:cubicBezTo>
                    <a:pt x="11892" y="7769"/>
                    <a:pt x="11888" y="7766"/>
                    <a:pt x="11878" y="7766"/>
                  </a:cubicBezTo>
                  <a:lnTo>
                    <a:pt x="11872" y="7766"/>
                  </a:lnTo>
                  <a:cubicBezTo>
                    <a:pt x="11862" y="7766"/>
                    <a:pt x="11855" y="7772"/>
                    <a:pt x="11849" y="7776"/>
                  </a:cubicBezTo>
                  <a:lnTo>
                    <a:pt x="11845" y="7782"/>
                  </a:lnTo>
                  <a:cubicBezTo>
                    <a:pt x="11842" y="7786"/>
                    <a:pt x="11842" y="7789"/>
                    <a:pt x="11839" y="7792"/>
                  </a:cubicBezTo>
                  <a:cubicBezTo>
                    <a:pt x="11839" y="7799"/>
                    <a:pt x="11657" y="8393"/>
                    <a:pt x="11298" y="8858"/>
                  </a:cubicBezTo>
                  <a:cubicBezTo>
                    <a:pt x="10934" y="9333"/>
                    <a:pt x="11387" y="10135"/>
                    <a:pt x="11453" y="10244"/>
                  </a:cubicBezTo>
                  <a:cubicBezTo>
                    <a:pt x="11433" y="10489"/>
                    <a:pt x="11426" y="10690"/>
                    <a:pt x="11420" y="10786"/>
                  </a:cubicBezTo>
                  <a:cubicBezTo>
                    <a:pt x="10852" y="11188"/>
                    <a:pt x="10307" y="11479"/>
                    <a:pt x="9803" y="11693"/>
                  </a:cubicBezTo>
                  <a:cubicBezTo>
                    <a:pt x="9786" y="11650"/>
                    <a:pt x="9770" y="11571"/>
                    <a:pt x="9783" y="11462"/>
                  </a:cubicBezTo>
                  <a:cubicBezTo>
                    <a:pt x="9928" y="11452"/>
                    <a:pt x="10453" y="11390"/>
                    <a:pt x="10637" y="10961"/>
                  </a:cubicBezTo>
                  <a:cubicBezTo>
                    <a:pt x="10842" y="10482"/>
                    <a:pt x="10588" y="9687"/>
                    <a:pt x="10578" y="9654"/>
                  </a:cubicBezTo>
                  <a:cubicBezTo>
                    <a:pt x="10578" y="9650"/>
                    <a:pt x="10575" y="9647"/>
                    <a:pt x="10571" y="9640"/>
                  </a:cubicBezTo>
                  <a:cubicBezTo>
                    <a:pt x="10571" y="9640"/>
                    <a:pt x="10571" y="9637"/>
                    <a:pt x="10568" y="9637"/>
                  </a:cubicBezTo>
                  <a:cubicBezTo>
                    <a:pt x="10558" y="9634"/>
                    <a:pt x="10552" y="9624"/>
                    <a:pt x="10542" y="9624"/>
                  </a:cubicBezTo>
                  <a:lnTo>
                    <a:pt x="10535" y="9624"/>
                  </a:lnTo>
                  <a:cubicBezTo>
                    <a:pt x="10525" y="9624"/>
                    <a:pt x="10519" y="9631"/>
                    <a:pt x="10512" y="9634"/>
                  </a:cubicBezTo>
                  <a:cubicBezTo>
                    <a:pt x="10509" y="9634"/>
                    <a:pt x="10509" y="9637"/>
                    <a:pt x="10509" y="9637"/>
                  </a:cubicBezTo>
                  <a:cubicBezTo>
                    <a:pt x="10509" y="9640"/>
                    <a:pt x="10505" y="9640"/>
                    <a:pt x="10505" y="9640"/>
                  </a:cubicBezTo>
                  <a:cubicBezTo>
                    <a:pt x="10502" y="9647"/>
                    <a:pt x="10274" y="10060"/>
                    <a:pt x="9836" y="10317"/>
                  </a:cubicBezTo>
                  <a:cubicBezTo>
                    <a:pt x="9687" y="10406"/>
                    <a:pt x="9595" y="10528"/>
                    <a:pt x="9555" y="10687"/>
                  </a:cubicBezTo>
                  <a:cubicBezTo>
                    <a:pt x="9479" y="11007"/>
                    <a:pt x="9667" y="11353"/>
                    <a:pt x="9710" y="11423"/>
                  </a:cubicBezTo>
                  <a:cubicBezTo>
                    <a:pt x="9687" y="11568"/>
                    <a:pt x="9713" y="11670"/>
                    <a:pt x="9733" y="11726"/>
                  </a:cubicBezTo>
                  <a:cubicBezTo>
                    <a:pt x="9364" y="11878"/>
                    <a:pt x="9017" y="12000"/>
                    <a:pt x="8694" y="12106"/>
                  </a:cubicBezTo>
                  <a:cubicBezTo>
                    <a:pt x="8694" y="12096"/>
                    <a:pt x="8694" y="12089"/>
                    <a:pt x="8690" y="12083"/>
                  </a:cubicBezTo>
                  <a:cubicBezTo>
                    <a:pt x="8605" y="11931"/>
                    <a:pt x="8499" y="11802"/>
                    <a:pt x="8383" y="11700"/>
                  </a:cubicBezTo>
                  <a:cubicBezTo>
                    <a:pt x="8374" y="11548"/>
                    <a:pt x="8291" y="11287"/>
                    <a:pt x="7928" y="11036"/>
                  </a:cubicBezTo>
                  <a:cubicBezTo>
                    <a:pt x="7803" y="10948"/>
                    <a:pt x="7657" y="10913"/>
                    <a:pt x="7505" y="10913"/>
                  </a:cubicBezTo>
                  <a:cubicBezTo>
                    <a:pt x="6991" y="10913"/>
                    <a:pt x="6417" y="11310"/>
                    <a:pt x="6383" y="11333"/>
                  </a:cubicBezTo>
                  <a:lnTo>
                    <a:pt x="6377" y="11340"/>
                  </a:lnTo>
                  <a:lnTo>
                    <a:pt x="6367" y="11350"/>
                  </a:lnTo>
                  <a:cubicBezTo>
                    <a:pt x="6364" y="11353"/>
                    <a:pt x="6364" y="11363"/>
                    <a:pt x="6364" y="11370"/>
                  </a:cubicBezTo>
                  <a:lnTo>
                    <a:pt x="6364" y="11380"/>
                  </a:lnTo>
                  <a:lnTo>
                    <a:pt x="6364" y="11383"/>
                  </a:lnTo>
                  <a:lnTo>
                    <a:pt x="6364" y="11386"/>
                  </a:lnTo>
                  <a:cubicBezTo>
                    <a:pt x="6367" y="11396"/>
                    <a:pt x="6370" y="11399"/>
                    <a:pt x="6377" y="11403"/>
                  </a:cubicBezTo>
                  <a:lnTo>
                    <a:pt x="6380" y="11406"/>
                  </a:lnTo>
                  <a:cubicBezTo>
                    <a:pt x="6385" y="11411"/>
                    <a:pt x="6392" y="11414"/>
                    <a:pt x="6400" y="11414"/>
                  </a:cubicBezTo>
                  <a:cubicBezTo>
                    <a:pt x="6403" y="11414"/>
                    <a:pt x="6406" y="11414"/>
                    <a:pt x="6410" y="11413"/>
                  </a:cubicBezTo>
                  <a:cubicBezTo>
                    <a:pt x="6411" y="11413"/>
                    <a:pt x="6446" y="11406"/>
                    <a:pt x="6508" y="11406"/>
                  </a:cubicBezTo>
                  <a:cubicBezTo>
                    <a:pt x="6656" y="11406"/>
                    <a:pt x="6959" y="11442"/>
                    <a:pt x="7324" y="11687"/>
                  </a:cubicBezTo>
                  <a:cubicBezTo>
                    <a:pt x="7605" y="11875"/>
                    <a:pt x="7852" y="11918"/>
                    <a:pt x="8037" y="11918"/>
                  </a:cubicBezTo>
                  <a:cubicBezTo>
                    <a:pt x="8218" y="11918"/>
                    <a:pt x="8334" y="11875"/>
                    <a:pt x="8347" y="11868"/>
                  </a:cubicBezTo>
                  <a:cubicBezTo>
                    <a:pt x="8360" y="11865"/>
                    <a:pt x="8367" y="11852"/>
                    <a:pt x="8374" y="11842"/>
                  </a:cubicBezTo>
                  <a:cubicBezTo>
                    <a:pt x="8374" y="11842"/>
                    <a:pt x="8374" y="11832"/>
                    <a:pt x="8377" y="11819"/>
                  </a:cubicBezTo>
                  <a:cubicBezTo>
                    <a:pt x="8463" y="11908"/>
                    <a:pt x="8542" y="12007"/>
                    <a:pt x="8608" y="12126"/>
                  </a:cubicBezTo>
                  <a:lnTo>
                    <a:pt x="8611" y="12129"/>
                  </a:lnTo>
                  <a:cubicBezTo>
                    <a:pt x="8581" y="12139"/>
                    <a:pt x="8548" y="12149"/>
                    <a:pt x="8522" y="12159"/>
                  </a:cubicBezTo>
                  <a:cubicBezTo>
                    <a:pt x="7964" y="12340"/>
                    <a:pt x="7482" y="12502"/>
                    <a:pt x="7113" y="12756"/>
                  </a:cubicBezTo>
                  <a:cubicBezTo>
                    <a:pt x="6248" y="13363"/>
                    <a:pt x="5921" y="14178"/>
                    <a:pt x="6123" y="15261"/>
                  </a:cubicBezTo>
                  <a:cubicBezTo>
                    <a:pt x="6156" y="15439"/>
                    <a:pt x="6195" y="15591"/>
                    <a:pt x="6235" y="15736"/>
                  </a:cubicBezTo>
                  <a:cubicBezTo>
                    <a:pt x="5657" y="14607"/>
                    <a:pt x="5489" y="13644"/>
                    <a:pt x="5855" y="12584"/>
                  </a:cubicBezTo>
                  <a:cubicBezTo>
                    <a:pt x="6327" y="11221"/>
                    <a:pt x="5783" y="10245"/>
                    <a:pt x="5783" y="10244"/>
                  </a:cubicBezTo>
                  <a:lnTo>
                    <a:pt x="5783" y="10244"/>
                  </a:lnTo>
                  <a:cubicBezTo>
                    <a:pt x="5783" y="10245"/>
                    <a:pt x="6179" y="11908"/>
                    <a:pt x="5215" y="13244"/>
                  </a:cubicBezTo>
                  <a:cubicBezTo>
                    <a:pt x="4347" y="14455"/>
                    <a:pt x="489" y="12782"/>
                    <a:pt x="394" y="15432"/>
                  </a:cubicBezTo>
                  <a:cubicBezTo>
                    <a:pt x="248" y="14521"/>
                    <a:pt x="172" y="13574"/>
                    <a:pt x="172" y="12594"/>
                  </a:cubicBezTo>
                  <a:cubicBezTo>
                    <a:pt x="172" y="5756"/>
                    <a:pt x="3921" y="192"/>
                    <a:pt x="8529" y="192"/>
                  </a:cubicBezTo>
                  <a:close/>
                  <a:moveTo>
                    <a:pt x="11433" y="15647"/>
                  </a:moveTo>
                  <a:cubicBezTo>
                    <a:pt x="11373" y="16040"/>
                    <a:pt x="11251" y="16502"/>
                    <a:pt x="11014" y="17010"/>
                  </a:cubicBezTo>
                  <a:cubicBezTo>
                    <a:pt x="10317" y="18498"/>
                    <a:pt x="9921" y="19485"/>
                    <a:pt x="10601" y="20904"/>
                  </a:cubicBezTo>
                  <a:cubicBezTo>
                    <a:pt x="10608" y="20921"/>
                    <a:pt x="10624" y="20927"/>
                    <a:pt x="10637" y="20927"/>
                  </a:cubicBezTo>
                  <a:cubicBezTo>
                    <a:pt x="10647" y="20927"/>
                    <a:pt x="10651" y="20927"/>
                    <a:pt x="10657" y="20924"/>
                  </a:cubicBezTo>
                  <a:cubicBezTo>
                    <a:pt x="10680" y="20917"/>
                    <a:pt x="10687" y="20888"/>
                    <a:pt x="10680" y="20868"/>
                  </a:cubicBezTo>
                  <a:cubicBezTo>
                    <a:pt x="10014" y="19485"/>
                    <a:pt x="10403" y="18515"/>
                    <a:pt x="11093" y="17046"/>
                  </a:cubicBezTo>
                  <a:cubicBezTo>
                    <a:pt x="11268" y="16670"/>
                    <a:pt x="11380" y="16317"/>
                    <a:pt x="11456" y="16000"/>
                  </a:cubicBezTo>
                  <a:lnTo>
                    <a:pt x="11456" y="16000"/>
                  </a:lnTo>
                  <a:cubicBezTo>
                    <a:pt x="11416" y="16340"/>
                    <a:pt x="11360" y="16713"/>
                    <a:pt x="11274" y="17007"/>
                  </a:cubicBezTo>
                  <a:cubicBezTo>
                    <a:pt x="11103" y="17594"/>
                    <a:pt x="10535" y="19086"/>
                    <a:pt x="10651" y="19802"/>
                  </a:cubicBezTo>
                  <a:cubicBezTo>
                    <a:pt x="10948" y="21643"/>
                    <a:pt x="12218" y="23138"/>
                    <a:pt x="12529" y="23485"/>
                  </a:cubicBezTo>
                  <a:cubicBezTo>
                    <a:pt x="11334" y="24439"/>
                    <a:pt x="9977" y="24983"/>
                    <a:pt x="8535" y="24983"/>
                  </a:cubicBezTo>
                  <a:cubicBezTo>
                    <a:pt x="6727" y="24983"/>
                    <a:pt x="5053" y="24125"/>
                    <a:pt x="3681" y="22670"/>
                  </a:cubicBezTo>
                  <a:cubicBezTo>
                    <a:pt x="3186" y="19439"/>
                    <a:pt x="6720" y="20323"/>
                    <a:pt x="7156" y="19178"/>
                  </a:cubicBezTo>
                  <a:cubicBezTo>
                    <a:pt x="7499" y="18284"/>
                    <a:pt x="7119" y="17304"/>
                    <a:pt x="6935" y="16911"/>
                  </a:cubicBezTo>
                  <a:lnTo>
                    <a:pt x="6935" y="16911"/>
                  </a:lnTo>
                  <a:cubicBezTo>
                    <a:pt x="6968" y="16947"/>
                    <a:pt x="6994" y="16983"/>
                    <a:pt x="7027" y="17026"/>
                  </a:cubicBezTo>
                  <a:cubicBezTo>
                    <a:pt x="7763" y="17875"/>
                    <a:pt x="8803" y="17891"/>
                    <a:pt x="8859" y="17891"/>
                  </a:cubicBezTo>
                  <a:lnTo>
                    <a:pt x="8865" y="17891"/>
                  </a:lnTo>
                  <a:cubicBezTo>
                    <a:pt x="10212" y="17802"/>
                    <a:pt x="11119" y="16264"/>
                    <a:pt x="11433" y="15647"/>
                  </a:cubicBezTo>
                  <a:close/>
                  <a:moveTo>
                    <a:pt x="8535" y="0"/>
                  </a:moveTo>
                  <a:cubicBezTo>
                    <a:pt x="3822" y="0"/>
                    <a:pt x="1" y="5631"/>
                    <a:pt x="1" y="12578"/>
                  </a:cubicBezTo>
                  <a:cubicBezTo>
                    <a:pt x="1" y="19525"/>
                    <a:pt x="3822" y="25158"/>
                    <a:pt x="8535" y="25158"/>
                  </a:cubicBezTo>
                  <a:cubicBezTo>
                    <a:pt x="13245" y="25158"/>
                    <a:pt x="17066" y="19525"/>
                    <a:pt x="17066" y="12578"/>
                  </a:cubicBezTo>
                  <a:cubicBezTo>
                    <a:pt x="17060" y="5631"/>
                    <a:pt x="13245" y="0"/>
                    <a:pt x="8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9"/>
            <p:cNvSpPr/>
            <p:nvPr/>
          </p:nvSpPr>
          <p:spPr>
            <a:xfrm>
              <a:off x="2272769" y="3760783"/>
              <a:ext cx="179419" cy="108905"/>
            </a:xfrm>
            <a:custGeom>
              <a:rect b="b" l="l" r="r" t="t"/>
              <a:pathLst>
                <a:path extrusionOk="0" h="1407" w="2318">
                  <a:moveTo>
                    <a:pt x="1449" y="87"/>
                  </a:moveTo>
                  <a:cubicBezTo>
                    <a:pt x="1598" y="87"/>
                    <a:pt x="1835" y="186"/>
                    <a:pt x="2152" y="608"/>
                  </a:cubicBezTo>
                  <a:cubicBezTo>
                    <a:pt x="2060" y="575"/>
                    <a:pt x="1905" y="516"/>
                    <a:pt x="1670" y="430"/>
                  </a:cubicBezTo>
                  <a:cubicBezTo>
                    <a:pt x="1635" y="417"/>
                    <a:pt x="1597" y="411"/>
                    <a:pt x="1560" y="411"/>
                  </a:cubicBezTo>
                  <a:cubicBezTo>
                    <a:pt x="1397" y="411"/>
                    <a:pt x="1226" y="514"/>
                    <a:pt x="1159" y="562"/>
                  </a:cubicBezTo>
                  <a:cubicBezTo>
                    <a:pt x="1108" y="513"/>
                    <a:pt x="994" y="425"/>
                    <a:pt x="836" y="425"/>
                  </a:cubicBezTo>
                  <a:cubicBezTo>
                    <a:pt x="767" y="425"/>
                    <a:pt x="691" y="442"/>
                    <a:pt x="608" y="486"/>
                  </a:cubicBezTo>
                  <a:cubicBezTo>
                    <a:pt x="416" y="588"/>
                    <a:pt x="245" y="628"/>
                    <a:pt x="136" y="638"/>
                  </a:cubicBezTo>
                  <a:cubicBezTo>
                    <a:pt x="288" y="476"/>
                    <a:pt x="647" y="87"/>
                    <a:pt x="921" y="87"/>
                  </a:cubicBezTo>
                  <a:lnTo>
                    <a:pt x="928" y="87"/>
                  </a:lnTo>
                  <a:cubicBezTo>
                    <a:pt x="1010" y="87"/>
                    <a:pt x="1073" y="129"/>
                    <a:pt x="1126" y="202"/>
                  </a:cubicBezTo>
                  <a:cubicBezTo>
                    <a:pt x="1136" y="215"/>
                    <a:pt x="1146" y="219"/>
                    <a:pt x="1159" y="219"/>
                  </a:cubicBezTo>
                  <a:cubicBezTo>
                    <a:pt x="1172" y="219"/>
                    <a:pt x="1185" y="212"/>
                    <a:pt x="1192" y="202"/>
                  </a:cubicBezTo>
                  <a:cubicBezTo>
                    <a:pt x="1192" y="202"/>
                    <a:pt x="1278" y="87"/>
                    <a:pt x="1443" y="87"/>
                  </a:cubicBezTo>
                  <a:close/>
                  <a:moveTo>
                    <a:pt x="1570" y="498"/>
                  </a:moveTo>
                  <a:cubicBezTo>
                    <a:pt x="1599" y="498"/>
                    <a:pt x="1628" y="502"/>
                    <a:pt x="1654" y="512"/>
                  </a:cubicBezTo>
                  <a:cubicBezTo>
                    <a:pt x="1905" y="608"/>
                    <a:pt x="2063" y="664"/>
                    <a:pt x="2159" y="697"/>
                  </a:cubicBezTo>
                  <a:cubicBezTo>
                    <a:pt x="1975" y="760"/>
                    <a:pt x="1577" y="874"/>
                    <a:pt x="1088" y="874"/>
                  </a:cubicBezTo>
                  <a:cubicBezTo>
                    <a:pt x="805" y="874"/>
                    <a:pt x="492" y="836"/>
                    <a:pt x="172" y="727"/>
                  </a:cubicBezTo>
                  <a:cubicBezTo>
                    <a:pt x="278" y="710"/>
                    <a:pt x="453" y="667"/>
                    <a:pt x="657" y="565"/>
                  </a:cubicBezTo>
                  <a:cubicBezTo>
                    <a:pt x="727" y="528"/>
                    <a:pt x="790" y="514"/>
                    <a:pt x="847" y="514"/>
                  </a:cubicBezTo>
                  <a:cubicBezTo>
                    <a:pt x="1018" y="514"/>
                    <a:pt x="1124" y="643"/>
                    <a:pt x="1129" y="648"/>
                  </a:cubicBezTo>
                  <a:cubicBezTo>
                    <a:pt x="1139" y="658"/>
                    <a:pt x="1154" y="663"/>
                    <a:pt x="1168" y="663"/>
                  </a:cubicBezTo>
                  <a:cubicBezTo>
                    <a:pt x="1176" y="663"/>
                    <a:pt x="1184" y="661"/>
                    <a:pt x="1192" y="657"/>
                  </a:cubicBezTo>
                  <a:cubicBezTo>
                    <a:pt x="1195" y="652"/>
                    <a:pt x="1396" y="498"/>
                    <a:pt x="1570" y="498"/>
                  </a:cubicBezTo>
                  <a:close/>
                  <a:moveTo>
                    <a:pt x="2162" y="783"/>
                  </a:moveTo>
                  <a:lnTo>
                    <a:pt x="2162" y="783"/>
                  </a:lnTo>
                  <a:cubicBezTo>
                    <a:pt x="2017" y="971"/>
                    <a:pt x="1670" y="1321"/>
                    <a:pt x="1162" y="1321"/>
                  </a:cubicBezTo>
                  <a:cubicBezTo>
                    <a:pt x="660" y="1321"/>
                    <a:pt x="317" y="997"/>
                    <a:pt x="169" y="822"/>
                  </a:cubicBezTo>
                  <a:lnTo>
                    <a:pt x="169" y="822"/>
                  </a:lnTo>
                  <a:cubicBezTo>
                    <a:pt x="484" y="925"/>
                    <a:pt x="793" y="961"/>
                    <a:pt x="1073" y="961"/>
                  </a:cubicBezTo>
                  <a:cubicBezTo>
                    <a:pt x="1562" y="961"/>
                    <a:pt x="1965" y="850"/>
                    <a:pt x="2162" y="783"/>
                  </a:cubicBezTo>
                  <a:close/>
                  <a:moveTo>
                    <a:pt x="921" y="1"/>
                  </a:moveTo>
                  <a:cubicBezTo>
                    <a:pt x="528" y="1"/>
                    <a:pt x="33" y="641"/>
                    <a:pt x="14" y="667"/>
                  </a:cubicBezTo>
                  <a:cubicBezTo>
                    <a:pt x="4" y="681"/>
                    <a:pt x="0" y="697"/>
                    <a:pt x="7" y="714"/>
                  </a:cubicBezTo>
                  <a:cubicBezTo>
                    <a:pt x="4" y="727"/>
                    <a:pt x="0" y="743"/>
                    <a:pt x="7" y="756"/>
                  </a:cubicBezTo>
                  <a:cubicBezTo>
                    <a:pt x="24" y="780"/>
                    <a:pt x="420" y="1407"/>
                    <a:pt x="1159" y="1407"/>
                  </a:cubicBezTo>
                  <a:cubicBezTo>
                    <a:pt x="1898" y="1407"/>
                    <a:pt x="2294" y="747"/>
                    <a:pt x="2311" y="717"/>
                  </a:cubicBezTo>
                  <a:cubicBezTo>
                    <a:pt x="2311" y="714"/>
                    <a:pt x="2311" y="710"/>
                    <a:pt x="2314" y="707"/>
                  </a:cubicBezTo>
                  <a:cubicBezTo>
                    <a:pt x="2314" y="700"/>
                    <a:pt x="2317" y="697"/>
                    <a:pt x="2317" y="694"/>
                  </a:cubicBezTo>
                  <a:cubicBezTo>
                    <a:pt x="2317" y="690"/>
                    <a:pt x="2314" y="684"/>
                    <a:pt x="2314" y="681"/>
                  </a:cubicBezTo>
                  <a:cubicBezTo>
                    <a:pt x="2314" y="677"/>
                    <a:pt x="2314" y="674"/>
                    <a:pt x="2311" y="667"/>
                  </a:cubicBezTo>
                  <a:cubicBezTo>
                    <a:pt x="2004" y="228"/>
                    <a:pt x="1717" y="1"/>
                    <a:pt x="1453" y="1"/>
                  </a:cubicBezTo>
                  <a:lnTo>
                    <a:pt x="1446" y="1"/>
                  </a:lnTo>
                  <a:cubicBezTo>
                    <a:pt x="1307" y="1"/>
                    <a:pt x="1212" y="67"/>
                    <a:pt x="1162" y="113"/>
                  </a:cubicBezTo>
                  <a:cubicBezTo>
                    <a:pt x="1103" y="40"/>
                    <a:pt x="1024" y="4"/>
                    <a:pt x="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9"/>
            <p:cNvSpPr/>
            <p:nvPr/>
          </p:nvSpPr>
          <p:spPr>
            <a:xfrm>
              <a:off x="2324086" y="3708615"/>
              <a:ext cx="89245" cy="23376"/>
            </a:xfrm>
            <a:custGeom>
              <a:rect b="b" l="l" r="r" t="t"/>
              <a:pathLst>
                <a:path extrusionOk="0" h="302" w="1153">
                  <a:moveTo>
                    <a:pt x="1041" y="0"/>
                  </a:moveTo>
                  <a:cubicBezTo>
                    <a:pt x="974" y="0"/>
                    <a:pt x="893" y="17"/>
                    <a:pt x="846" y="87"/>
                  </a:cubicBezTo>
                  <a:cubicBezTo>
                    <a:pt x="809" y="147"/>
                    <a:pt x="704" y="209"/>
                    <a:pt x="595" y="216"/>
                  </a:cubicBezTo>
                  <a:cubicBezTo>
                    <a:pt x="590" y="216"/>
                    <a:pt x="585" y="216"/>
                    <a:pt x="580" y="216"/>
                  </a:cubicBezTo>
                  <a:cubicBezTo>
                    <a:pt x="507" y="216"/>
                    <a:pt x="443" y="193"/>
                    <a:pt x="397" y="137"/>
                  </a:cubicBezTo>
                  <a:cubicBezTo>
                    <a:pt x="313" y="41"/>
                    <a:pt x="221" y="12"/>
                    <a:pt x="144" y="12"/>
                  </a:cubicBezTo>
                  <a:cubicBezTo>
                    <a:pt x="85" y="12"/>
                    <a:pt x="34" y="29"/>
                    <a:pt x="1" y="48"/>
                  </a:cubicBezTo>
                  <a:lnTo>
                    <a:pt x="47" y="120"/>
                  </a:lnTo>
                  <a:cubicBezTo>
                    <a:pt x="49" y="119"/>
                    <a:pt x="86" y="96"/>
                    <a:pt x="141" y="96"/>
                  </a:cubicBezTo>
                  <a:cubicBezTo>
                    <a:pt x="194" y="96"/>
                    <a:pt x="263" y="117"/>
                    <a:pt x="331" y="196"/>
                  </a:cubicBezTo>
                  <a:cubicBezTo>
                    <a:pt x="394" y="265"/>
                    <a:pt x="476" y="302"/>
                    <a:pt x="572" y="302"/>
                  </a:cubicBezTo>
                  <a:lnTo>
                    <a:pt x="598" y="302"/>
                  </a:lnTo>
                  <a:cubicBezTo>
                    <a:pt x="740" y="295"/>
                    <a:pt x="869" y="206"/>
                    <a:pt x="918" y="133"/>
                  </a:cubicBezTo>
                  <a:cubicBezTo>
                    <a:pt x="944" y="95"/>
                    <a:pt x="993" y="86"/>
                    <a:pt x="1037" y="86"/>
                  </a:cubicBezTo>
                  <a:cubicBezTo>
                    <a:pt x="1084" y="86"/>
                    <a:pt x="1126" y="97"/>
                    <a:pt x="1126" y="97"/>
                  </a:cubicBezTo>
                  <a:lnTo>
                    <a:pt x="1153" y="15"/>
                  </a:lnTo>
                  <a:cubicBezTo>
                    <a:pt x="1148" y="13"/>
                    <a:pt x="1100"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9"/>
            <p:cNvSpPr/>
            <p:nvPr/>
          </p:nvSpPr>
          <p:spPr>
            <a:xfrm>
              <a:off x="1963939" y="3228729"/>
              <a:ext cx="84369" cy="188320"/>
            </a:xfrm>
            <a:custGeom>
              <a:rect b="b" l="l" r="r" t="t"/>
              <a:pathLst>
                <a:path extrusionOk="0" h="2433" w="1090">
                  <a:moveTo>
                    <a:pt x="208" y="208"/>
                  </a:moveTo>
                  <a:lnTo>
                    <a:pt x="208" y="208"/>
                  </a:lnTo>
                  <a:cubicBezTo>
                    <a:pt x="489" y="413"/>
                    <a:pt x="961" y="848"/>
                    <a:pt x="875" y="1281"/>
                  </a:cubicBezTo>
                  <a:cubicBezTo>
                    <a:pt x="809" y="1601"/>
                    <a:pt x="680" y="1773"/>
                    <a:pt x="571" y="1858"/>
                  </a:cubicBezTo>
                  <a:cubicBezTo>
                    <a:pt x="647" y="1535"/>
                    <a:pt x="624" y="1182"/>
                    <a:pt x="495" y="806"/>
                  </a:cubicBezTo>
                  <a:cubicBezTo>
                    <a:pt x="410" y="555"/>
                    <a:pt x="297" y="347"/>
                    <a:pt x="208" y="208"/>
                  </a:cubicBezTo>
                  <a:close/>
                  <a:moveTo>
                    <a:pt x="212" y="377"/>
                  </a:moveTo>
                  <a:cubicBezTo>
                    <a:pt x="406" y="733"/>
                    <a:pt x="647" y="1334"/>
                    <a:pt x="466" y="1924"/>
                  </a:cubicBezTo>
                  <a:cubicBezTo>
                    <a:pt x="446" y="1938"/>
                    <a:pt x="426" y="1941"/>
                    <a:pt x="413" y="1944"/>
                  </a:cubicBezTo>
                  <a:cubicBezTo>
                    <a:pt x="350" y="1875"/>
                    <a:pt x="116" y="1565"/>
                    <a:pt x="208" y="1030"/>
                  </a:cubicBezTo>
                  <a:cubicBezTo>
                    <a:pt x="251" y="756"/>
                    <a:pt x="241" y="542"/>
                    <a:pt x="212" y="377"/>
                  </a:cubicBezTo>
                  <a:close/>
                  <a:moveTo>
                    <a:pt x="37" y="0"/>
                  </a:moveTo>
                  <a:cubicBezTo>
                    <a:pt x="30" y="0"/>
                    <a:pt x="24" y="7"/>
                    <a:pt x="17" y="10"/>
                  </a:cubicBezTo>
                  <a:lnTo>
                    <a:pt x="14" y="13"/>
                  </a:lnTo>
                  <a:cubicBezTo>
                    <a:pt x="7" y="17"/>
                    <a:pt x="7" y="20"/>
                    <a:pt x="4" y="27"/>
                  </a:cubicBezTo>
                  <a:cubicBezTo>
                    <a:pt x="4" y="30"/>
                    <a:pt x="0" y="33"/>
                    <a:pt x="0" y="40"/>
                  </a:cubicBezTo>
                  <a:lnTo>
                    <a:pt x="0" y="50"/>
                  </a:lnTo>
                  <a:cubicBezTo>
                    <a:pt x="0" y="56"/>
                    <a:pt x="4" y="60"/>
                    <a:pt x="4" y="63"/>
                  </a:cubicBezTo>
                  <a:cubicBezTo>
                    <a:pt x="10" y="66"/>
                    <a:pt x="228" y="396"/>
                    <a:pt x="119" y="1013"/>
                  </a:cubicBezTo>
                  <a:cubicBezTo>
                    <a:pt x="4" y="1674"/>
                    <a:pt x="350" y="2004"/>
                    <a:pt x="363" y="2020"/>
                  </a:cubicBezTo>
                  <a:cubicBezTo>
                    <a:pt x="370" y="2027"/>
                    <a:pt x="380" y="2030"/>
                    <a:pt x="393" y="2030"/>
                  </a:cubicBezTo>
                  <a:lnTo>
                    <a:pt x="400" y="2030"/>
                  </a:lnTo>
                  <a:cubicBezTo>
                    <a:pt x="403" y="2030"/>
                    <a:pt x="413" y="2030"/>
                    <a:pt x="426" y="2027"/>
                  </a:cubicBezTo>
                  <a:lnTo>
                    <a:pt x="426" y="2027"/>
                  </a:lnTo>
                  <a:cubicBezTo>
                    <a:pt x="380" y="2142"/>
                    <a:pt x="317" y="2254"/>
                    <a:pt x="235" y="2367"/>
                  </a:cubicBezTo>
                  <a:cubicBezTo>
                    <a:pt x="222" y="2383"/>
                    <a:pt x="228" y="2409"/>
                    <a:pt x="245" y="2423"/>
                  </a:cubicBezTo>
                  <a:cubicBezTo>
                    <a:pt x="251" y="2426"/>
                    <a:pt x="261" y="2433"/>
                    <a:pt x="268" y="2433"/>
                  </a:cubicBezTo>
                  <a:cubicBezTo>
                    <a:pt x="281" y="2433"/>
                    <a:pt x="294" y="2426"/>
                    <a:pt x="301" y="2416"/>
                  </a:cubicBezTo>
                  <a:cubicBezTo>
                    <a:pt x="400" y="2277"/>
                    <a:pt x="479" y="2136"/>
                    <a:pt x="528" y="1980"/>
                  </a:cubicBezTo>
                  <a:cubicBezTo>
                    <a:pt x="664" y="1908"/>
                    <a:pt x="865" y="1726"/>
                    <a:pt x="954" y="1297"/>
                  </a:cubicBezTo>
                  <a:cubicBezTo>
                    <a:pt x="1090" y="637"/>
                    <a:pt x="109" y="30"/>
                    <a:pt x="66" y="7"/>
                  </a:cubicBezTo>
                  <a:cubicBezTo>
                    <a:pt x="63" y="0"/>
                    <a:pt x="60"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9"/>
            <p:cNvSpPr/>
            <p:nvPr/>
          </p:nvSpPr>
          <p:spPr>
            <a:xfrm>
              <a:off x="2727423" y="3699636"/>
              <a:ext cx="116568" cy="179806"/>
            </a:xfrm>
            <a:custGeom>
              <a:rect b="b" l="l" r="r" t="t"/>
              <a:pathLst>
                <a:path extrusionOk="0" h="2323" w="1506">
                  <a:moveTo>
                    <a:pt x="866" y="253"/>
                  </a:moveTo>
                  <a:cubicBezTo>
                    <a:pt x="1037" y="556"/>
                    <a:pt x="1301" y="1141"/>
                    <a:pt x="1047" y="1504"/>
                  </a:cubicBezTo>
                  <a:cubicBezTo>
                    <a:pt x="859" y="1771"/>
                    <a:pt x="674" y="1877"/>
                    <a:pt x="536" y="1910"/>
                  </a:cubicBezTo>
                  <a:cubicBezTo>
                    <a:pt x="734" y="1652"/>
                    <a:pt x="852" y="1315"/>
                    <a:pt x="889" y="919"/>
                  </a:cubicBezTo>
                  <a:cubicBezTo>
                    <a:pt x="908" y="655"/>
                    <a:pt x="889" y="418"/>
                    <a:pt x="866" y="253"/>
                  </a:cubicBezTo>
                  <a:close/>
                  <a:moveTo>
                    <a:pt x="800" y="414"/>
                  </a:moveTo>
                  <a:lnTo>
                    <a:pt x="800" y="414"/>
                  </a:lnTo>
                  <a:cubicBezTo>
                    <a:pt x="839" y="814"/>
                    <a:pt x="816" y="1464"/>
                    <a:pt x="413" y="1933"/>
                  </a:cubicBezTo>
                  <a:cubicBezTo>
                    <a:pt x="387" y="1933"/>
                    <a:pt x="367" y="1933"/>
                    <a:pt x="354" y="1929"/>
                  </a:cubicBezTo>
                  <a:cubicBezTo>
                    <a:pt x="328" y="1837"/>
                    <a:pt x="235" y="1464"/>
                    <a:pt x="536" y="1009"/>
                  </a:cubicBezTo>
                  <a:cubicBezTo>
                    <a:pt x="684" y="781"/>
                    <a:pt x="763" y="576"/>
                    <a:pt x="800" y="414"/>
                  </a:cubicBezTo>
                  <a:close/>
                  <a:moveTo>
                    <a:pt x="788" y="1"/>
                  </a:moveTo>
                  <a:cubicBezTo>
                    <a:pt x="786" y="1"/>
                    <a:pt x="783" y="1"/>
                    <a:pt x="780" y="2"/>
                  </a:cubicBezTo>
                  <a:lnTo>
                    <a:pt x="776" y="2"/>
                  </a:lnTo>
                  <a:cubicBezTo>
                    <a:pt x="770" y="2"/>
                    <a:pt x="767" y="5"/>
                    <a:pt x="763" y="12"/>
                  </a:cubicBezTo>
                  <a:cubicBezTo>
                    <a:pt x="760" y="15"/>
                    <a:pt x="760" y="18"/>
                    <a:pt x="757" y="18"/>
                  </a:cubicBezTo>
                  <a:cubicBezTo>
                    <a:pt x="750" y="25"/>
                    <a:pt x="750" y="35"/>
                    <a:pt x="750" y="42"/>
                  </a:cubicBezTo>
                  <a:cubicBezTo>
                    <a:pt x="743" y="51"/>
                    <a:pt x="809" y="441"/>
                    <a:pt x="466" y="962"/>
                  </a:cubicBezTo>
                  <a:cubicBezTo>
                    <a:pt x="100" y="1520"/>
                    <a:pt x="275" y="1962"/>
                    <a:pt x="285" y="1982"/>
                  </a:cubicBezTo>
                  <a:cubicBezTo>
                    <a:pt x="288" y="1995"/>
                    <a:pt x="301" y="2002"/>
                    <a:pt x="314" y="2009"/>
                  </a:cubicBezTo>
                  <a:cubicBezTo>
                    <a:pt x="318" y="2009"/>
                    <a:pt x="328" y="2012"/>
                    <a:pt x="338" y="2012"/>
                  </a:cubicBezTo>
                  <a:cubicBezTo>
                    <a:pt x="252" y="2098"/>
                    <a:pt x="149" y="2177"/>
                    <a:pt x="31" y="2243"/>
                  </a:cubicBezTo>
                  <a:cubicBezTo>
                    <a:pt x="7" y="2256"/>
                    <a:pt x="1" y="2279"/>
                    <a:pt x="14" y="2299"/>
                  </a:cubicBezTo>
                  <a:cubicBezTo>
                    <a:pt x="21" y="2312"/>
                    <a:pt x="34" y="2322"/>
                    <a:pt x="50" y="2322"/>
                  </a:cubicBezTo>
                  <a:cubicBezTo>
                    <a:pt x="57" y="2322"/>
                    <a:pt x="64" y="2322"/>
                    <a:pt x="70" y="2315"/>
                  </a:cubicBezTo>
                  <a:cubicBezTo>
                    <a:pt x="215" y="2233"/>
                    <a:pt x="344" y="2131"/>
                    <a:pt x="453" y="2012"/>
                  </a:cubicBezTo>
                  <a:cubicBezTo>
                    <a:pt x="608" y="1999"/>
                    <a:pt x="866" y="1913"/>
                    <a:pt x="1120" y="1553"/>
                  </a:cubicBezTo>
                  <a:cubicBezTo>
                    <a:pt x="1506" y="1005"/>
                    <a:pt x="849" y="51"/>
                    <a:pt x="823" y="15"/>
                  </a:cubicBezTo>
                  <a:cubicBezTo>
                    <a:pt x="816" y="12"/>
                    <a:pt x="816" y="5"/>
                    <a:pt x="813" y="5"/>
                  </a:cubicBezTo>
                  <a:cubicBezTo>
                    <a:pt x="809" y="2"/>
                    <a:pt x="803" y="2"/>
                    <a:pt x="800" y="2"/>
                  </a:cubicBezTo>
                  <a:cubicBezTo>
                    <a:pt x="795" y="2"/>
                    <a:pt x="792" y="1"/>
                    <a:pt x="7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9"/>
            <p:cNvSpPr/>
            <p:nvPr/>
          </p:nvSpPr>
          <p:spPr>
            <a:xfrm>
              <a:off x="1843890" y="3425405"/>
              <a:ext cx="147994" cy="134990"/>
            </a:xfrm>
            <a:custGeom>
              <a:rect b="b" l="l" r="r" t="t"/>
              <a:pathLst>
                <a:path extrusionOk="0" h="1744" w="1912">
                  <a:moveTo>
                    <a:pt x="350" y="377"/>
                  </a:moveTo>
                  <a:cubicBezTo>
                    <a:pt x="459" y="505"/>
                    <a:pt x="617" y="654"/>
                    <a:pt x="858" y="786"/>
                  </a:cubicBezTo>
                  <a:cubicBezTo>
                    <a:pt x="1334" y="1053"/>
                    <a:pt x="1423" y="1430"/>
                    <a:pt x="1436" y="1525"/>
                  </a:cubicBezTo>
                  <a:cubicBezTo>
                    <a:pt x="1423" y="1532"/>
                    <a:pt x="1406" y="1545"/>
                    <a:pt x="1386" y="1552"/>
                  </a:cubicBezTo>
                  <a:cubicBezTo>
                    <a:pt x="812" y="1321"/>
                    <a:pt x="499" y="753"/>
                    <a:pt x="350" y="377"/>
                  </a:cubicBezTo>
                  <a:close/>
                  <a:moveTo>
                    <a:pt x="218" y="271"/>
                  </a:moveTo>
                  <a:lnTo>
                    <a:pt x="218" y="271"/>
                  </a:lnTo>
                  <a:cubicBezTo>
                    <a:pt x="274" y="426"/>
                    <a:pt x="363" y="644"/>
                    <a:pt x="499" y="872"/>
                  </a:cubicBezTo>
                  <a:cubicBezTo>
                    <a:pt x="710" y="1208"/>
                    <a:pt x="971" y="1453"/>
                    <a:pt x="1268" y="1595"/>
                  </a:cubicBezTo>
                  <a:cubicBezTo>
                    <a:pt x="1229" y="1603"/>
                    <a:pt x="1184" y="1609"/>
                    <a:pt x="1132" y="1609"/>
                  </a:cubicBezTo>
                  <a:cubicBezTo>
                    <a:pt x="1003" y="1609"/>
                    <a:pt x="835" y="1574"/>
                    <a:pt x="627" y="1466"/>
                  </a:cubicBezTo>
                  <a:cubicBezTo>
                    <a:pt x="235" y="1261"/>
                    <a:pt x="202" y="618"/>
                    <a:pt x="218" y="271"/>
                  </a:cubicBezTo>
                  <a:close/>
                  <a:moveTo>
                    <a:pt x="188" y="0"/>
                  </a:moveTo>
                  <a:cubicBezTo>
                    <a:pt x="185" y="0"/>
                    <a:pt x="185" y="0"/>
                    <a:pt x="182" y="7"/>
                  </a:cubicBezTo>
                  <a:cubicBezTo>
                    <a:pt x="179" y="7"/>
                    <a:pt x="172" y="10"/>
                    <a:pt x="169" y="14"/>
                  </a:cubicBezTo>
                  <a:lnTo>
                    <a:pt x="162" y="24"/>
                  </a:lnTo>
                  <a:cubicBezTo>
                    <a:pt x="162" y="27"/>
                    <a:pt x="155" y="30"/>
                    <a:pt x="155" y="33"/>
                  </a:cubicBezTo>
                  <a:cubicBezTo>
                    <a:pt x="149" y="83"/>
                    <a:pt x="0" y="1228"/>
                    <a:pt x="594" y="1542"/>
                  </a:cubicBezTo>
                  <a:cubicBezTo>
                    <a:pt x="812" y="1657"/>
                    <a:pt x="994" y="1694"/>
                    <a:pt x="1136" y="1694"/>
                  </a:cubicBezTo>
                  <a:cubicBezTo>
                    <a:pt x="1245" y="1694"/>
                    <a:pt x="1327" y="1674"/>
                    <a:pt x="1390" y="1647"/>
                  </a:cubicBezTo>
                  <a:cubicBezTo>
                    <a:pt x="1542" y="1707"/>
                    <a:pt x="1703" y="1740"/>
                    <a:pt x="1868" y="1743"/>
                  </a:cubicBezTo>
                  <a:cubicBezTo>
                    <a:pt x="1888" y="1743"/>
                    <a:pt x="1911" y="1727"/>
                    <a:pt x="1911" y="1700"/>
                  </a:cubicBezTo>
                  <a:cubicBezTo>
                    <a:pt x="1911" y="1677"/>
                    <a:pt x="1895" y="1661"/>
                    <a:pt x="1868" y="1657"/>
                  </a:cubicBezTo>
                  <a:cubicBezTo>
                    <a:pt x="1733" y="1651"/>
                    <a:pt x="1604" y="1628"/>
                    <a:pt x="1485" y="1591"/>
                  </a:cubicBezTo>
                  <a:cubicBezTo>
                    <a:pt x="1499" y="1581"/>
                    <a:pt x="1502" y="1578"/>
                    <a:pt x="1505" y="1575"/>
                  </a:cubicBezTo>
                  <a:cubicBezTo>
                    <a:pt x="1515" y="1565"/>
                    <a:pt x="1522" y="1552"/>
                    <a:pt x="1518" y="1542"/>
                  </a:cubicBezTo>
                  <a:cubicBezTo>
                    <a:pt x="1518" y="1519"/>
                    <a:pt x="1479" y="1047"/>
                    <a:pt x="895" y="717"/>
                  </a:cubicBezTo>
                  <a:cubicBezTo>
                    <a:pt x="350" y="406"/>
                    <a:pt x="231" y="30"/>
                    <a:pt x="231" y="27"/>
                  </a:cubicBezTo>
                  <a:cubicBezTo>
                    <a:pt x="231" y="24"/>
                    <a:pt x="228" y="17"/>
                    <a:pt x="228" y="14"/>
                  </a:cubicBezTo>
                  <a:lnTo>
                    <a:pt x="218" y="7"/>
                  </a:lnTo>
                  <a:cubicBezTo>
                    <a:pt x="215" y="0"/>
                    <a:pt x="21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9"/>
            <p:cNvSpPr/>
            <p:nvPr/>
          </p:nvSpPr>
          <p:spPr>
            <a:xfrm>
              <a:off x="2168046" y="2741877"/>
              <a:ext cx="188552" cy="75158"/>
            </a:xfrm>
            <a:custGeom>
              <a:rect b="b" l="l" r="r" t="t"/>
              <a:pathLst>
                <a:path extrusionOk="0" h="971" w="2436">
                  <a:moveTo>
                    <a:pt x="1172" y="82"/>
                  </a:moveTo>
                  <a:cubicBezTo>
                    <a:pt x="1208" y="82"/>
                    <a:pt x="1241" y="86"/>
                    <a:pt x="1278" y="96"/>
                  </a:cubicBezTo>
                  <a:cubicBezTo>
                    <a:pt x="1601" y="162"/>
                    <a:pt x="1769" y="290"/>
                    <a:pt x="1855" y="399"/>
                  </a:cubicBezTo>
                  <a:cubicBezTo>
                    <a:pt x="1734" y="371"/>
                    <a:pt x="1608" y="356"/>
                    <a:pt x="1477" y="356"/>
                  </a:cubicBezTo>
                  <a:cubicBezTo>
                    <a:pt x="1263" y="356"/>
                    <a:pt x="1037" y="395"/>
                    <a:pt x="806" y="475"/>
                  </a:cubicBezTo>
                  <a:cubicBezTo>
                    <a:pt x="551" y="561"/>
                    <a:pt x="347" y="677"/>
                    <a:pt x="205" y="762"/>
                  </a:cubicBezTo>
                  <a:cubicBezTo>
                    <a:pt x="396" y="508"/>
                    <a:pt x="776" y="82"/>
                    <a:pt x="1172" y="82"/>
                  </a:cubicBezTo>
                  <a:close/>
                  <a:moveTo>
                    <a:pt x="1478" y="441"/>
                  </a:moveTo>
                  <a:cubicBezTo>
                    <a:pt x="1623" y="441"/>
                    <a:pt x="1770" y="460"/>
                    <a:pt x="1918" y="505"/>
                  </a:cubicBezTo>
                  <a:cubicBezTo>
                    <a:pt x="1931" y="525"/>
                    <a:pt x="1934" y="545"/>
                    <a:pt x="1938" y="558"/>
                  </a:cubicBezTo>
                  <a:cubicBezTo>
                    <a:pt x="1882" y="610"/>
                    <a:pt x="1660" y="784"/>
                    <a:pt x="1270" y="784"/>
                  </a:cubicBezTo>
                  <a:cubicBezTo>
                    <a:pt x="1195" y="784"/>
                    <a:pt x="1114" y="777"/>
                    <a:pt x="1027" y="762"/>
                  </a:cubicBezTo>
                  <a:cubicBezTo>
                    <a:pt x="897" y="742"/>
                    <a:pt x="781" y="733"/>
                    <a:pt x="677" y="733"/>
                  </a:cubicBezTo>
                  <a:cubicBezTo>
                    <a:pt x="563" y="733"/>
                    <a:pt x="463" y="744"/>
                    <a:pt x="377" y="759"/>
                  </a:cubicBezTo>
                  <a:cubicBezTo>
                    <a:pt x="639" y="613"/>
                    <a:pt x="1043" y="441"/>
                    <a:pt x="1478" y="441"/>
                  </a:cubicBezTo>
                  <a:close/>
                  <a:moveTo>
                    <a:pt x="1170" y="1"/>
                  </a:moveTo>
                  <a:cubicBezTo>
                    <a:pt x="560" y="1"/>
                    <a:pt x="28" y="864"/>
                    <a:pt x="4" y="904"/>
                  </a:cubicBezTo>
                  <a:cubicBezTo>
                    <a:pt x="0" y="908"/>
                    <a:pt x="0" y="911"/>
                    <a:pt x="0" y="917"/>
                  </a:cubicBezTo>
                  <a:lnTo>
                    <a:pt x="0" y="921"/>
                  </a:lnTo>
                  <a:lnTo>
                    <a:pt x="0" y="934"/>
                  </a:lnTo>
                  <a:cubicBezTo>
                    <a:pt x="0" y="941"/>
                    <a:pt x="4" y="944"/>
                    <a:pt x="7" y="954"/>
                  </a:cubicBezTo>
                  <a:lnTo>
                    <a:pt x="10" y="957"/>
                  </a:lnTo>
                  <a:cubicBezTo>
                    <a:pt x="17" y="960"/>
                    <a:pt x="20" y="960"/>
                    <a:pt x="23" y="967"/>
                  </a:cubicBezTo>
                  <a:cubicBezTo>
                    <a:pt x="30" y="967"/>
                    <a:pt x="33" y="970"/>
                    <a:pt x="37" y="970"/>
                  </a:cubicBezTo>
                  <a:lnTo>
                    <a:pt x="53" y="970"/>
                  </a:lnTo>
                  <a:cubicBezTo>
                    <a:pt x="53" y="970"/>
                    <a:pt x="56" y="970"/>
                    <a:pt x="56" y="967"/>
                  </a:cubicBezTo>
                  <a:cubicBezTo>
                    <a:pt x="63" y="967"/>
                    <a:pt x="63" y="967"/>
                    <a:pt x="66" y="960"/>
                  </a:cubicBezTo>
                  <a:cubicBezTo>
                    <a:pt x="69" y="958"/>
                    <a:pt x="283" y="816"/>
                    <a:pt x="687" y="816"/>
                  </a:cubicBezTo>
                  <a:cubicBezTo>
                    <a:pt x="785" y="816"/>
                    <a:pt x="894" y="824"/>
                    <a:pt x="1014" y="845"/>
                  </a:cubicBezTo>
                  <a:cubicBezTo>
                    <a:pt x="1108" y="861"/>
                    <a:pt x="1195" y="868"/>
                    <a:pt x="1276" y="868"/>
                  </a:cubicBezTo>
                  <a:cubicBezTo>
                    <a:pt x="1761" y="868"/>
                    <a:pt x="2006" y="612"/>
                    <a:pt x="2020" y="604"/>
                  </a:cubicBezTo>
                  <a:cubicBezTo>
                    <a:pt x="2030" y="594"/>
                    <a:pt x="2033" y="578"/>
                    <a:pt x="2033" y="564"/>
                  </a:cubicBezTo>
                  <a:cubicBezTo>
                    <a:pt x="2033" y="561"/>
                    <a:pt x="2033" y="551"/>
                    <a:pt x="2030" y="541"/>
                  </a:cubicBezTo>
                  <a:lnTo>
                    <a:pt x="2030" y="541"/>
                  </a:lnTo>
                  <a:cubicBezTo>
                    <a:pt x="2146" y="587"/>
                    <a:pt x="2258" y="647"/>
                    <a:pt x="2367" y="729"/>
                  </a:cubicBezTo>
                  <a:cubicBezTo>
                    <a:pt x="2374" y="735"/>
                    <a:pt x="2383" y="737"/>
                    <a:pt x="2392" y="737"/>
                  </a:cubicBezTo>
                  <a:cubicBezTo>
                    <a:pt x="2405" y="737"/>
                    <a:pt x="2418" y="732"/>
                    <a:pt x="2426" y="723"/>
                  </a:cubicBezTo>
                  <a:cubicBezTo>
                    <a:pt x="2436" y="706"/>
                    <a:pt x="2433" y="677"/>
                    <a:pt x="2416" y="663"/>
                  </a:cubicBezTo>
                  <a:cubicBezTo>
                    <a:pt x="2278" y="561"/>
                    <a:pt x="2132" y="488"/>
                    <a:pt x="1980" y="432"/>
                  </a:cubicBezTo>
                  <a:cubicBezTo>
                    <a:pt x="1905" y="297"/>
                    <a:pt x="1723" y="96"/>
                    <a:pt x="1294" y="13"/>
                  </a:cubicBezTo>
                  <a:cubicBezTo>
                    <a:pt x="1252" y="5"/>
                    <a:pt x="1211" y="1"/>
                    <a:pt x="1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9"/>
            <p:cNvSpPr/>
            <p:nvPr/>
          </p:nvSpPr>
          <p:spPr>
            <a:xfrm>
              <a:off x="2364722" y="2789092"/>
              <a:ext cx="135222" cy="137776"/>
            </a:xfrm>
            <a:custGeom>
              <a:rect b="b" l="l" r="r" t="t"/>
              <a:pathLst>
                <a:path extrusionOk="0" h="1780" w="1747">
                  <a:moveTo>
                    <a:pt x="1522" y="479"/>
                  </a:moveTo>
                  <a:cubicBezTo>
                    <a:pt x="1532" y="492"/>
                    <a:pt x="1538" y="509"/>
                    <a:pt x="1552" y="529"/>
                  </a:cubicBezTo>
                  <a:cubicBezTo>
                    <a:pt x="1321" y="1103"/>
                    <a:pt x="750" y="1416"/>
                    <a:pt x="377" y="1565"/>
                  </a:cubicBezTo>
                  <a:cubicBezTo>
                    <a:pt x="509" y="1453"/>
                    <a:pt x="651" y="1291"/>
                    <a:pt x="789" y="1057"/>
                  </a:cubicBezTo>
                  <a:cubicBezTo>
                    <a:pt x="1057" y="581"/>
                    <a:pt x="1433" y="492"/>
                    <a:pt x="1522" y="479"/>
                  </a:cubicBezTo>
                  <a:close/>
                  <a:moveTo>
                    <a:pt x="1591" y="641"/>
                  </a:moveTo>
                  <a:lnTo>
                    <a:pt x="1591" y="641"/>
                  </a:lnTo>
                  <a:cubicBezTo>
                    <a:pt x="1621" y="779"/>
                    <a:pt x="1618" y="994"/>
                    <a:pt x="1466" y="1284"/>
                  </a:cubicBezTo>
                  <a:cubicBezTo>
                    <a:pt x="1283" y="1630"/>
                    <a:pt x="764" y="1697"/>
                    <a:pt x="405" y="1697"/>
                  </a:cubicBezTo>
                  <a:cubicBezTo>
                    <a:pt x="356" y="1697"/>
                    <a:pt x="310" y="1696"/>
                    <a:pt x="268" y="1694"/>
                  </a:cubicBezTo>
                  <a:cubicBezTo>
                    <a:pt x="426" y="1637"/>
                    <a:pt x="644" y="1548"/>
                    <a:pt x="872" y="1406"/>
                  </a:cubicBezTo>
                  <a:cubicBezTo>
                    <a:pt x="1208" y="1199"/>
                    <a:pt x="1453" y="938"/>
                    <a:pt x="1591" y="641"/>
                  </a:cubicBezTo>
                  <a:close/>
                  <a:moveTo>
                    <a:pt x="1700" y="1"/>
                  </a:moveTo>
                  <a:cubicBezTo>
                    <a:pt x="1674" y="1"/>
                    <a:pt x="1657" y="17"/>
                    <a:pt x="1654" y="43"/>
                  </a:cubicBezTo>
                  <a:cubicBezTo>
                    <a:pt x="1651" y="179"/>
                    <a:pt x="1624" y="307"/>
                    <a:pt x="1588" y="426"/>
                  </a:cubicBezTo>
                  <a:cubicBezTo>
                    <a:pt x="1578" y="413"/>
                    <a:pt x="1575" y="410"/>
                    <a:pt x="1571" y="406"/>
                  </a:cubicBezTo>
                  <a:cubicBezTo>
                    <a:pt x="1566" y="398"/>
                    <a:pt x="1556" y="392"/>
                    <a:pt x="1545" y="392"/>
                  </a:cubicBezTo>
                  <a:cubicBezTo>
                    <a:pt x="1543" y="392"/>
                    <a:pt x="1541" y="393"/>
                    <a:pt x="1538" y="393"/>
                  </a:cubicBezTo>
                  <a:cubicBezTo>
                    <a:pt x="1519" y="393"/>
                    <a:pt x="1043" y="433"/>
                    <a:pt x="713" y="1017"/>
                  </a:cubicBezTo>
                  <a:cubicBezTo>
                    <a:pt x="410" y="1562"/>
                    <a:pt x="27" y="1680"/>
                    <a:pt x="24" y="1680"/>
                  </a:cubicBezTo>
                  <a:cubicBezTo>
                    <a:pt x="20" y="1680"/>
                    <a:pt x="17" y="1684"/>
                    <a:pt x="10" y="1684"/>
                  </a:cubicBezTo>
                  <a:lnTo>
                    <a:pt x="4" y="1690"/>
                  </a:lnTo>
                  <a:cubicBezTo>
                    <a:pt x="1" y="1697"/>
                    <a:pt x="1" y="1700"/>
                    <a:pt x="1" y="1703"/>
                  </a:cubicBezTo>
                  <a:lnTo>
                    <a:pt x="1" y="1710"/>
                  </a:lnTo>
                  <a:lnTo>
                    <a:pt x="1" y="1720"/>
                  </a:lnTo>
                  <a:lnTo>
                    <a:pt x="1" y="1727"/>
                  </a:lnTo>
                  <a:lnTo>
                    <a:pt x="1" y="1730"/>
                  </a:lnTo>
                  <a:cubicBezTo>
                    <a:pt x="1" y="1733"/>
                    <a:pt x="1" y="1733"/>
                    <a:pt x="4" y="1736"/>
                  </a:cubicBezTo>
                  <a:cubicBezTo>
                    <a:pt x="4" y="1740"/>
                    <a:pt x="7" y="1740"/>
                    <a:pt x="7" y="1740"/>
                  </a:cubicBezTo>
                  <a:lnTo>
                    <a:pt x="14" y="1746"/>
                  </a:lnTo>
                  <a:lnTo>
                    <a:pt x="17" y="1750"/>
                  </a:lnTo>
                  <a:lnTo>
                    <a:pt x="20" y="1753"/>
                  </a:lnTo>
                  <a:cubicBezTo>
                    <a:pt x="24" y="1753"/>
                    <a:pt x="24" y="1753"/>
                    <a:pt x="30" y="1756"/>
                  </a:cubicBezTo>
                  <a:lnTo>
                    <a:pt x="34" y="1756"/>
                  </a:lnTo>
                  <a:cubicBezTo>
                    <a:pt x="50" y="1763"/>
                    <a:pt x="199" y="1779"/>
                    <a:pt x="397" y="1779"/>
                  </a:cubicBezTo>
                  <a:cubicBezTo>
                    <a:pt x="773" y="1779"/>
                    <a:pt x="1334" y="1707"/>
                    <a:pt x="1538" y="1321"/>
                  </a:cubicBezTo>
                  <a:cubicBezTo>
                    <a:pt x="1746" y="931"/>
                    <a:pt x="1700" y="664"/>
                    <a:pt x="1647" y="519"/>
                  </a:cubicBezTo>
                  <a:cubicBezTo>
                    <a:pt x="1703" y="367"/>
                    <a:pt x="1736" y="205"/>
                    <a:pt x="1740" y="40"/>
                  </a:cubicBezTo>
                  <a:cubicBezTo>
                    <a:pt x="1740" y="20"/>
                    <a:pt x="1723" y="1"/>
                    <a:pt x="1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9"/>
            <p:cNvSpPr/>
            <p:nvPr/>
          </p:nvSpPr>
          <p:spPr>
            <a:xfrm>
              <a:off x="2535082" y="2960999"/>
              <a:ext cx="149309" cy="127327"/>
            </a:xfrm>
            <a:custGeom>
              <a:rect b="b" l="l" r="r" t="t"/>
              <a:pathLst>
                <a:path extrusionOk="0" h="1645" w="1929">
                  <a:moveTo>
                    <a:pt x="1618" y="367"/>
                  </a:moveTo>
                  <a:lnTo>
                    <a:pt x="1618" y="367"/>
                  </a:lnTo>
                  <a:cubicBezTo>
                    <a:pt x="1446" y="730"/>
                    <a:pt x="1103" y="1278"/>
                    <a:pt x="516" y="1476"/>
                  </a:cubicBezTo>
                  <a:cubicBezTo>
                    <a:pt x="502" y="1469"/>
                    <a:pt x="486" y="1456"/>
                    <a:pt x="473" y="1446"/>
                  </a:cubicBezTo>
                  <a:cubicBezTo>
                    <a:pt x="493" y="1357"/>
                    <a:pt x="605" y="984"/>
                    <a:pt x="1090" y="746"/>
                  </a:cubicBezTo>
                  <a:cubicBezTo>
                    <a:pt x="1337" y="628"/>
                    <a:pt x="1509" y="486"/>
                    <a:pt x="1618" y="367"/>
                  </a:cubicBezTo>
                  <a:close/>
                  <a:moveTo>
                    <a:pt x="1760" y="265"/>
                  </a:moveTo>
                  <a:lnTo>
                    <a:pt x="1760" y="265"/>
                  </a:lnTo>
                  <a:cubicBezTo>
                    <a:pt x="1757" y="611"/>
                    <a:pt x="1684" y="1248"/>
                    <a:pt x="1281" y="1436"/>
                  </a:cubicBezTo>
                  <a:cubicBezTo>
                    <a:pt x="1095" y="1521"/>
                    <a:pt x="942" y="1549"/>
                    <a:pt x="819" y="1549"/>
                  </a:cubicBezTo>
                  <a:cubicBezTo>
                    <a:pt x="747" y="1549"/>
                    <a:pt x="685" y="1539"/>
                    <a:pt x="634" y="1525"/>
                  </a:cubicBezTo>
                  <a:cubicBezTo>
                    <a:pt x="938" y="1403"/>
                    <a:pt x="1212" y="1172"/>
                    <a:pt x="1440" y="849"/>
                  </a:cubicBezTo>
                  <a:cubicBezTo>
                    <a:pt x="1595" y="634"/>
                    <a:pt x="1697" y="420"/>
                    <a:pt x="1760" y="265"/>
                  </a:cubicBezTo>
                  <a:close/>
                  <a:moveTo>
                    <a:pt x="1796" y="1"/>
                  </a:moveTo>
                  <a:cubicBezTo>
                    <a:pt x="1793" y="1"/>
                    <a:pt x="1786" y="4"/>
                    <a:pt x="1783" y="4"/>
                  </a:cubicBezTo>
                  <a:cubicBezTo>
                    <a:pt x="1780" y="7"/>
                    <a:pt x="1776" y="7"/>
                    <a:pt x="1776" y="11"/>
                  </a:cubicBezTo>
                  <a:cubicBezTo>
                    <a:pt x="1770" y="14"/>
                    <a:pt x="1770" y="20"/>
                    <a:pt x="1766" y="24"/>
                  </a:cubicBezTo>
                  <a:cubicBezTo>
                    <a:pt x="1766" y="27"/>
                    <a:pt x="1628" y="400"/>
                    <a:pt x="1067" y="677"/>
                  </a:cubicBezTo>
                  <a:cubicBezTo>
                    <a:pt x="466" y="968"/>
                    <a:pt x="397" y="1443"/>
                    <a:pt x="394" y="1463"/>
                  </a:cubicBezTo>
                  <a:cubicBezTo>
                    <a:pt x="394" y="1476"/>
                    <a:pt x="397" y="1489"/>
                    <a:pt x="407" y="1502"/>
                  </a:cubicBezTo>
                  <a:cubicBezTo>
                    <a:pt x="407" y="1502"/>
                    <a:pt x="413" y="1509"/>
                    <a:pt x="427" y="1519"/>
                  </a:cubicBezTo>
                  <a:cubicBezTo>
                    <a:pt x="308" y="1545"/>
                    <a:pt x="179" y="1562"/>
                    <a:pt x="44" y="1562"/>
                  </a:cubicBezTo>
                  <a:cubicBezTo>
                    <a:pt x="17" y="1562"/>
                    <a:pt x="1" y="1578"/>
                    <a:pt x="1" y="1605"/>
                  </a:cubicBezTo>
                  <a:cubicBezTo>
                    <a:pt x="1" y="1628"/>
                    <a:pt x="17" y="1644"/>
                    <a:pt x="44" y="1644"/>
                  </a:cubicBezTo>
                  <a:lnTo>
                    <a:pt x="70" y="1644"/>
                  </a:lnTo>
                  <a:cubicBezTo>
                    <a:pt x="229" y="1644"/>
                    <a:pt x="380" y="1621"/>
                    <a:pt x="526" y="1575"/>
                  </a:cubicBezTo>
                  <a:cubicBezTo>
                    <a:pt x="595" y="1608"/>
                    <a:pt x="694" y="1638"/>
                    <a:pt x="826" y="1638"/>
                  </a:cubicBezTo>
                  <a:cubicBezTo>
                    <a:pt x="958" y="1638"/>
                    <a:pt x="1126" y="1605"/>
                    <a:pt x="1324" y="1512"/>
                  </a:cubicBezTo>
                  <a:cubicBezTo>
                    <a:pt x="1928" y="1232"/>
                    <a:pt x="1846" y="83"/>
                    <a:pt x="1842" y="34"/>
                  </a:cubicBezTo>
                  <a:cubicBezTo>
                    <a:pt x="1842" y="27"/>
                    <a:pt x="1842" y="24"/>
                    <a:pt x="1839" y="20"/>
                  </a:cubicBezTo>
                  <a:cubicBezTo>
                    <a:pt x="1839" y="17"/>
                    <a:pt x="1832" y="11"/>
                    <a:pt x="1829" y="11"/>
                  </a:cubicBezTo>
                  <a:cubicBezTo>
                    <a:pt x="1826" y="7"/>
                    <a:pt x="1816" y="4"/>
                    <a:pt x="1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9"/>
            <p:cNvSpPr/>
            <p:nvPr/>
          </p:nvSpPr>
          <p:spPr>
            <a:xfrm>
              <a:off x="1984915" y="2997687"/>
              <a:ext cx="176323" cy="100314"/>
            </a:xfrm>
            <a:custGeom>
              <a:rect b="b" l="l" r="r" t="t"/>
              <a:pathLst>
                <a:path extrusionOk="0" h="1296" w="2278">
                  <a:moveTo>
                    <a:pt x="1100" y="84"/>
                  </a:moveTo>
                  <a:cubicBezTo>
                    <a:pt x="1256" y="84"/>
                    <a:pt x="1403" y="120"/>
                    <a:pt x="1521" y="213"/>
                  </a:cubicBezTo>
                  <a:cubicBezTo>
                    <a:pt x="1776" y="418"/>
                    <a:pt x="1865" y="609"/>
                    <a:pt x="1894" y="751"/>
                  </a:cubicBezTo>
                  <a:cubicBezTo>
                    <a:pt x="1644" y="536"/>
                    <a:pt x="1317" y="395"/>
                    <a:pt x="927" y="338"/>
                  </a:cubicBezTo>
                  <a:cubicBezTo>
                    <a:pt x="780" y="318"/>
                    <a:pt x="639" y="310"/>
                    <a:pt x="515" y="310"/>
                  </a:cubicBezTo>
                  <a:cubicBezTo>
                    <a:pt x="419" y="310"/>
                    <a:pt x="333" y="315"/>
                    <a:pt x="261" y="322"/>
                  </a:cubicBezTo>
                  <a:cubicBezTo>
                    <a:pt x="465" y="218"/>
                    <a:pt x="798" y="84"/>
                    <a:pt x="1100" y="84"/>
                  </a:cubicBezTo>
                  <a:close/>
                  <a:moveTo>
                    <a:pt x="515" y="390"/>
                  </a:moveTo>
                  <a:cubicBezTo>
                    <a:pt x="918" y="390"/>
                    <a:pt x="1497" y="471"/>
                    <a:pt x="1904" y="867"/>
                  </a:cubicBezTo>
                  <a:cubicBezTo>
                    <a:pt x="1904" y="896"/>
                    <a:pt x="1904" y="916"/>
                    <a:pt x="1901" y="929"/>
                  </a:cubicBezTo>
                  <a:cubicBezTo>
                    <a:pt x="1869" y="937"/>
                    <a:pt x="1801" y="951"/>
                    <a:pt x="1708" y="951"/>
                  </a:cubicBezTo>
                  <a:cubicBezTo>
                    <a:pt x="1535" y="951"/>
                    <a:pt x="1275" y="904"/>
                    <a:pt x="993" y="692"/>
                  </a:cubicBezTo>
                  <a:cubicBezTo>
                    <a:pt x="772" y="527"/>
                    <a:pt x="571" y="441"/>
                    <a:pt x="416" y="391"/>
                  </a:cubicBezTo>
                  <a:cubicBezTo>
                    <a:pt x="447" y="390"/>
                    <a:pt x="480" y="390"/>
                    <a:pt x="515" y="390"/>
                  </a:cubicBezTo>
                  <a:close/>
                  <a:moveTo>
                    <a:pt x="1101" y="0"/>
                  </a:moveTo>
                  <a:cubicBezTo>
                    <a:pt x="602" y="0"/>
                    <a:pt x="49" y="335"/>
                    <a:pt x="20" y="355"/>
                  </a:cubicBezTo>
                  <a:cubicBezTo>
                    <a:pt x="13" y="358"/>
                    <a:pt x="10" y="358"/>
                    <a:pt x="10" y="362"/>
                  </a:cubicBezTo>
                  <a:cubicBezTo>
                    <a:pt x="7" y="368"/>
                    <a:pt x="7" y="371"/>
                    <a:pt x="7" y="375"/>
                  </a:cubicBezTo>
                  <a:cubicBezTo>
                    <a:pt x="0" y="385"/>
                    <a:pt x="0" y="388"/>
                    <a:pt x="7" y="395"/>
                  </a:cubicBezTo>
                  <a:lnTo>
                    <a:pt x="7" y="401"/>
                  </a:lnTo>
                  <a:cubicBezTo>
                    <a:pt x="7" y="404"/>
                    <a:pt x="10" y="408"/>
                    <a:pt x="13" y="411"/>
                  </a:cubicBezTo>
                  <a:cubicBezTo>
                    <a:pt x="20" y="418"/>
                    <a:pt x="20" y="421"/>
                    <a:pt x="23" y="421"/>
                  </a:cubicBezTo>
                  <a:cubicBezTo>
                    <a:pt x="26" y="424"/>
                    <a:pt x="30" y="424"/>
                    <a:pt x="33" y="424"/>
                  </a:cubicBezTo>
                  <a:lnTo>
                    <a:pt x="46" y="424"/>
                  </a:lnTo>
                  <a:cubicBezTo>
                    <a:pt x="48" y="424"/>
                    <a:pt x="64" y="422"/>
                    <a:pt x="93" y="422"/>
                  </a:cubicBezTo>
                  <a:cubicBezTo>
                    <a:pt x="212" y="422"/>
                    <a:pt x="545" y="452"/>
                    <a:pt x="947" y="754"/>
                  </a:cubicBezTo>
                  <a:cubicBezTo>
                    <a:pt x="1244" y="979"/>
                    <a:pt x="1521" y="1032"/>
                    <a:pt x="1706" y="1032"/>
                  </a:cubicBezTo>
                  <a:cubicBezTo>
                    <a:pt x="1855" y="1032"/>
                    <a:pt x="1944" y="999"/>
                    <a:pt x="1954" y="999"/>
                  </a:cubicBezTo>
                  <a:cubicBezTo>
                    <a:pt x="1967" y="995"/>
                    <a:pt x="1974" y="985"/>
                    <a:pt x="1977" y="972"/>
                  </a:cubicBezTo>
                  <a:cubicBezTo>
                    <a:pt x="1977" y="969"/>
                    <a:pt x="1984" y="959"/>
                    <a:pt x="1984" y="949"/>
                  </a:cubicBezTo>
                  <a:cubicBezTo>
                    <a:pt x="2066" y="1038"/>
                    <a:pt x="2135" y="1147"/>
                    <a:pt x="2198" y="1269"/>
                  </a:cubicBezTo>
                  <a:cubicBezTo>
                    <a:pt x="2205" y="1286"/>
                    <a:pt x="2218" y="1296"/>
                    <a:pt x="2234" y="1296"/>
                  </a:cubicBezTo>
                  <a:cubicBezTo>
                    <a:pt x="2238" y="1296"/>
                    <a:pt x="2248" y="1296"/>
                    <a:pt x="2251" y="1292"/>
                  </a:cubicBezTo>
                  <a:cubicBezTo>
                    <a:pt x="2271" y="1282"/>
                    <a:pt x="2277" y="1253"/>
                    <a:pt x="2271" y="1233"/>
                  </a:cubicBezTo>
                  <a:cubicBezTo>
                    <a:pt x="2198" y="1084"/>
                    <a:pt x="2102" y="952"/>
                    <a:pt x="1990" y="837"/>
                  </a:cubicBezTo>
                  <a:cubicBezTo>
                    <a:pt x="1987" y="685"/>
                    <a:pt x="1918" y="421"/>
                    <a:pt x="1574" y="147"/>
                  </a:cubicBezTo>
                  <a:cubicBezTo>
                    <a:pt x="1439" y="40"/>
                    <a:pt x="1273" y="0"/>
                    <a:pt x="1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9"/>
            <p:cNvSpPr/>
            <p:nvPr/>
          </p:nvSpPr>
          <p:spPr>
            <a:xfrm>
              <a:off x="2367818" y="2987857"/>
              <a:ext cx="86923" cy="187004"/>
            </a:xfrm>
            <a:custGeom>
              <a:rect b="b" l="l" r="r" t="t"/>
              <a:pathLst>
                <a:path extrusionOk="0" h="2416" w="1123">
                  <a:moveTo>
                    <a:pt x="908" y="192"/>
                  </a:moveTo>
                  <a:lnTo>
                    <a:pt x="908" y="192"/>
                  </a:lnTo>
                  <a:cubicBezTo>
                    <a:pt x="815" y="330"/>
                    <a:pt x="687" y="531"/>
                    <a:pt x="588" y="776"/>
                  </a:cubicBezTo>
                  <a:cubicBezTo>
                    <a:pt x="436" y="1142"/>
                    <a:pt x="393" y="1495"/>
                    <a:pt x="452" y="1819"/>
                  </a:cubicBezTo>
                  <a:cubicBezTo>
                    <a:pt x="347" y="1723"/>
                    <a:pt x="225" y="1551"/>
                    <a:pt x="178" y="1225"/>
                  </a:cubicBezTo>
                  <a:cubicBezTo>
                    <a:pt x="116" y="786"/>
                    <a:pt x="621" y="383"/>
                    <a:pt x="908" y="192"/>
                  </a:cubicBezTo>
                  <a:close/>
                  <a:moveTo>
                    <a:pt x="901" y="363"/>
                  </a:moveTo>
                  <a:lnTo>
                    <a:pt x="901" y="363"/>
                  </a:lnTo>
                  <a:cubicBezTo>
                    <a:pt x="855" y="528"/>
                    <a:pt x="832" y="743"/>
                    <a:pt x="865" y="1013"/>
                  </a:cubicBezTo>
                  <a:cubicBezTo>
                    <a:pt x="924" y="1555"/>
                    <a:pt x="673" y="1845"/>
                    <a:pt x="607" y="1914"/>
                  </a:cubicBezTo>
                  <a:cubicBezTo>
                    <a:pt x="594" y="1908"/>
                    <a:pt x="574" y="1901"/>
                    <a:pt x="555" y="1888"/>
                  </a:cubicBezTo>
                  <a:cubicBezTo>
                    <a:pt x="406" y="1291"/>
                    <a:pt x="687" y="700"/>
                    <a:pt x="901" y="363"/>
                  </a:cubicBezTo>
                  <a:close/>
                  <a:moveTo>
                    <a:pt x="1073" y="0"/>
                  </a:moveTo>
                  <a:cubicBezTo>
                    <a:pt x="1069" y="0"/>
                    <a:pt x="1066" y="0"/>
                    <a:pt x="1060" y="3"/>
                  </a:cubicBezTo>
                  <a:cubicBezTo>
                    <a:pt x="1020" y="27"/>
                    <a:pt x="0" y="571"/>
                    <a:pt x="96" y="1241"/>
                  </a:cubicBezTo>
                  <a:cubicBezTo>
                    <a:pt x="159" y="1673"/>
                    <a:pt x="347" y="1868"/>
                    <a:pt x="479" y="1951"/>
                  </a:cubicBezTo>
                  <a:cubicBezTo>
                    <a:pt x="522" y="2106"/>
                    <a:pt x="591" y="2254"/>
                    <a:pt x="680" y="2396"/>
                  </a:cubicBezTo>
                  <a:cubicBezTo>
                    <a:pt x="690" y="2409"/>
                    <a:pt x="703" y="2416"/>
                    <a:pt x="713" y="2416"/>
                  </a:cubicBezTo>
                  <a:cubicBezTo>
                    <a:pt x="723" y="2416"/>
                    <a:pt x="729" y="2413"/>
                    <a:pt x="739" y="2409"/>
                  </a:cubicBezTo>
                  <a:cubicBezTo>
                    <a:pt x="759" y="2396"/>
                    <a:pt x="766" y="2370"/>
                    <a:pt x="753" y="2350"/>
                  </a:cubicBezTo>
                  <a:cubicBezTo>
                    <a:pt x="677" y="2234"/>
                    <a:pt x="621" y="2119"/>
                    <a:pt x="584" y="2003"/>
                  </a:cubicBezTo>
                  <a:lnTo>
                    <a:pt x="584" y="2003"/>
                  </a:lnTo>
                  <a:cubicBezTo>
                    <a:pt x="594" y="2007"/>
                    <a:pt x="604" y="2013"/>
                    <a:pt x="607" y="2013"/>
                  </a:cubicBezTo>
                  <a:lnTo>
                    <a:pt x="617" y="2013"/>
                  </a:lnTo>
                  <a:cubicBezTo>
                    <a:pt x="624" y="2013"/>
                    <a:pt x="637" y="2007"/>
                    <a:pt x="644" y="2003"/>
                  </a:cubicBezTo>
                  <a:cubicBezTo>
                    <a:pt x="660" y="1990"/>
                    <a:pt x="1023" y="1677"/>
                    <a:pt x="947" y="1013"/>
                  </a:cubicBezTo>
                  <a:cubicBezTo>
                    <a:pt x="875" y="390"/>
                    <a:pt x="1116" y="73"/>
                    <a:pt x="1116" y="73"/>
                  </a:cubicBezTo>
                  <a:cubicBezTo>
                    <a:pt x="1119" y="69"/>
                    <a:pt x="1119" y="66"/>
                    <a:pt x="1119" y="60"/>
                  </a:cubicBezTo>
                  <a:cubicBezTo>
                    <a:pt x="1119" y="56"/>
                    <a:pt x="1122" y="53"/>
                    <a:pt x="1119" y="43"/>
                  </a:cubicBezTo>
                  <a:lnTo>
                    <a:pt x="1119" y="40"/>
                  </a:lnTo>
                  <a:cubicBezTo>
                    <a:pt x="1122" y="27"/>
                    <a:pt x="1122" y="23"/>
                    <a:pt x="1119" y="23"/>
                  </a:cubicBezTo>
                  <a:cubicBezTo>
                    <a:pt x="1119" y="23"/>
                    <a:pt x="1119" y="20"/>
                    <a:pt x="1116" y="20"/>
                  </a:cubicBezTo>
                  <a:cubicBezTo>
                    <a:pt x="1116" y="20"/>
                    <a:pt x="1116" y="17"/>
                    <a:pt x="1112" y="17"/>
                  </a:cubicBezTo>
                  <a:lnTo>
                    <a:pt x="1106" y="10"/>
                  </a:lnTo>
                  <a:lnTo>
                    <a:pt x="1106" y="7"/>
                  </a:lnTo>
                  <a:cubicBezTo>
                    <a:pt x="1106" y="7"/>
                    <a:pt x="1102" y="3"/>
                    <a:pt x="1099" y="3"/>
                  </a:cubicBezTo>
                  <a:cubicBezTo>
                    <a:pt x="1093" y="0"/>
                    <a:pt x="1089" y="0"/>
                    <a:pt x="1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9" name="Google Shape;2929;p49"/>
          <p:cNvGrpSpPr/>
          <p:nvPr/>
        </p:nvGrpSpPr>
        <p:grpSpPr>
          <a:xfrm>
            <a:off x="2457574" y="535114"/>
            <a:ext cx="1869117" cy="2389974"/>
            <a:chOff x="1691874" y="535073"/>
            <a:chExt cx="1426480" cy="1823990"/>
          </a:xfrm>
        </p:grpSpPr>
        <p:sp>
          <p:nvSpPr>
            <p:cNvPr id="2930" name="Google Shape;2930;p49"/>
            <p:cNvSpPr/>
            <p:nvPr/>
          </p:nvSpPr>
          <p:spPr>
            <a:xfrm>
              <a:off x="1692910" y="535073"/>
              <a:ext cx="1425444" cy="1823990"/>
            </a:xfrm>
            <a:custGeom>
              <a:rect b="b" l="l" r="r" t="t"/>
              <a:pathLst>
                <a:path extrusionOk="0" h="23565" w="18416">
                  <a:moveTo>
                    <a:pt x="9201" y="2310"/>
                  </a:moveTo>
                  <a:cubicBezTo>
                    <a:pt x="9175" y="2319"/>
                    <a:pt x="9147" y="2328"/>
                    <a:pt x="9119" y="2338"/>
                  </a:cubicBezTo>
                  <a:lnTo>
                    <a:pt x="9119" y="2338"/>
                  </a:lnTo>
                  <a:cubicBezTo>
                    <a:pt x="9146" y="2328"/>
                    <a:pt x="9173" y="2319"/>
                    <a:pt x="9201" y="2310"/>
                  </a:cubicBezTo>
                  <a:close/>
                  <a:moveTo>
                    <a:pt x="10808" y="4419"/>
                  </a:moveTo>
                  <a:cubicBezTo>
                    <a:pt x="10696" y="4485"/>
                    <a:pt x="10581" y="4532"/>
                    <a:pt x="10462" y="4555"/>
                  </a:cubicBezTo>
                  <a:cubicBezTo>
                    <a:pt x="10581" y="4525"/>
                    <a:pt x="10696" y="4485"/>
                    <a:pt x="10808" y="4419"/>
                  </a:cubicBezTo>
                  <a:close/>
                  <a:moveTo>
                    <a:pt x="17927" y="8663"/>
                  </a:moveTo>
                  <a:cubicBezTo>
                    <a:pt x="17970" y="8848"/>
                    <a:pt x="18006" y="9030"/>
                    <a:pt x="18036" y="9218"/>
                  </a:cubicBezTo>
                  <a:cubicBezTo>
                    <a:pt x="18003" y="9030"/>
                    <a:pt x="17963" y="8848"/>
                    <a:pt x="17927" y="8663"/>
                  </a:cubicBezTo>
                  <a:close/>
                  <a:moveTo>
                    <a:pt x="9208" y="0"/>
                  </a:moveTo>
                  <a:cubicBezTo>
                    <a:pt x="6743" y="0"/>
                    <a:pt x="4429" y="1231"/>
                    <a:pt x="2690" y="3459"/>
                  </a:cubicBezTo>
                  <a:cubicBezTo>
                    <a:pt x="951" y="5680"/>
                    <a:pt x="0" y="8640"/>
                    <a:pt x="0" y="11782"/>
                  </a:cubicBezTo>
                  <a:cubicBezTo>
                    <a:pt x="0" y="14927"/>
                    <a:pt x="957" y="17884"/>
                    <a:pt x="2690" y="20109"/>
                  </a:cubicBezTo>
                  <a:cubicBezTo>
                    <a:pt x="4429" y="22340"/>
                    <a:pt x="6743" y="23564"/>
                    <a:pt x="9208" y="23564"/>
                  </a:cubicBezTo>
                  <a:cubicBezTo>
                    <a:pt x="11670" y="23564"/>
                    <a:pt x="13983" y="22336"/>
                    <a:pt x="15726" y="20109"/>
                  </a:cubicBezTo>
                  <a:cubicBezTo>
                    <a:pt x="17462" y="17884"/>
                    <a:pt x="18415" y="14927"/>
                    <a:pt x="18415" y="11782"/>
                  </a:cubicBezTo>
                  <a:cubicBezTo>
                    <a:pt x="18415" y="8640"/>
                    <a:pt x="17458" y="5680"/>
                    <a:pt x="15726" y="3459"/>
                  </a:cubicBezTo>
                  <a:cubicBezTo>
                    <a:pt x="13987" y="1231"/>
                    <a:pt x="11670" y="0"/>
                    <a:pt x="9208" y="0"/>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9"/>
            <p:cNvSpPr/>
            <p:nvPr/>
          </p:nvSpPr>
          <p:spPr>
            <a:xfrm>
              <a:off x="1704181" y="547562"/>
              <a:ext cx="1401140" cy="1799221"/>
            </a:xfrm>
            <a:custGeom>
              <a:rect b="b" l="l" r="r" t="t"/>
              <a:pathLst>
                <a:path extrusionOk="0" h="23245" w="18102">
                  <a:moveTo>
                    <a:pt x="10825" y="1948"/>
                  </a:moveTo>
                  <a:lnTo>
                    <a:pt x="10960" y="2453"/>
                  </a:lnTo>
                  <a:lnTo>
                    <a:pt x="11462" y="2588"/>
                  </a:lnTo>
                  <a:lnTo>
                    <a:pt x="10960" y="2723"/>
                  </a:lnTo>
                  <a:lnTo>
                    <a:pt x="10825" y="3228"/>
                  </a:lnTo>
                  <a:lnTo>
                    <a:pt x="10686" y="2723"/>
                  </a:lnTo>
                  <a:lnTo>
                    <a:pt x="10185" y="2588"/>
                  </a:lnTo>
                  <a:lnTo>
                    <a:pt x="10686" y="2453"/>
                  </a:lnTo>
                  <a:lnTo>
                    <a:pt x="10825" y="1948"/>
                  </a:lnTo>
                  <a:close/>
                  <a:moveTo>
                    <a:pt x="9476" y="2078"/>
                  </a:moveTo>
                  <a:cubicBezTo>
                    <a:pt x="9537" y="2078"/>
                    <a:pt x="9597" y="2082"/>
                    <a:pt x="9657" y="2090"/>
                  </a:cubicBezTo>
                  <a:cubicBezTo>
                    <a:pt x="9581" y="2113"/>
                    <a:pt x="9508" y="2146"/>
                    <a:pt x="9439" y="2189"/>
                  </a:cubicBezTo>
                  <a:cubicBezTo>
                    <a:pt x="8868" y="2522"/>
                    <a:pt x="8680" y="3255"/>
                    <a:pt x="9013" y="3826"/>
                  </a:cubicBezTo>
                  <a:cubicBezTo>
                    <a:pt x="9235" y="4204"/>
                    <a:pt x="9635" y="4415"/>
                    <a:pt x="10046" y="4415"/>
                  </a:cubicBezTo>
                  <a:cubicBezTo>
                    <a:pt x="10251" y="4415"/>
                    <a:pt x="10460" y="4363"/>
                    <a:pt x="10650" y="4251"/>
                  </a:cubicBezTo>
                  <a:cubicBezTo>
                    <a:pt x="10719" y="4209"/>
                    <a:pt x="10785" y="4159"/>
                    <a:pt x="10845" y="4110"/>
                  </a:cubicBezTo>
                  <a:lnTo>
                    <a:pt x="10845" y="4110"/>
                  </a:lnTo>
                  <a:cubicBezTo>
                    <a:pt x="10726" y="4400"/>
                    <a:pt x="10518" y="4651"/>
                    <a:pt x="10231" y="4819"/>
                  </a:cubicBezTo>
                  <a:cubicBezTo>
                    <a:pt x="9996" y="4957"/>
                    <a:pt x="9738" y="5023"/>
                    <a:pt x="9484" y="5023"/>
                  </a:cubicBezTo>
                  <a:cubicBezTo>
                    <a:pt x="8978" y="5023"/>
                    <a:pt x="8486" y="4762"/>
                    <a:pt x="8211" y="4294"/>
                  </a:cubicBezTo>
                  <a:cubicBezTo>
                    <a:pt x="7799" y="3598"/>
                    <a:pt x="8036" y="2694"/>
                    <a:pt x="8736" y="2281"/>
                  </a:cubicBezTo>
                  <a:cubicBezTo>
                    <a:pt x="8970" y="2145"/>
                    <a:pt x="9224" y="2078"/>
                    <a:pt x="9476" y="2078"/>
                  </a:cubicBezTo>
                  <a:close/>
                  <a:moveTo>
                    <a:pt x="11955" y="12753"/>
                  </a:moveTo>
                  <a:cubicBezTo>
                    <a:pt x="11984" y="12753"/>
                    <a:pt x="12013" y="12757"/>
                    <a:pt x="12039" y="12766"/>
                  </a:cubicBezTo>
                  <a:cubicBezTo>
                    <a:pt x="12099" y="12783"/>
                    <a:pt x="12142" y="12822"/>
                    <a:pt x="12171" y="12882"/>
                  </a:cubicBezTo>
                  <a:cubicBezTo>
                    <a:pt x="12201" y="12941"/>
                    <a:pt x="12201" y="13007"/>
                    <a:pt x="12168" y="13063"/>
                  </a:cubicBezTo>
                  <a:cubicBezTo>
                    <a:pt x="12086" y="13198"/>
                    <a:pt x="11805" y="13298"/>
                    <a:pt x="11310" y="13364"/>
                  </a:cubicBezTo>
                  <a:cubicBezTo>
                    <a:pt x="10934" y="13413"/>
                    <a:pt x="10558" y="13426"/>
                    <a:pt x="10452" y="13426"/>
                  </a:cubicBezTo>
                  <a:cubicBezTo>
                    <a:pt x="10449" y="13427"/>
                    <a:pt x="10447" y="13427"/>
                    <a:pt x="10445" y="13427"/>
                  </a:cubicBezTo>
                  <a:cubicBezTo>
                    <a:pt x="10420" y="13427"/>
                    <a:pt x="10406" y="13411"/>
                    <a:pt x="10406" y="13393"/>
                  </a:cubicBezTo>
                  <a:cubicBezTo>
                    <a:pt x="10406" y="13370"/>
                    <a:pt x="10419" y="13350"/>
                    <a:pt x="10442" y="13347"/>
                  </a:cubicBezTo>
                  <a:cubicBezTo>
                    <a:pt x="10795" y="13301"/>
                    <a:pt x="11112" y="13132"/>
                    <a:pt x="11422" y="12967"/>
                  </a:cubicBezTo>
                  <a:cubicBezTo>
                    <a:pt x="11439" y="12958"/>
                    <a:pt x="11459" y="12948"/>
                    <a:pt x="11478" y="12934"/>
                  </a:cubicBezTo>
                  <a:cubicBezTo>
                    <a:pt x="11603" y="12865"/>
                    <a:pt x="11796" y="12753"/>
                    <a:pt x="11955" y="12753"/>
                  </a:cubicBezTo>
                  <a:close/>
                  <a:moveTo>
                    <a:pt x="6148" y="12757"/>
                  </a:moveTo>
                  <a:cubicBezTo>
                    <a:pt x="6307" y="12757"/>
                    <a:pt x="6501" y="12868"/>
                    <a:pt x="6624" y="12938"/>
                  </a:cubicBezTo>
                  <a:cubicBezTo>
                    <a:pt x="6650" y="12951"/>
                    <a:pt x="6667" y="12961"/>
                    <a:pt x="6683" y="12971"/>
                  </a:cubicBezTo>
                  <a:cubicBezTo>
                    <a:pt x="6987" y="13136"/>
                    <a:pt x="7304" y="13301"/>
                    <a:pt x="7660" y="13350"/>
                  </a:cubicBezTo>
                  <a:cubicBezTo>
                    <a:pt x="7680" y="13350"/>
                    <a:pt x="7696" y="13370"/>
                    <a:pt x="7693" y="13393"/>
                  </a:cubicBezTo>
                  <a:cubicBezTo>
                    <a:pt x="7693" y="13413"/>
                    <a:pt x="7673" y="13430"/>
                    <a:pt x="7650" y="13430"/>
                  </a:cubicBezTo>
                  <a:cubicBezTo>
                    <a:pt x="7544" y="13426"/>
                    <a:pt x="7168" y="13413"/>
                    <a:pt x="6792" y="13367"/>
                  </a:cubicBezTo>
                  <a:cubicBezTo>
                    <a:pt x="6304" y="13301"/>
                    <a:pt x="6023" y="13205"/>
                    <a:pt x="5934" y="13066"/>
                  </a:cubicBezTo>
                  <a:cubicBezTo>
                    <a:pt x="5901" y="13014"/>
                    <a:pt x="5898" y="12948"/>
                    <a:pt x="5931" y="12885"/>
                  </a:cubicBezTo>
                  <a:cubicBezTo>
                    <a:pt x="5960" y="12826"/>
                    <a:pt x="6000" y="12786"/>
                    <a:pt x="6063" y="12769"/>
                  </a:cubicBezTo>
                  <a:cubicBezTo>
                    <a:pt x="6089" y="12761"/>
                    <a:pt x="6118" y="12757"/>
                    <a:pt x="6148" y="12757"/>
                  </a:cubicBezTo>
                  <a:close/>
                  <a:moveTo>
                    <a:pt x="10445" y="13905"/>
                  </a:moveTo>
                  <a:cubicBezTo>
                    <a:pt x="10551" y="13908"/>
                    <a:pt x="10927" y="13921"/>
                    <a:pt x="11303" y="13964"/>
                  </a:cubicBezTo>
                  <a:cubicBezTo>
                    <a:pt x="11792" y="14030"/>
                    <a:pt x="12072" y="14126"/>
                    <a:pt x="12162" y="14268"/>
                  </a:cubicBezTo>
                  <a:cubicBezTo>
                    <a:pt x="12198" y="14327"/>
                    <a:pt x="12201" y="14390"/>
                    <a:pt x="12168" y="14453"/>
                  </a:cubicBezTo>
                  <a:cubicBezTo>
                    <a:pt x="12138" y="14509"/>
                    <a:pt x="12099" y="14552"/>
                    <a:pt x="12036" y="14568"/>
                  </a:cubicBezTo>
                  <a:cubicBezTo>
                    <a:pt x="12010" y="14575"/>
                    <a:pt x="11983" y="14581"/>
                    <a:pt x="11954" y="14581"/>
                  </a:cubicBezTo>
                  <a:cubicBezTo>
                    <a:pt x="11792" y="14581"/>
                    <a:pt x="11597" y="14469"/>
                    <a:pt x="11475" y="14400"/>
                  </a:cubicBezTo>
                  <a:cubicBezTo>
                    <a:pt x="11449" y="14387"/>
                    <a:pt x="11432" y="14373"/>
                    <a:pt x="11419" y="14367"/>
                  </a:cubicBezTo>
                  <a:cubicBezTo>
                    <a:pt x="11112" y="14202"/>
                    <a:pt x="10795" y="14037"/>
                    <a:pt x="10439" y="13987"/>
                  </a:cubicBezTo>
                  <a:cubicBezTo>
                    <a:pt x="10419" y="13981"/>
                    <a:pt x="10402" y="13964"/>
                    <a:pt x="10402" y="13941"/>
                  </a:cubicBezTo>
                  <a:cubicBezTo>
                    <a:pt x="10402" y="13921"/>
                    <a:pt x="10422" y="13905"/>
                    <a:pt x="10445" y="13905"/>
                  </a:cubicBezTo>
                  <a:close/>
                  <a:moveTo>
                    <a:pt x="7650" y="13908"/>
                  </a:moveTo>
                  <a:cubicBezTo>
                    <a:pt x="7673" y="13908"/>
                    <a:pt x="7693" y="13925"/>
                    <a:pt x="7693" y="13944"/>
                  </a:cubicBezTo>
                  <a:cubicBezTo>
                    <a:pt x="7693" y="13964"/>
                    <a:pt x="7680" y="13987"/>
                    <a:pt x="7657" y="13991"/>
                  </a:cubicBezTo>
                  <a:cubicBezTo>
                    <a:pt x="7304" y="14037"/>
                    <a:pt x="6987" y="14205"/>
                    <a:pt x="6676" y="14370"/>
                  </a:cubicBezTo>
                  <a:cubicBezTo>
                    <a:pt x="6660" y="14377"/>
                    <a:pt x="6640" y="14390"/>
                    <a:pt x="6620" y="14403"/>
                  </a:cubicBezTo>
                  <a:cubicBezTo>
                    <a:pt x="6495" y="14472"/>
                    <a:pt x="6297" y="14585"/>
                    <a:pt x="6142" y="14585"/>
                  </a:cubicBezTo>
                  <a:cubicBezTo>
                    <a:pt x="6112" y="14585"/>
                    <a:pt x="6082" y="14581"/>
                    <a:pt x="6059" y="14571"/>
                  </a:cubicBezTo>
                  <a:cubicBezTo>
                    <a:pt x="6000" y="14555"/>
                    <a:pt x="5957" y="14515"/>
                    <a:pt x="5927" y="14456"/>
                  </a:cubicBezTo>
                  <a:cubicBezTo>
                    <a:pt x="5901" y="14390"/>
                    <a:pt x="5901" y="14327"/>
                    <a:pt x="5934" y="14271"/>
                  </a:cubicBezTo>
                  <a:cubicBezTo>
                    <a:pt x="6016" y="14136"/>
                    <a:pt x="6297" y="14037"/>
                    <a:pt x="6792" y="13971"/>
                  </a:cubicBezTo>
                  <a:cubicBezTo>
                    <a:pt x="7168" y="13921"/>
                    <a:pt x="7544" y="13908"/>
                    <a:pt x="7650" y="13908"/>
                  </a:cubicBezTo>
                  <a:close/>
                  <a:moveTo>
                    <a:pt x="2726" y="11509"/>
                  </a:moveTo>
                  <a:cubicBezTo>
                    <a:pt x="2902" y="11509"/>
                    <a:pt x="3082" y="11574"/>
                    <a:pt x="3228" y="11703"/>
                  </a:cubicBezTo>
                  <a:cubicBezTo>
                    <a:pt x="3389" y="11845"/>
                    <a:pt x="3488" y="12060"/>
                    <a:pt x="3492" y="12271"/>
                  </a:cubicBezTo>
                  <a:cubicBezTo>
                    <a:pt x="3495" y="12406"/>
                    <a:pt x="3442" y="12538"/>
                    <a:pt x="3356" y="12618"/>
                  </a:cubicBezTo>
                  <a:cubicBezTo>
                    <a:pt x="3301" y="12665"/>
                    <a:pt x="3232" y="12692"/>
                    <a:pt x="3160" y="12692"/>
                  </a:cubicBezTo>
                  <a:cubicBezTo>
                    <a:pt x="3142" y="12692"/>
                    <a:pt x="3124" y="12690"/>
                    <a:pt x="3106" y="12687"/>
                  </a:cubicBezTo>
                  <a:cubicBezTo>
                    <a:pt x="3017" y="12670"/>
                    <a:pt x="2944" y="12621"/>
                    <a:pt x="2891" y="12542"/>
                  </a:cubicBezTo>
                  <a:cubicBezTo>
                    <a:pt x="2842" y="12463"/>
                    <a:pt x="2819" y="12373"/>
                    <a:pt x="2842" y="12288"/>
                  </a:cubicBezTo>
                  <a:cubicBezTo>
                    <a:pt x="2844" y="12269"/>
                    <a:pt x="2859" y="12255"/>
                    <a:pt x="2877" y="12255"/>
                  </a:cubicBezTo>
                  <a:cubicBezTo>
                    <a:pt x="2882" y="12255"/>
                    <a:pt x="2886" y="12256"/>
                    <a:pt x="2891" y="12258"/>
                  </a:cubicBezTo>
                  <a:cubicBezTo>
                    <a:pt x="2911" y="12261"/>
                    <a:pt x="2927" y="12288"/>
                    <a:pt x="2918" y="12307"/>
                  </a:cubicBezTo>
                  <a:cubicBezTo>
                    <a:pt x="2901" y="12370"/>
                    <a:pt x="2918" y="12439"/>
                    <a:pt x="2957" y="12496"/>
                  </a:cubicBezTo>
                  <a:cubicBezTo>
                    <a:pt x="2993" y="12555"/>
                    <a:pt x="3056" y="12595"/>
                    <a:pt x="3116" y="12608"/>
                  </a:cubicBezTo>
                  <a:cubicBezTo>
                    <a:pt x="3132" y="12611"/>
                    <a:pt x="3147" y="12612"/>
                    <a:pt x="3163" y="12612"/>
                  </a:cubicBezTo>
                  <a:cubicBezTo>
                    <a:pt x="3217" y="12612"/>
                    <a:pt x="3265" y="12594"/>
                    <a:pt x="3304" y="12558"/>
                  </a:cubicBezTo>
                  <a:cubicBezTo>
                    <a:pt x="3373" y="12496"/>
                    <a:pt x="3413" y="12387"/>
                    <a:pt x="3409" y="12274"/>
                  </a:cubicBezTo>
                  <a:cubicBezTo>
                    <a:pt x="3403" y="12083"/>
                    <a:pt x="3314" y="11895"/>
                    <a:pt x="3172" y="11766"/>
                  </a:cubicBezTo>
                  <a:cubicBezTo>
                    <a:pt x="3039" y="11648"/>
                    <a:pt x="2878" y="11590"/>
                    <a:pt x="2721" y="11590"/>
                  </a:cubicBezTo>
                  <a:cubicBezTo>
                    <a:pt x="2557" y="11590"/>
                    <a:pt x="2398" y="11653"/>
                    <a:pt x="2281" y="11779"/>
                  </a:cubicBezTo>
                  <a:cubicBezTo>
                    <a:pt x="2172" y="11895"/>
                    <a:pt x="2106" y="12053"/>
                    <a:pt x="2089" y="12235"/>
                  </a:cubicBezTo>
                  <a:cubicBezTo>
                    <a:pt x="2086" y="12291"/>
                    <a:pt x="2086" y="12340"/>
                    <a:pt x="2086" y="12383"/>
                  </a:cubicBezTo>
                  <a:cubicBezTo>
                    <a:pt x="2102" y="12760"/>
                    <a:pt x="2314" y="13043"/>
                    <a:pt x="2716" y="13232"/>
                  </a:cubicBezTo>
                  <a:cubicBezTo>
                    <a:pt x="3000" y="13364"/>
                    <a:pt x="3373" y="13446"/>
                    <a:pt x="3855" y="13486"/>
                  </a:cubicBezTo>
                  <a:cubicBezTo>
                    <a:pt x="4894" y="13571"/>
                    <a:pt x="6010" y="13614"/>
                    <a:pt x="7165" y="13614"/>
                  </a:cubicBezTo>
                  <a:cubicBezTo>
                    <a:pt x="7323" y="13611"/>
                    <a:pt x="7488" y="13611"/>
                    <a:pt x="7650" y="13611"/>
                  </a:cubicBezTo>
                  <a:lnTo>
                    <a:pt x="7667" y="13611"/>
                  </a:lnTo>
                  <a:cubicBezTo>
                    <a:pt x="7667" y="13611"/>
                    <a:pt x="7670" y="13611"/>
                    <a:pt x="7670" y="13614"/>
                  </a:cubicBezTo>
                  <a:cubicBezTo>
                    <a:pt x="7680" y="13618"/>
                    <a:pt x="7683" y="13628"/>
                    <a:pt x="7683" y="13631"/>
                  </a:cubicBezTo>
                  <a:lnTo>
                    <a:pt x="7683" y="13637"/>
                  </a:lnTo>
                  <a:lnTo>
                    <a:pt x="7683" y="13644"/>
                  </a:lnTo>
                  <a:lnTo>
                    <a:pt x="7683" y="13647"/>
                  </a:lnTo>
                  <a:lnTo>
                    <a:pt x="7683" y="13651"/>
                  </a:lnTo>
                  <a:lnTo>
                    <a:pt x="7683" y="13654"/>
                  </a:lnTo>
                  <a:lnTo>
                    <a:pt x="7683" y="13661"/>
                  </a:lnTo>
                  <a:lnTo>
                    <a:pt x="7683" y="13664"/>
                  </a:lnTo>
                  <a:lnTo>
                    <a:pt x="7683" y="13667"/>
                  </a:lnTo>
                  <a:lnTo>
                    <a:pt x="7683" y="13670"/>
                  </a:lnTo>
                  <a:cubicBezTo>
                    <a:pt x="7683" y="13670"/>
                    <a:pt x="7683" y="13677"/>
                    <a:pt x="7680" y="13677"/>
                  </a:cubicBezTo>
                  <a:lnTo>
                    <a:pt x="7676" y="13680"/>
                  </a:lnTo>
                  <a:lnTo>
                    <a:pt x="7670" y="13684"/>
                  </a:lnTo>
                  <a:lnTo>
                    <a:pt x="7667" y="13687"/>
                  </a:lnTo>
                  <a:lnTo>
                    <a:pt x="7643" y="13687"/>
                  </a:lnTo>
                  <a:cubicBezTo>
                    <a:pt x="7485" y="13687"/>
                    <a:pt x="7333" y="13694"/>
                    <a:pt x="7175" y="13694"/>
                  </a:cubicBezTo>
                  <a:lnTo>
                    <a:pt x="7155" y="13694"/>
                  </a:lnTo>
                  <a:cubicBezTo>
                    <a:pt x="6244" y="13710"/>
                    <a:pt x="5310" y="13786"/>
                    <a:pt x="4409" y="13862"/>
                  </a:cubicBezTo>
                  <a:cubicBezTo>
                    <a:pt x="4221" y="13878"/>
                    <a:pt x="4033" y="13895"/>
                    <a:pt x="3848" y="13908"/>
                  </a:cubicBezTo>
                  <a:cubicBezTo>
                    <a:pt x="3363" y="13948"/>
                    <a:pt x="2993" y="14030"/>
                    <a:pt x="2710" y="14162"/>
                  </a:cubicBezTo>
                  <a:cubicBezTo>
                    <a:pt x="2307" y="14347"/>
                    <a:pt x="2099" y="14634"/>
                    <a:pt x="2076" y="15007"/>
                  </a:cubicBezTo>
                  <a:cubicBezTo>
                    <a:pt x="2073" y="15053"/>
                    <a:pt x="2076" y="15103"/>
                    <a:pt x="2083" y="15156"/>
                  </a:cubicBezTo>
                  <a:cubicBezTo>
                    <a:pt x="2099" y="15337"/>
                    <a:pt x="2165" y="15499"/>
                    <a:pt x="2271" y="15614"/>
                  </a:cubicBezTo>
                  <a:cubicBezTo>
                    <a:pt x="2389" y="15741"/>
                    <a:pt x="2549" y="15805"/>
                    <a:pt x="2714" y="15805"/>
                  </a:cubicBezTo>
                  <a:cubicBezTo>
                    <a:pt x="2871" y="15805"/>
                    <a:pt x="3031" y="15747"/>
                    <a:pt x="3162" y="15627"/>
                  </a:cubicBezTo>
                  <a:cubicBezTo>
                    <a:pt x="3307" y="15499"/>
                    <a:pt x="3393" y="15311"/>
                    <a:pt x="3403" y="15119"/>
                  </a:cubicBezTo>
                  <a:cubicBezTo>
                    <a:pt x="3406" y="15007"/>
                    <a:pt x="3363" y="14898"/>
                    <a:pt x="3294" y="14835"/>
                  </a:cubicBezTo>
                  <a:cubicBezTo>
                    <a:pt x="3253" y="14799"/>
                    <a:pt x="3206" y="14782"/>
                    <a:pt x="3154" y="14782"/>
                  </a:cubicBezTo>
                  <a:cubicBezTo>
                    <a:pt x="3139" y="14782"/>
                    <a:pt x="3124" y="14783"/>
                    <a:pt x="3109" y="14786"/>
                  </a:cubicBezTo>
                  <a:cubicBezTo>
                    <a:pt x="3046" y="14799"/>
                    <a:pt x="2990" y="14835"/>
                    <a:pt x="2947" y="14898"/>
                  </a:cubicBezTo>
                  <a:cubicBezTo>
                    <a:pt x="2911" y="14954"/>
                    <a:pt x="2894" y="15024"/>
                    <a:pt x="2911" y="15086"/>
                  </a:cubicBezTo>
                  <a:cubicBezTo>
                    <a:pt x="2914" y="15106"/>
                    <a:pt x="2901" y="15132"/>
                    <a:pt x="2881" y="15136"/>
                  </a:cubicBezTo>
                  <a:cubicBezTo>
                    <a:pt x="2879" y="15136"/>
                    <a:pt x="2876" y="15136"/>
                    <a:pt x="2874" y="15136"/>
                  </a:cubicBezTo>
                  <a:cubicBezTo>
                    <a:pt x="2855" y="15136"/>
                    <a:pt x="2835" y="15126"/>
                    <a:pt x="2832" y="15106"/>
                  </a:cubicBezTo>
                  <a:cubicBezTo>
                    <a:pt x="2812" y="15024"/>
                    <a:pt x="2828" y="14931"/>
                    <a:pt x="2881" y="14852"/>
                  </a:cubicBezTo>
                  <a:cubicBezTo>
                    <a:pt x="2931" y="14773"/>
                    <a:pt x="3010" y="14720"/>
                    <a:pt x="3096" y="14707"/>
                  </a:cubicBezTo>
                  <a:cubicBezTo>
                    <a:pt x="3115" y="14703"/>
                    <a:pt x="3133" y="14702"/>
                    <a:pt x="3151" y="14702"/>
                  </a:cubicBezTo>
                  <a:cubicBezTo>
                    <a:pt x="3225" y="14702"/>
                    <a:pt x="3291" y="14728"/>
                    <a:pt x="3347" y="14776"/>
                  </a:cubicBezTo>
                  <a:cubicBezTo>
                    <a:pt x="3439" y="14855"/>
                    <a:pt x="3488" y="14987"/>
                    <a:pt x="3485" y="15123"/>
                  </a:cubicBezTo>
                  <a:cubicBezTo>
                    <a:pt x="3475" y="15337"/>
                    <a:pt x="3376" y="15548"/>
                    <a:pt x="3221" y="15690"/>
                  </a:cubicBezTo>
                  <a:cubicBezTo>
                    <a:pt x="3073" y="15822"/>
                    <a:pt x="2891" y="15888"/>
                    <a:pt x="2713" y="15888"/>
                  </a:cubicBezTo>
                  <a:cubicBezTo>
                    <a:pt x="2528" y="15888"/>
                    <a:pt x="2347" y="15812"/>
                    <a:pt x="2215" y="15674"/>
                  </a:cubicBezTo>
                  <a:cubicBezTo>
                    <a:pt x="2106" y="15548"/>
                    <a:pt x="2033" y="15367"/>
                    <a:pt x="2017" y="15169"/>
                  </a:cubicBezTo>
                  <a:cubicBezTo>
                    <a:pt x="2010" y="15113"/>
                    <a:pt x="2010" y="15063"/>
                    <a:pt x="2010" y="15010"/>
                  </a:cubicBezTo>
                  <a:cubicBezTo>
                    <a:pt x="2033" y="14601"/>
                    <a:pt x="2257" y="14291"/>
                    <a:pt x="2686" y="14093"/>
                  </a:cubicBezTo>
                  <a:cubicBezTo>
                    <a:pt x="2980" y="13958"/>
                    <a:pt x="3360" y="13872"/>
                    <a:pt x="3851" y="13832"/>
                  </a:cubicBezTo>
                  <a:cubicBezTo>
                    <a:pt x="4036" y="13816"/>
                    <a:pt x="4228" y="13799"/>
                    <a:pt x="4413" y="13789"/>
                  </a:cubicBezTo>
                  <a:cubicBezTo>
                    <a:pt x="4875" y="13750"/>
                    <a:pt x="5346" y="13710"/>
                    <a:pt x="5812" y="13677"/>
                  </a:cubicBezTo>
                  <a:cubicBezTo>
                    <a:pt x="5135" y="13657"/>
                    <a:pt x="4479" y="13618"/>
                    <a:pt x="3848" y="13568"/>
                  </a:cubicBezTo>
                  <a:cubicBezTo>
                    <a:pt x="3356" y="13529"/>
                    <a:pt x="2974" y="13446"/>
                    <a:pt x="2683" y="13311"/>
                  </a:cubicBezTo>
                  <a:cubicBezTo>
                    <a:pt x="2254" y="13106"/>
                    <a:pt x="2026" y="12802"/>
                    <a:pt x="2007" y="12393"/>
                  </a:cubicBezTo>
                  <a:cubicBezTo>
                    <a:pt x="2003" y="12344"/>
                    <a:pt x="2007" y="12291"/>
                    <a:pt x="2010" y="12232"/>
                  </a:cubicBezTo>
                  <a:cubicBezTo>
                    <a:pt x="2026" y="12034"/>
                    <a:pt x="2102" y="11852"/>
                    <a:pt x="2221" y="11727"/>
                  </a:cubicBezTo>
                  <a:cubicBezTo>
                    <a:pt x="2355" y="11582"/>
                    <a:pt x="2539" y="11509"/>
                    <a:pt x="2726" y="11509"/>
                  </a:cubicBezTo>
                  <a:close/>
                  <a:moveTo>
                    <a:pt x="15367" y="11505"/>
                  </a:moveTo>
                  <a:cubicBezTo>
                    <a:pt x="15554" y="11505"/>
                    <a:pt x="15736" y="11576"/>
                    <a:pt x="15868" y="11720"/>
                  </a:cubicBezTo>
                  <a:cubicBezTo>
                    <a:pt x="15986" y="11849"/>
                    <a:pt x="16062" y="12030"/>
                    <a:pt x="16079" y="12228"/>
                  </a:cubicBezTo>
                  <a:cubicBezTo>
                    <a:pt x="16089" y="12288"/>
                    <a:pt x="16092" y="12340"/>
                    <a:pt x="16089" y="12390"/>
                  </a:cubicBezTo>
                  <a:cubicBezTo>
                    <a:pt x="16066" y="12799"/>
                    <a:pt x="15841" y="13106"/>
                    <a:pt x="15412" y="13304"/>
                  </a:cubicBezTo>
                  <a:cubicBezTo>
                    <a:pt x="15119" y="13443"/>
                    <a:pt x="14739" y="13529"/>
                    <a:pt x="14247" y="13565"/>
                  </a:cubicBezTo>
                  <a:cubicBezTo>
                    <a:pt x="13617" y="13614"/>
                    <a:pt x="12960" y="13651"/>
                    <a:pt x="12284" y="13674"/>
                  </a:cubicBezTo>
                  <a:cubicBezTo>
                    <a:pt x="12752" y="13707"/>
                    <a:pt x="13224" y="13743"/>
                    <a:pt x="13683" y="13783"/>
                  </a:cubicBezTo>
                  <a:cubicBezTo>
                    <a:pt x="13868" y="13799"/>
                    <a:pt x="14059" y="13816"/>
                    <a:pt x="14244" y="13829"/>
                  </a:cubicBezTo>
                  <a:cubicBezTo>
                    <a:pt x="14732" y="13868"/>
                    <a:pt x="15119" y="13951"/>
                    <a:pt x="15406" y="14090"/>
                  </a:cubicBezTo>
                  <a:cubicBezTo>
                    <a:pt x="15835" y="14291"/>
                    <a:pt x="16062" y="14598"/>
                    <a:pt x="16082" y="15004"/>
                  </a:cubicBezTo>
                  <a:cubicBezTo>
                    <a:pt x="16089" y="15053"/>
                    <a:pt x="16082" y="15106"/>
                    <a:pt x="16079" y="15165"/>
                  </a:cubicBezTo>
                  <a:cubicBezTo>
                    <a:pt x="16062" y="15363"/>
                    <a:pt x="15986" y="15545"/>
                    <a:pt x="15868" y="15674"/>
                  </a:cubicBezTo>
                  <a:cubicBezTo>
                    <a:pt x="15736" y="15819"/>
                    <a:pt x="15554" y="15888"/>
                    <a:pt x="15369" y="15888"/>
                  </a:cubicBezTo>
                  <a:cubicBezTo>
                    <a:pt x="15191" y="15888"/>
                    <a:pt x="15010" y="15822"/>
                    <a:pt x="14861" y="15690"/>
                  </a:cubicBezTo>
                  <a:cubicBezTo>
                    <a:pt x="14703" y="15548"/>
                    <a:pt x="14604" y="15334"/>
                    <a:pt x="14597" y="15123"/>
                  </a:cubicBezTo>
                  <a:cubicBezTo>
                    <a:pt x="14594" y="14987"/>
                    <a:pt x="14647" y="14855"/>
                    <a:pt x="14732" y="14776"/>
                  </a:cubicBezTo>
                  <a:cubicBezTo>
                    <a:pt x="14791" y="14728"/>
                    <a:pt x="14858" y="14702"/>
                    <a:pt x="14931" y="14702"/>
                  </a:cubicBezTo>
                  <a:cubicBezTo>
                    <a:pt x="14949" y="14702"/>
                    <a:pt x="14968" y="14703"/>
                    <a:pt x="14987" y="14707"/>
                  </a:cubicBezTo>
                  <a:cubicBezTo>
                    <a:pt x="15072" y="14723"/>
                    <a:pt x="15145" y="14773"/>
                    <a:pt x="15201" y="14852"/>
                  </a:cubicBezTo>
                  <a:cubicBezTo>
                    <a:pt x="15251" y="14931"/>
                    <a:pt x="15270" y="15020"/>
                    <a:pt x="15251" y="15106"/>
                  </a:cubicBezTo>
                  <a:cubicBezTo>
                    <a:pt x="15248" y="15124"/>
                    <a:pt x="15231" y="15139"/>
                    <a:pt x="15214" y="15139"/>
                  </a:cubicBezTo>
                  <a:cubicBezTo>
                    <a:pt x="15209" y="15139"/>
                    <a:pt x="15205" y="15138"/>
                    <a:pt x="15201" y="15136"/>
                  </a:cubicBezTo>
                  <a:cubicBezTo>
                    <a:pt x="15181" y="15132"/>
                    <a:pt x="15165" y="15106"/>
                    <a:pt x="15171" y="15086"/>
                  </a:cubicBezTo>
                  <a:cubicBezTo>
                    <a:pt x="15188" y="15024"/>
                    <a:pt x="15171" y="14954"/>
                    <a:pt x="15135" y="14898"/>
                  </a:cubicBezTo>
                  <a:cubicBezTo>
                    <a:pt x="15099" y="14839"/>
                    <a:pt x="15036" y="14799"/>
                    <a:pt x="14973" y="14786"/>
                  </a:cubicBezTo>
                  <a:cubicBezTo>
                    <a:pt x="14958" y="14783"/>
                    <a:pt x="14943" y="14782"/>
                    <a:pt x="14928" y="14782"/>
                  </a:cubicBezTo>
                  <a:cubicBezTo>
                    <a:pt x="14875" y="14782"/>
                    <a:pt x="14827" y="14799"/>
                    <a:pt x="14788" y="14835"/>
                  </a:cubicBezTo>
                  <a:cubicBezTo>
                    <a:pt x="14719" y="14898"/>
                    <a:pt x="14676" y="15007"/>
                    <a:pt x="14680" y="15119"/>
                  </a:cubicBezTo>
                  <a:cubicBezTo>
                    <a:pt x="14689" y="15311"/>
                    <a:pt x="14775" y="15499"/>
                    <a:pt x="14921" y="15627"/>
                  </a:cubicBezTo>
                  <a:cubicBezTo>
                    <a:pt x="15051" y="15746"/>
                    <a:pt x="15213" y="15804"/>
                    <a:pt x="15370" y="15804"/>
                  </a:cubicBezTo>
                  <a:cubicBezTo>
                    <a:pt x="15534" y="15804"/>
                    <a:pt x="15694" y="15741"/>
                    <a:pt x="15812" y="15614"/>
                  </a:cubicBezTo>
                  <a:cubicBezTo>
                    <a:pt x="15917" y="15499"/>
                    <a:pt x="15983" y="15340"/>
                    <a:pt x="16000" y="15159"/>
                  </a:cubicBezTo>
                  <a:cubicBezTo>
                    <a:pt x="16006" y="15103"/>
                    <a:pt x="16006" y="15053"/>
                    <a:pt x="16006" y="15010"/>
                  </a:cubicBezTo>
                  <a:cubicBezTo>
                    <a:pt x="15990" y="14634"/>
                    <a:pt x="15779" y="14350"/>
                    <a:pt x="15373" y="14162"/>
                  </a:cubicBezTo>
                  <a:cubicBezTo>
                    <a:pt x="15089" y="14030"/>
                    <a:pt x="14719" y="13948"/>
                    <a:pt x="14234" y="13908"/>
                  </a:cubicBezTo>
                  <a:cubicBezTo>
                    <a:pt x="14049" y="13892"/>
                    <a:pt x="13861" y="13875"/>
                    <a:pt x="13673" y="13862"/>
                  </a:cubicBezTo>
                  <a:cubicBezTo>
                    <a:pt x="12772" y="13783"/>
                    <a:pt x="11841" y="13707"/>
                    <a:pt x="10927" y="13694"/>
                  </a:cubicBezTo>
                  <a:lnTo>
                    <a:pt x="10907" y="13694"/>
                  </a:lnTo>
                  <a:cubicBezTo>
                    <a:pt x="10752" y="13694"/>
                    <a:pt x="10597" y="13694"/>
                    <a:pt x="10439" y="13690"/>
                  </a:cubicBezTo>
                  <a:lnTo>
                    <a:pt x="10416" y="13690"/>
                  </a:lnTo>
                  <a:lnTo>
                    <a:pt x="10409" y="13684"/>
                  </a:lnTo>
                  <a:cubicBezTo>
                    <a:pt x="10409" y="13684"/>
                    <a:pt x="10406" y="13684"/>
                    <a:pt x="10406" y="13680"/>
                  </a:cubicBezTo>
                  <a:lnTo>
                    <a:pt x="10402" y="13677"/>
                  </a:lnTo>
                  <a:cubicBezTo>
                    <a:pt x="10402" y="13677"/>
                    <a:pt x="10402" y="13674"/>
                    <a:pt x="10399" y="13674"/>
                  </a:cubicBezTo>
                  <a:lnTo>
                    <a:pt x="10399" y="13667"/>
                  </a:lnTo>
                  <a:lnTo>
                    <a:pt x="10399" y="13664"/>
                  </a:lnTo>
                  <a:lnTo>
                    <a:pt x="10399" y="13661"/>
                  </a:lnTo>
                  <a:lnTo>
                    <a:pt x="10399" y="13657"/>
                  </a:lnTo>
                  <a:lnTo>
                    <a:pt x="10399" y="13651"/>
                  </a:lnTo>
                  <a:lnTo>
                    <a:pt x="10399" y="13647"/>
                  </a:lnTo>
                  <a:lnTo>
                    <a:pt x="10399" y="13644"/>
                  </a:lnTo>
                  <a:lnTo>
                    <a:pt x="10399" y="13641"/>
                  </a:lnTo>
                  <a:lnTo>
                    <a:pt x="10399" y="13634"/>
                  </a:lnTo>
                  <a:lnTo>
                    <a:pt x="10399" y="13631"/>
                  </a:lnTo>
                  <a:lnTo>
                    <a:pt x="10399" y="13628"/>
                  </a:lnTo>
                  <a:lnTo>
                    <a:pt x="10399" y="13624"/>
                  </a:lnTo>
                  <a:lnTo>
                    <a:pt x="10402" y="13618"/>
                  </a:lnTo>
                  <a:lnTo>
                    <a:pt x="10406" y="13614"/>
                  </a:lnTo>
                  <a:lnTo>
                    <a:pt x="10409" y="13611"/>
                  </a:lnTo>
                  <a:lnTo>
                    <a:pt x="10416" y="13608"/>
                  </a:lnTo>
                  <a:lnTo>
                    <a:pt x="10439" y="13608"/>
                  </a:lnTo>
                  <a:cubicBezTo>
                    <a:pt x="10600" y="13608"/>
                    <a:pt x="10762" y="13608"/>
                    <a:pt x="10927" y="13611"/>
                  </a:cubicBezTo>
                  <a:cubicBezTo>
                    <a:pt x="12082" y="13611"/>
                    <a:pt x="13194" y="13565"/>
                    <a:pt x="14234" y="13482"/>
                  </a:cubicBezTo>
                  <a:cubicBezTo>
                    <a:pt x="14719" y="13443"/>
                    <a:pt x="15089" y="13360"/>
                    <a:pt x="15373" y="13228"/>
                  </a:cubicBezTo>
                  <a:cubicBezTo>
                    <a:pt x="15775" y="13040"/>
                    <a:pt x="15983" y="12756"/>
                    <a:pt x="16006" y="12380"/>
                  </a:cubicBezTo>
                  <a:cubicBezTo>
                    <a:pt x="16010" y="12337"/>
                    <a:pt x="16006" y="12288"/>
                    <a:pt x="16000" y="12232"/>
                  </a:cubicBezTo>
                  <a:cubicBezTo>
                    <a:pt x="15983" y="12050"/>
                    <a:pt x="15917" y="11892"/>
                    <a:pt x="15812" y="11776"/>
                  </a:cubicBezTo>
                  <a:cubicBezTo>
                    <a:pt x="15693" y="11649"/>
                    <a:pt x="15533" y="11585"/>
                    <a:pt x="15368" y="11585"/>
                  </a:cubicBezTo>
                  <a:cubicBezTo>
                    <a:pt x="15211" y="11585"/>
                    <a:pt x="15051" y="11644"/>
                    <a:pt x="14921" y="11763"/>
                  </a:cubicBezTo>
                  <a:cubicBezTo>
                    <a:pt x="14775" y="11892"/>
                    <a:pt x="14689" y="12080"/>
                    <a:pt x="14680" y="12271"/>
                  </a:cubicBezTo>
                  <a:cubicBezTo>
                    <a:pt x="14676" y="12380"/>
                    <a:pt x="14719" y="12492"/>
                    <a:pt x="14788" y="12555"/>
                  </a:cubicBezTo>
                  <a:cubicBezTo>
                    <a:pt x="14830" y="12591"/>
                    <a:pt x="14877" y="12609"/>
                    <a:pt x="14928" y="12609"/>
                  </a:cubicBezTo>
                  <a:cubicBezTo>
                    <a:pt x="14943" y="12609"/>
                    <a:pt x="14958" y="12607"/>
                    <a:pt x="14973" y="12604"/>
                  </a:cubicBezTo>
                  <a:cubicBezTo>
                    <a:pt x="15036" y="12591"/>
                    <a:pt x="15092" y="12555"/>
                    <a:pt x="15135" y="12492"/>
                  </a:cubicBezTo>
                  <a:cubicBezTo>
                    <a:pt x="15171" y="12436"/>
                    <a:pt x="15188" y="12364"/>
                    <a:pt x="15171" y="12304"/>
                  </a:cubicBezTo>
                  <a:cubicBezTo>
                    <a:pt x="15168" y="12281"/>
                    <a:pt x="15181" y="12258"/>
                    <a:pt x="15201" y="12255"/>
                  </a:cubicBezTo>
                  <a:cubicBezTo>
                    <a:pt x="15205" y="12253"/>
                    <a:pt x="15208" y="12253"/>
                    <a:pt x="15212" y="12253"/>
                  </a:cubicBezTo>
                  <a:cubicBezTo>
                    <a:pt x="15229" y="12253"/>
                    <a:pt x="15248" y="12265"/>
                    <a:pt x="15251" y="12281"/>
                  </a:cubicBezTo>
                  <a:cubicBezTo>
                    <a:pt x="15270" y="12364"/>
                    <a:pt x="15254" y="12459"/>
                    <a:pt x="15201" y="12538"/>
                  </a:cubicBezTo>
                  <a:cubicBezTo>
                    <a:pt x="15152" y="12618"/>
                    <a:pt x="15072" y="12670"/>
                    <a:pt x="14987" y="12684"/>
                  </a:cubicBezTo>
                  <a:cubicBezTo>
                    <a:pt x="14968" y="12687"/>
                    <a:pt x="14950" y="12688"/>
                    <a:pt x="14932" y="12688"/>
                  </a:cubicBezTo>
                  <a:cubicBezTo>
                    <a:pt x="14858" y="12688"/>
                    <a:pt x="14791" y="12662"/>
                    <a:pt x="14732" y="12611"/>
                  </a:cubicBezTo>
                  <a:cubicBezTo>
                    <a:pt x="14643" y="12535"/>
                    <a:pt x="14594" y="12403"/>
                    <a:pt x="14597" y="12265"/>
                  </a:cubicBezTo>
                  <a:cubicBezTo>
                    <a:pt x="14607" y="12050"/>
                    <a:pt x="14706" y="11842"/>
                    <a:pt x="14861" y="11700"/>
                  </a:cubicBezTo>
                  <a:cubicBezTo>
                    <a:pt x="15008" y="11570"/>
                    <a:pt x="15190" y="11505"/>
                    <a:pt x="15367" y="11505"/>
                  </a:cubicBezTo>
                  <a:close/>
                  <a:moveTo>
                    <a:pt x="2909" y="4563"/>
                  </a:moveTo>
                  <a:cubicBezTo>
                    <a:pt x="2916" y="4563"/>
                    <a:pt x="2923" y="4564"/>
                    <a:pt x="2931" y="4565"/>
                  </a:cubicBezTo>
                  <a:cubicBezTo>
                    <a:pt x="2990" y="4568"/>
                    <a:pt x="3040" y="4601"/>
                    <a:pt x="3083" y="4631"/>
                  </a:cubicBezTo>
                  <a:lnTo>
                    <a:pt x="3092" y="4634"/>
                  </a:lnTo>
                  <a:cubicBezTo>
                    <a:pt x="3382" y="4823"/>
                    <a:pt x="3738" y="4931"/>
                    <a:pt x="4096" y="4931"/>
                  </a:cubicBezTo>
                  <a:cubicBezTo>
                    <a:pt x="4102" y="4931"/>
                    <a:pt x="4107" y="4931"/>
                    <a:pt x="4112" y="4931"/>
                  </a:cubicBezTo>
                  <a:cubicBezTo>
                    <a:pt x="4297" y="4928"/>
                    <a:pt x="4482" y="4885"/>
                    <a:pt x="4660" y="4846"/>
                  </a:cubicBezTo>
                  <a:cubicBezTo>
                    <a:pt x="4845" y="4799"/>
                    <a:pt x="5040" y="4756"/>
                    <a:pt x="5241" y="4756"/>
                  </a:cubicBezTo>
                  <a:cubicBezTo>
                    <a:pt x="6320" y="4756"/>
                    <a:pt x="7198" y="5631"/>
                    <a:pt x="7198" y="6713"/>
                  </a:cubicBezTo>
                  <a:cubicBezTo>
                    <a:pt x="7198" y="7011"/>
                    <a:pt x="7132" y="7294"/>
                    <a:pt x="7003" y="7558"/>
                  </a:cubicBezTo>
                  <a:lnTo>
                    <a:pt x="6970" y="7624"/>
                  </a:lnTo>
                  <a:cubicBezTo>
                    <a:pt x="6736" y="8251"/>
                    <a:pt x="6970" y="9053"/>
                    <a:pt x="7244" y="9548"/>
                  </a:cubicBezTo>
                  <a:lnTo>
                    <a:pt x="9076" y="12865"/>
                  </a:lnTo>
                  <a:lnTo>
                    <a:pt x="9211" y="12618"/>
                  </a:lnTo>
                  <a:cubicBezTo>
                    <a:pt x="9462" y="12162"/>
                    <a:pt x="13452" y="4945"/>
                    <a:pt x="13491" y="4869"/>
                  </a:cubicBezTo>
                  <a:cubicBezTo>
                    <a:pt x="13501" y="4855"/>
                    <a:pt x="13515" y="4849"/>
                    <a:pt x="13528" y="4849"/>
                  </a:cubicBezTo>
                  <a:cubicBezTo>
                    <a:pt x="13534" y="4849"/>
                    <a:pt x="13539" y="4850"/>
                    <a:pt x="13544" y="4852"/>
                  </a:cubicBezTo>
                  <a:lnTo>
                    <a:pt x="15963" y="6159"/>
                  </a:lnTo>
                  <a:cubicBezTo>
                    <a:pt x="15983" y="6169"/>
                    <a:pt x="15986" y="6192"/>
                    <a:pt x="15980" y="6212"/>
                  </a:cubicBezTo>
                  <a:cubicBezTo>
                    <a:pt x="15972" y="6229"/>
                    <a:pt x="15957" y="6237"/>
                    <a:pt x="15943" y="6237"/>
                  </a:cubicBezTo>
                  <a:cubicBezTo>
                    <a:pt x="15939" y="6237"/>
                    <a:pt x="15934" y="6237"/>
                    <a:pt x="15930" y="6235"/>
                  </a:cubicBezTo>
                  <a:lnTo>
                    <a:pt x="14000" y="5496"/>
                  </a:lnTo>
                  <a:lnTo>
                    <a:pt x="13983" y="5525"/>
                  </a:lnTo>
                  <a:lnTo>
                    <a:pt x="15689" y="6466"/>
                  </a:lnTo>
                  <a:cubicBezTo>
                    <a:pt x="15713" y="6476"/>
                    <a:pt x="15716" y="6502"/>
                    <a:pt x="15706" y="6519"/>
                  </a:cubicBezTo>
                  <a:cubicBezTo>
                    <a:pt x="15699" y="6532"/>
                    <a:pt x="15686" y="6539"/>
                    <a:pt x="15670" y="6539"/>
                  </a:cubicBezTo>
                  <a:cubicBezTo>
                    <a:pt x="15663" y="6539"/>
                    <a:pt x="15656" y="6539"/>
                    <a:pt x="15650" y="6535"/>
                  </a:cubicBezTo>
                  <a:lnTo>
                    <a:pt x="13940" y="5595"/>
                  </a:lnTo>
                  <a:lnTo>
                    <a:pt x="13822" y="5809"/>
                  </a:lnTo>
                  <a:lnTo>
                    <a:pt x="15531" y="6750"/>
                  </a:lnTo>
                  <a:cubicBezTo>
                    <a:pt x="15551" y="6763"/>
                    <a:pt x="15554" y="6786"/>
                    <a:pt x="15548" y="6803"/>
                  </a:cubicBezTo>
                  <a:cubicBezTo>
                    <a:pt x="15538" y="6816"/>
                    <a:pt x="15524" y="6826"/>
                    <a:pt x="15508" y="6826"/>
                  </a:cubicBezTo>
                  <a:cubicBezTo>
                    <a:pt x="15501" y="6826"/>
                    <a:pt x="15498" y="6826"/>
                    <a:pt x="15488" y="6819"/>
                  </a:cubicBezTo>
                  <a:lnTo>
                    <a:pt x="13782" y="5875"/>
                  </a:lnTo>
                  <a:lnTo>
                    <a:pt x="13660" y="6090"/>
                  </a:lnTo>
                  <a:lnTo>
                    <a:pt x="15369" y="7034"/>
                  </a:lnTo>
                  <a:cubicBezTo>
                    <a:pt x="15389" y="7047"/>
                    <a:pt x="15392" y="7073"/>
                    <a:pt x="15386" y="7090"/>
                  </a:cubicBezTo>
                  <a:cubicBezTo>
                    <a:pt x="15376" y="7100"/>
                    <a:pt x="15366" y="7110"/>
                    <a:pt x="15350" y="7110"/>
                  </a:cubicBezTo>
                  <a:cubicBezTo>
                    <a:pt x="15340" y="7110"/>
                    <a:pt x="15336" y="7110"/>
                    <a:pt x="15326" y="7106"/>
                  </a:cubicBezTo>
                  <a:lnTo>
                    <a:pt x="13620" y="6159"/>
                  </a:lnTo>
                  <a:lnTo>
                    <a:pt x="13501" y="6374"/>
                  </a:lnTo>
                  <a:lnTo>
                    <a:pt x="15208" y="7321"/>
                  </a:lnTo>
                  <a:cubicBezTo>
                    <a:pt x="15227" y="7331"/>
                    <a:pt x="15234" y="7357"/>
                    <a:pt x="15224" y="7374"/>
                  </a:cubicBezTo>
                  <a:cubicBezTo>
                    <a:pt x="15218" y="7387"/>
                    <a:pt x="15204" y="7393"/>
                    <a:pt x="15188" y="7393"/>
                  </a:cubicBezTo>
                  <a:cubicBezTo>
                    <a:pt x="15178" y="7393"/>
                    <a:pt x="15175" y="7393"/>
                    <a:pt x="15168" y="7390"/>
                  </a:cubicBezTo>
                  <a:lnTo>
                    <a:pt x="13458" y="6446"/>
                  </a:lnTo>
                  <a:lnTo>
                    <a:pt x="13340" y="6661"/>
                  </a:lnTo>
                  <a:lnTo>
                    <a:pt x="15049" y="7605"/>
                  </a:lnTo>
                  <a:cubicBezTo>
                    <a:pt x="15069" y="7618"/>
                    <a:pt x="15072" y="7641"/>
                    <a:pt x="15062" y="7657"/>
                  </a:cubicBezTo>
                  <a:cubicBezTo>
                    <a:pt x="15056" y="7671"/>
                    <a:pt x="15043" y="7677"/>
                    <a:pt x="15026" y="7677"/>
                  </a:cubicBezTo>
                  <a:cubicBezTo>
                    <a:pt x="15020" y="7677"/>
                    <a:pt x="15016" y="7677"/>
                    <a:pt x="15006" y="7674"/>
                  </a:cubicBezTo>
                  <a:lnTo>
                    <a:pt x="13300" y="6730"/>
                  </a:lnTo>
                  <a:lnTo>
                    <a:pt x="13178" y="6945"/>
                  </a:lnTo>
                  <a:lnTo>
                    <a:pt x="14888" y="7888"/>
                  </a:lnTo>
                  <a:cubicBezTo>
                    <a:pt x="14907" y="7902"/>
                    <a:pt x="14911" y="7925"/>
                    <a:pt x="14904" y="7941"/>
                  </a:cubicBezTo>
                  <a:cubicBezTo>
                    <a:pt x="14894" y="7954"/>
                    <a:pt x="14884" y="7964"/>
                    <a:pt x="14868" y="7964"/>
                  </a:cubicBezTo>
                  <a:cubicBezTo>
                    <a:pt x="14858" y="7964"/>
                    <a:pt x="14854" y="7964"/>
                    <a:pt x="14845" y="7958"/>
                  </a:cubicBezTo>
                  <a:lnTo>
                    <a:pt x="13138" y="7014"/>
                  </a:lnTo>
                  <a:lnTo>
                    <a:pt x="13020" y="7228"/>
                  </a:lnTo>
                  <a:lnTo>
                    <a:pt x="14729" y="8172"/>
                  </a:lnTo>
                  <a:cubicBezTo>
                    <a:pt x="14752" y="8185"/>
                    <a:pt x="14755" y="8212"/>
                    <a:pt x="14746" y="8228"/>
                  </a:cubicBezTo>
                  <a:cubicBezTo>
                    <a:pt x="14739" y="8238"/>
                    <a:pt x="14726" y="8248"/>
                    <a:pt x="14709" y="8248"/>
                  </a:cubicBezTo>
                  <a:cubicBezTo>
                    <a:pt x="14703" y="8248"/>
                    <a:pt x="14696" y="8248"/>
                    <a:pt x="14689" y="8245"/>
                  </a:cubicBezTo>
                  <a:lnTo>
                    <a:pt x="12977" y="7298"/>
                  </a:lnTo>
                  <a:lnTo>
                    <a:pt x="12858" y="7512"/>
                  </a:lnTo>
                  <a:lnTo>
                    <a:pt x="14571" y="8459"/>
                  </a:lnTo>
                  <a:cubicBezTo>
                    <a:pt x="14590" y="8469"/>
                    <a:pt x="14594" y="8496"/>
                    <a:pt x="14587" y="8512"/>
                  </a:cubicBezTo>
                  <a:cubicBezTo>
                    <a:pt x="14577" y="8525"/>
                    <a:pt x="14564" y="8532"/>
                    <a:pt x="14548" y="8532"/>
                  </a:cubicBezTo>
                  <a:cubicBezTo>
                    <a:pt x="14541" y="8532"/>
                    <a:pt x="14538" y="8532"/>
                    <a:pt x="14528" y="8529"/>
                  </a:cubicBezTo>
                  <a:lnTo>
                    <a:pt x="12815" y="7585"/>
                  </a:lnTo>
                  <a:lnTo>
                    <a:pt x="12696" y="7799"/>
                  </a:lnTo>
                  <a:lnTo>
                    <a:pt x="14409" y="8743"/>
                  </a:lnTo>
                  <a:cubicBezTo>
                    <a:pt x="14429" y="8756"/>
                    <a:pt x="14432" y="8779"/>
                    <a:pt x="14425" y="8796"/>
                  </a:cubicBezTo>
                  <a:cubicBezTo>
                    <a:pt x="14416" y="8809"/>
                    <a:pt x="14406" y="8816"/>
                    <a:pt x="14389" y="8816"/>
                  </a:cubicBezTo>
                  <a:cubicBezTo>
                    <a:pt x="14379" y="8816"/>
                    <a:pt x="14376" y="8816"/>
                    <a:pt x="14366" y="8812"/>
                  </a:cubicBezTo>
                  <a:lnTo>
                    <a:pt x="12657" y="7869"/>
                  </a:lnTo>
                  <a:lnTo>
                    <a:pt x="12534" y="8083"/>
                  </a:lnTo>
                  <a:lnTo>
                    <a:pt x="14247" y="9027"/>
                  </a:lnTo>
                  <a:cubicBezTo>
                    <a:pt x="14267" y="9040"/>
                    <a:pt x="14274" y="9063"/>
                    <a:pt x="14264" y="9080"/>
                  </a:cubicBezTo>
                  <a:cubicBezTo>
                    <a:pt x="14257" y="9093"/>
                    <a:pt x="14244" y="9103"/>
                    <a:pt x="14227" y="9103"/>
                  </a:cubicBezTo>
                  <a:cubicBezTo>
                    <a:pt x="14218" y="9103"/>
                    <a:pt x="14214" y="9103"/>
                    <a:pt x="14208" y="9096"/>
                  </a:cubicBezTo>
                  <a:lnTo>
                    <a:pt x="12495" y="8152"/>
                  </a:lnTo>
                  <a:lnTo>
                    <a:pt x="12376" y="8367"/>
                  </a:lnTo>
                  <a:lnTo>
                    <a:pt x="14125" y="9307"/>
                  </a:lnTo>
                  <a:cubicBezTo>
                    <a:pt x="14145" y="9321"/>
                    <a:pt x="14148" y="9344"/>
                    <a:pt x="14142" y="9360"/>
                  </a:cubicBezTo>
                  <a:cubicBezTo>
                    <a:pt x="14132" y="9373"/>
                    <a:pt x="14119" y="9383"/>
                    <a:pt x="14102" y="9383"/>
                  </a:cubicBezTo>
                  <a:cubicBezTo>
                    <a:pt x="14095" y="9383"/>
                    <a:pt x="14092" y="9383"/>
                    <a:pt x="14082" y="9377"/>
                  </a:cubicBezTo>
                  <a:lnTo>
                    <a:pt x="12369" y="8433"/>
                  </a:lnTo>
                  <a:lnTo>
                    <a:pt x="12251" y="8647"/>
                  </a:lnTo>
                  <a:lnTo>
                    <a:pt x="13963" y="9591"/>
                  </a:lnTo>
                  <a:cubicBezTo>
                    <a:pt x="13983" y="9605"/>
                    <a:pt x="13987" y="9631"/>
                    <a:pt x="13980" y="9647"/>
                  </a:cubicBezTo>
                  <a:cubicBezTo>
                    <a:pt x="13970" y="9657"/>
                    <a:pt x="13960" y="9667"/>
                    <a:pt x="13944" y="9667"/>
                  </a:cubicBezTo>
                  <a:cubicBezTo>
                    <a:pt x="13934" y="9667"/>
                    <a:pt x="13930" y="9667"/>
                    <a:pt x="13921" y="9664"/>
                  </a:cubicBezTo>
                  <a:lnTo>
                    <a:pt x="12211" y="8717"/>
                  </a:lnTo>
                  <a:lnTo>
                    <a:pt x="12089" y="8931"/>
                  </a:lnTo>
                  <a:lnTo>
                    <a:pt x="13802" y="9878"/>
                  </a:lnTo>
                  <a:cubicBezTo>
                    <a:pt x="13822" y="9888"/>
                    <a:pt x="13828" y="9915"/>
                    <a:pt x="13818" y="9931"/>
                  </a:cubicBezTo>
                  <a:cubicBezTo>
                    <a:pt x="13812" y="9944"/>
                    <a:pt x="13798" y="9951"/>
                    <a:pt x="13782" y="9951"/>
                  </a:cubicBezTo>
                  <a:cubicBezTo>
                    <a:pt x="13772" y="9951"/>
                    <a:pt x="13769" y="9951"/>
                    <a:pt x="13762" y="9948"/>
                  </a:cubicBezTo>
                  <a:lnTo>
                    <a:pt x="12049" y="9004"/>
                  </a:lnTo>
                  <a:lnTo>
                    <a:pt x="11930" y="9218"/>
                  </a:lnTo>
                  <a:lnTo>
                    <a:pt x="13640" y="10162"/>
                  </a:lnTo>
                  <a:cubicBezTo>
                    <a:pt x="13663" y="10175"/>
                    <a:pt x="13666" y="10199"/>
                    <a:pt x="13657" y="10215"/>
                  </a:cubicBezTo>
                  <a:cubicBezTo>
                    <a:pt x="13650" y="10228"/>
                    <a:pt x="13637" y="10235"/>
                    <a:pt x="13620" y="10235"/>
                  </a:cubicBezTo>
                  <a:cubicBezTo>
                    <a:pt x="13614" y="10235"/>
                    <a:pt x="13607" y="10235"/>
                    <a:pt x="13600" y="10232"/>
                  </a:cubicBezTo>
                  <a:lnTo>
                    <a:pt x="11888" y="9288"/>
                  </a:lnTo>
                  <a:lnTo>
                    <a:pt x="11769" y="9502"/>
                  </a:lnTo>
                  <a:lnTo>
                    <a:pt x="13485" y="10446"/>
                  </a:lnTo>
                  <a:cubicBezTo>
                    <a:pt x="13505" y="10459"/>
                    <a:pt x="13508" y="10482"/>
                    <a:pt x="13501" y="10499"/>
                  </a:cubicBezTo>
                  <a:cubicBezTo>
                    <a:pt x="13491" y="10512"/>
                    <a:pt x="13482" y="10522"/>
                    <a:pt x="13465" y="10522"/>
                  </a:cubicBezTo>
                  <a:cubicBezTo>
                    <a:pt x="13455" y="10522"/>
                    <a:pt x="13452" y="10522"/>
                    <a:pt x="13442" y="10515"/>
                  </a:cubicBezTo>
                  <a:lnTo>
                    <a:pt x="11726" y="9572"/>
                  </a:lnTo>
                  <a:lnTo>
                    <a:pt x="11607" y="9786"/>
                  </a:lnTo>
                  <a:lnTo>
                    <a:pt x="13323" y="10730"/>
                  </a:lnTo>
                  <a:cubicBezTo>
                    <a:pt x="13343" y="10743"/>
                    <a:pt x="13350" y="10770"/>
                    <a:pt x="13340" y="10786"/>
                  </a:cubicBezTo>
                  <a:cubicBezTo>
                    <a:pt x="13333" y="10796"/>
                    <a:pt x="13320" y="10806"/>
                    <a:pt x="13303" y="10806"/>
                  </a:cubicBezTo>
                  <a:cubicBezTo>
                    <a:pt x="13293" y="10806"/>
                    <a:pt x="13290" y="10806"/>
                    <a:pt x="13284" y="10803"/>
                  </a:cubicBezTo>
                  <a:lnTo>
                    <a:pt x="11567" y="9855"/>
                  </a:lnTo>
                  <a:lnTo>
                    <a:pt x="11445" y="10070"/>
                  </a:lnTo>
                  <a:lnTo>
                    <a:pt x="13161" y="11020"/>
                  </a:lnTo>
                  <a:cubicBezTo>
                    <a:pt x="13185" y="11034"/>
                    <a:pt x="13188" y="11057"/>
                    <a:pt x="13178" y="11073"/>
                  </a:cubicBezTo>
                  <a:cubicBezTo>
                    <a:pt x="13171" y="11086"/>
                    <a:pt x="13158" y="11093"/>
                    <a:pt x="13142" y="11093"/>
                  </a:cubicBezTo>
                  <a:cubicBezTo>
                    <a:pt x="13135" y="11093"/>
                    <a:pt x="13128" y="11093"/>
                    <a:pt x="13122" y="11090"/>
                  </a:cubicBezTo>
                  <a:lnTo>
                    <a:pt x="11406" y="10142"/>
                  </a:lnTo>
                  <a:lnTo>
                    <a:pt x="11386" y="10182"/>
                  </a:lnTo>
                  <a:lnTo>
                    <a:pt x="13092" y="11307"/>
                  </a:lnTo>
                  <a:cubicBezTo>
                    <a:pt x="13109" y="11321"/>
                    <a:pt x="13119" y="11347"/>
                    <a:pt x="13105" y="11364"/>
                  </a:cubicBezTo>
                  <a:cubicBezTo>
                    <a:pt x="13096" y="11377"/>
                    <a:pt x="13084" y="11383"/>
                    <a:pt x="13070" y="11383"/>
                  </a:cubicBezTo>
                  <a:cubicBezTo>
                    <a:pt x="13065" y="11383"/>
                    <a:pt x="13059" y="11382"/>
                    <a:pt x="13053" y="11380"/>
                  </a:cubicBezTo>
                  <a:lnTo>
                    <a:pt x="11204" y="10499"/>
                  </a:lnTo>
                  <a:lnTo>
                    <a:pt x="10647" y="11502"/>
                  </a:lnTo>
                  <a:lnTo>
                    <a:pt x="9478" y="13618"/>
                  </a:lnTo>
                  <a:cubicBezTo>
                    <a:pt x="9478" y="13624"/>
                    <a:pt x="9475" y="13624"/>
                    <a:pt x="9475" y="13628"/>
                  </a:cubicBezTo>
                  <a:lnTo>
                    <a:pt x="12419" y="18961"/>
                  </a:lnTo>
                  <a:cubicBezTo>
                    <a:pt x="12610" y="19304"/>
                    <a:pt x="12495" y="19733"/>
                    <a:pt x="12162" y="19931"/>
                  </a:cubicBezTo>
                  <a:cubicBezTo>
                    <a:pt x="12152" y="19934"/>
                    <a:pt x="12148" y="19934"/>
                    <a:pt x="12138" y="19934"/>
                  </a:cubicBezTo>
                  <a:lnTo>
                    <a:pt x="12128" y="19934"/>
                  </a:lnTo>
                  <a:cubicBezTo>
                    <a:pt x="12115" y="19931"/>
                    <a:pt x="12105" y="19928"/>
                    <a:pt x="12102" y="19915"/>
                  </a:cubicBezTo>
                  <a:lnTo>
                    <a:pt x="9053" y="14390"/>
                  </a:lnTo>
                  <a:lnTo>
                    <a:pt x="6010" y="19901"/>
                  </a:lnTo>
                  <a:cubicBezTo>
                    <a:pt x="6007" y="19911"/>
                    <a:pt x="5997" y="19918"/>
                    <a:pt x="5983" y="19921"/>
                  </a:cubicBezTo>
                  <a:lnTo>
                    <a:pt x="5974" y="19921"/>
                  </a:lnTo>
                  <a:cubicBezTo>
                    <a:pt x="5964" y="19921"/>
                    <a:pt x="5957" y="19921"/>
                    <a:pt x="5950" y="19918"/>
                  </a:cubicBezTo>
                  <a:cubicBezTo>
                    <a:pt x="5617" y="19717"/>
                    <a:pt x="5502" y="19291"/>
                    <a:pt x="5693" y="18948"/>
                  </a:cubicBezTo>
                  <a:lnTo>
                    <a:pt x="8630" y="13631"/>
                  </a:lnTo>
                  <a:cubicBezTo>
                    <a:pt x="8630" y="13628"/>
                    <a:pt x="8634" y="13628"/>
                    <a:pt x="8634" y="13624"/>
                  </a:cubicBezTo>
                  <a:lnTo>
                    <a:pt x="6756" y="10228"/>
                  </a:lnTo>
                  <a:cubicBezTo>
                    <a:pt x="6577" y="9905"/>
                    <a:pt x="6409" y="9601"/>
                    <a:pt x="6172" y="9337"/>
                  </a:cubicBezTo>
                  <a:cubicBezTo>
                    <a:pt x="5878" y="9014"/>
                    <a:pt x="5571" y="8793"/>
                    <a:pt x="5271" y="8677"/>
                  </a:cubicBezTo>
                  <a:cubicBezTo>
                    <a:pt x="5257" y="8674"/>
                    <a:pt x="5214" y="8664"/>
                    <a:pt x="5175" y="8657"/>
                  </a:cubicBezTo>
                  <a:cubicBezTo>
                    <a:pt x="4663" y="8644"/>
                    <a:pt x="4185" y="8436"/>
                    <a:pt x="3828" y="8070"/>
                  </a:cubicBezTo>
                  <a:cubicBezTo>
                    <a:pt x="3469" y="7704"/>
                    <a:pt x="3271" y="7215"/>
                    <a:pt x="3271" y="6704"/>
                  </a:cubicBezTo>
                  <a:cubicBezTo>
                    <a:pt x="3271" y="6545"/>
                    <a:pt x="3307" y="6374"/>
                    <a:pt x="3340" y="6218"/>
                  </a:cubicBezTo>
                  <a:cubicBezTo>
                    <a:pt x="3403" y="5921"/>
                    <a:pt x="3465" y="5644"/>
                    <a:pt x="3320" y="5380"/>
                  </a:cubicBezTo>
                  <a:cubicBezTo>
                    <a:pt x="3224" y="5215"/>
                    <a:pt x="3089" y="5070"/>
                    <a:pt x="2954" y="4935"/>
                  </a:cubicBezTo>
                  <a:cubicBezTo>
                    <a:pt x="2908" y="4888"/>
                    <a:pt x="2861" y="4846"/>
                    <a:pt x="2822" y="4799"/>
                  </a:cubicBezTo>
                  <a:cubicBezTo>
                    <a:pt x="2799" y="4773"/>
                    <a:pt x="2759" y="4733"/>
                    <a:pt x="2759" y="4681"/>
                  </a:cubicBezTo>
                  <a:cubicBezTo>
                    <a:pt x="2776" y="4654"/>
                    <a:pt x="2789" y="4624"/>
                    <a:pt x="2812" y="4601"/>
                  </a:cubicBezTo>
                  <a:cubicBezTo>
                    <a:pt x="2837" y="4577"/>
                    <a:pt x="2873" y="4563"/>
                    <a:pt x="2909" y="4563"/>
                  </a:cubicBezTo>
                  <a:close/>
                  <a:moveTo>
                    <a:pt x="9115" y="18736"/>
                  </a:moveTo>
                  <a:lnTo>
                    <a:pt x="9379" y="19723"/>
                  </a:lnTo>
                  <a:lnTo>
                    <a:pt x="9911" y="19419"/>
                  </a:lnTo>
                  <a:lnTo>
                    <a:pt x="9607" y="19951"/>
                  </a:lnTo>
                  <a:lnTo>
                    <a:pt x="10594" y="20215"/>
                  </a:lnTo>
                  <a:lnTo>
                    <a:pt x="9607" y="20479"/>
                  </a:lnTo>
                  <a:lnTo>
                    <a:pt x="9911" y="21010"/>
                  </a:lnTo>
                  <a:lnTo>
                    <a:pt x="9379" y="20707"/>
                  </a:lnTo>
                  <a:lnTo>
                    <a:pt x="9115" y="21693"/>
                  </a:lnTo>
                  <a:lnTo>
                    <a:pt x="8851" y="20707"/>
                  </a:lnTo>
                  <a:lnTo>
                    <a:pt x="8320" y="21010"/>
                  </a:lnTo>
                  <a:lnTo>
                    <a:pt x="8624" y="20479"/>
                  </a:lnTo>
                  <a:lnTo>
                    <a:pt x="7640" y="20215"/>
                  </a:lnTo>
                  <a:lnTo>
                    <a:pt x="8624" y="19951"/>
                  </a:lnTo>
                  <a:lnTo>
                    <a:pt x="8320" y="19419"/>
                  </a:lnTo>
                  <a:lnTo>
                    <a:pt x="8851" y="19723"/>
                  </a:lnTo>
                  <a:lnTo>
                    <a:pt x="9115" y="18736"/>
                  </a:lnTo>
                  <a:close/>
                  <a:moveTo>
                    <a:pt x="9049" y="1"/>
                  </a:moveTo>
                  <a:cubicBezTo>
                    <a:pt x="6637" y="1"/>
                    <a:pt x="4366" y="1205"/>
                    <a:pt x="2657" y="3397"/>
                  </a:cubicBezTo>
                  <a:cubicBezTo>
                    <a:pt x="944" y="5591"/>
                    <a:pt x="0" y="8515"/>
                    <a:pt x="0" y="11621"/>
                  </a:cubicBezTo>
                  <a:cubicBezTo>
                    <a:pt x="0" y="14730"/>
                    <a:pt x="944" y="17654"/>
                    <a:pt x="2657" y="19849"/>
                  </a:cubicBezTo>
                  <a:cubicBezTo>
                    <a:pt x="4366" y="22033"/>
                    <a:pt x="6637" y="23244"/>
                    <a:pt x="9049" y="23244"/>
                  </a:cubicBezTo>
                  <a:cubicBezTo>
                    <a:pt x="11462" y="23244"/>
                    <a:pt x="13732" y="22040"/>
                    <a:pt x="15445" y="19849"/>
                  </a:cubicBezTo>
                  <a:cubicBezTo>
                    <a:pt x="17155" y="17654"/>
                    <a:pt x="18102" y="14730"/>
                    <a:pt x="18102" y="11621"/>
                  </a:cubicBezTo>
                  <a:cubicBezTo>
                    <a:pt x="18102" y="8515"/>
                    <a:pt x="17155" y="5591"/>
                    <a:pt x="15445" y="3397"/>
                  </a:cubicBezTo>
                  <a:cubicBezTo>
                    <a:pt x="13736" y="1205"/>
                    <a:pt x="11462" y="1"/>
                    <a:pt x="9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9"/>
            <p:cNvSpPr/>
            <p:nvPr/>
          </p:nvSpPr>
          <p:spPr>
            <a:xfrm>
              <a:off x="2167272" y="1541002"/>
              <a:ext cx="97914" cy="38159"/>
            </a:xfrm>
            <a:custGeom>
              <a:rect b="b" l="l" r="r" t="t"/>
              <a:pathLst>
                <a:path extrusionOk="0" h="493" w="1265">
                  <a:moveTo>
                    <a:pt x="159" y="0"/>
                  </a:moveTo>
                  <a:cubicBezTo>
                    <a:pt x="139" y="0"/>
                    <a:pt x="116" y="4"/>
                    <a:pt x="99" y="7"/>
                  </a:cubicBezTo>
                  <a:cubicBezTo>
                    <a:pt x="63" y="20"/>
                    <a:pt x="40" y="47"/>
                    <a:pt x="17" y="83"/>
                  </a:cubicBezTo>
                  <a:cubicBezTo>
                    <a:pt x="0" y="119"/>
                    <a:pt x="0" y="152"/>
                    <a:pt x="17" y="185"/>
                  </a:cubicBezTo>
                  <a:cubicBezTo>
                    <a:pt x="129" y="363"/>
                    <a:pt x="740" y="453"/>
                    <a:pt x="1264" y="492"/>
                  </a:cubicBezTo>
                  <a:cubicBezTo>
                    <a:pt x="1050" y="413"/>
                    <a:pt x="842" y="304"/>
                    <a:pt x="657" y="205"/>
                  </a:cubicBezTo>
                  <a:cubicBezTo>
                    <a:pt x="644" y="198"/>
                    <a:pt x="624" y="185"/>
                    <a:pt x="601" y="172"/>
                  </a:cubicBezTo>
                  <a:cubicBezTo>
                    <a:pt x="489" y="113"/>
                    <a:pt x="297" y="0"/>
                    <a:pt x="159"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9"/>
            <p:cNvSpPr/>
            <p:nvPr/>
          </p:nvSpPr>
          <p:spPr>
            <a:xfrm>
              <a:off x="2167272" y="1631948"/>
              <a:ext cx="98146" cy="38005"/>
            </a:xfrm>
            <a:custGeom>
              <a:rect b="b" l="l" r="r" t="t"/>
              <a:pathLst>
                <a:path extrusionOk="0" h="491" w="1268">
                  <a:moveTo>
                    <a:pt x="1268" y="0"/>
                  </a:moveTo>
                  <a:lnTo>
                    <a:pt x="1268" y="0"/>
                  </a:lnTo>
                  <a:cubicBezTo>
                    <a:pt x="743" y="37"/>
                    <a:pt x="132" y="129"/>
                    <a:pt x="24" y="304"/>
                  </a:cubicBezTo>
                  <a:cubicBezTo>
                    <a:pt x="0" y="340"/>
                    <a:pt x="0" y="370"/>
                    <a:pt x="24" y="410"/>
                  </a:cubicBezTo>
                  <a:cubicBezTo>
                    <a:pt x="40" y="446"/>
                    <a:pt x="66" y="472"/>
                    <a:pt x="99" y="482"/>
                  </a:cubicBezTo>
                  <a:cubicBezTo>
                    <a:pt x="118" y="488"/>
                    <a:pt x="139" y="491"/>
                    <a:pt x="160" y="491"/>
                  </a:cubicBezTo>
                  <a:cubicBezTo>
                    <a:pt x="299" y="491"/>
                    <a:pt x="490" y="383"/>
                    <a:pt x="601" y="317"/>
                  </a:cubicBezTo>
                  <a:cubicBezTo>
                    <a:pt x="624" y="304"/>
                    <a:pt x="644" y="294"/>
                    <a:pt x="660" y="284"/>
                  </a:cubicBezTo>
                  <a:cubicBezTo>
                    <a:pt x="849" y="185"/>
                    <a:pt x="1053" y="80"/>
                    <a:pt x="126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9"/>
            <p:cNvSpPr/>
            <p:nvPr/>
          </p:nvSpPr>
          <p:spPr>
            <a:xfrm>
              <a:off x="2409924" y="930232"/>
              <a:ext cx="485159" cy="665507"/>
            </a:xfrm>
            <a:custGeom>
              <a:rect b="b" l="l" r="r" t="t"/>
              <a:pathLst>
                <a:path extrusionOk="0" h="8598" w="6268">
                  <a:moveTo>
                    <a:pt x="4430" y="1"/>
                  </a:moveTo>
                  <a:cubicBezTo>
                    <a:pt x="4123" y="548"/>
                    <a:pt x="407" y="7271"/>
                    <a:pt x="166" y="7710"/>
                  </a:cubicBezTo>
                  <a:lnTo>
                    <a:pt x="11" y="7990"/>
                  </a:lnTo>
                  <a:cubicBezTo>
                    <a:pt x="11" y="7994"/>
                    <a:pt x="7" y="7994"/>
                    <a:pt x="1" y="7997"/>
                  </a:cubicBezTo>
                  <a:lnTo>
                    <a:pt x="331" y="8598"/>
                  </a:lnTo>
                  <a:lnTo>
                    <a:pt x="1482" y="6519"/>
                  </a:lnTo>
                  <a:lnTo>
                    <a:pt x="2060" y="5482"/>
                  </a:lnTo>
                  <a:cubicBezTo>
                    <a:pt x="2069" y="5469"/>
                    <a:pt x="2081" y="5461"/>
                    <a:pt x="2095" y="5461"/>
                  </a:cubicBezTo>
                  <a:cubicBezTo>
                    <a:pt x="2101" y="5461"/>
                    <a:pt x="2107" y="5463"/>
                    <a:pt x="2113" y="5466"/>
                  </a:cubicBezTo>
                  <a:lnTo>
                    <a:pt x="3466" y="6109"/>
                  </a:lnTo>
                  <a:lnTo>
                    <a:pt x="2218" y="5284"/>
                  </a:lnTo>
                  <a:cubicBezTo>
                    <a:pt x="2202" y="5271"/>
                    <a:pt x="2192" y="5245"/>
                    <a:pt x="2205" y="5228"/>
                  </a:cubicBezTo>
                  <a:lnTo>
                    <a:pt x="2251" y="5146"/>
                  </a:lnTo>
                  <a:lnTo>
                    <a:pt x="4836" y="482"/>
                  </a:lnTo>
                  <a:cubicBezTo>
                    <a:pt x="4843" y="470"/>
                    <a:pt x="4857" y="462"/>
                    <a:pt x="4870" y="462"/>
                  </a:cubicBezTo>
                  <a:cubicBezTo>
                    <a:pt x="4875" y="462"/>
                    <a:pt x="4880" y="463"/>
                    <a:pt x="4885" y="466"/>
                  </a:cubicBezTo>
                  <a:lnTo>
                    <a:pt x="6268" y="994"/>
                  </a:lnTo>
                  <a:lnTo>
                    <a:pt x="4430"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9"/>
            <p:cNvSpPr/>
            <p:nvPr/>
          </p:nvSpPr>
          <p:spPr>
            <a:xfrm>
              <a:off x="2139175" y="1608728"/>
              <a:ext cx="263943" cy="473626"/>
            </a:xfrm>
            <a:custGeom>
              <a:rect b="b" l="l" r="r" t="t"/>
              <a:pathLst>
                <a:path extrusionOk="0" h="6119" w="3410">
                  <a:moveTo>
                    <a:pt x="3080" y="0"/>
                  </a:moveTo>
                  <a:lnTo>
                    <a:pt x="162" y="5280"/>
                  </a:lnTo>
                  <a:cubicBezTo>
                    <a:pt x="0" y="5574"/>
                    <a:pt x="90" y="5931"/>
                    <a:pt x="360" y="6119"/>
                  </a:cubicBezTo>
                  <a:lnTo>
                    <a:pt x="3410" y="597"/>
                  </a:lnTo>
                  <a:lnTo>
                    <a:pt x="3080"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9"/>
            <p:cNvSpPr/>
            <p:nvPr/>
          </p:nvSpPr>
          <p:spPr>
            <a:xfrm>
              <a:off x="2543828" y="1631716"/>
              <a:ext cx="98146" cy="37927"/>
            </a:xfrm>
            <a:custGeom>
              <a:rect b="b" l="l" r="r" t="t"/>
              <a:pathLst>
                <a:path extrusionOk="0" h="490" w="1268">
                  <a:moveTo>
                    <a:pt x="0" y="0"/>
                  </a:moveTo>
                  <a:lnTo>
                    <a:pt x="0" y="0"/>
                  </a:lnTo>
                  <a:cubicBezTo>
                    <a:pt x="215" y="79"/>
                    <a:pt x="422" y="185"/>
                    <a:pt x="607" y="284"/>
                  </a:cubicBezTo>
                  <a:cubicBezTo>
                    <a:pt x="624" y="294"/>
                    <a:pt x="644" y="304"/>
                    <a:pt x="670" y="317"/>
                  </a:cubicBezTo>
                  <a:cubicBezTo>
                    <a:pt x="779" y="377"/>
                    <a:pt x="973" y="490"/>
                    <a:pt x="1111" y="490"/>
                  </a:cubicBezTo>
                  <a:cubicBezTo>
                    <a:pt x="1131" y="490"/>
                    <a:pt x="1151" y="487"/>
                    <a:pt x="1168" y="482"/>
                  </a:cubicBezTo>
                  <a:cubicBezTo>
                    <a:pt x="1205" y="469"/>
                    <a:pt x="1231" y="446"/>
                    <a:pt x="1251" y="409"/>
                  </a:cubicBezTo>
                  <a:cubicBezTo>
                    <a:pt x="1267" y="370"/>
                    <a:pt x="1267" y="337"/>
                    <a:pt x="1251" y="304"/>
                  </a:cubicBezTo>
                  <a:cubicBezTo>
                    <a:pt x="1135" y="129"/>
                    <a:pt x="525" y="36"/>
                    <a:pt x="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9"/>
            <p:cNvSpPr/>
            <p:nvPr/>
          </p:nvSpPr>
          <p:spPr>
            <a:xfrm>
              <a:off x="2543518" y="1541234"/>
              <a:ext cx="98456" cy="38159"/>
            </a:xfrm>
            <a:custGeom>
              <a:rect b="b" l="l" r="r" t="t"/>
              <a:pathLst>
                <a:path extrusionOk="0" h="493" w="1272">
                  <a:moveTo>
                    <a:pt x="1110" y="1"/>
                  </a:moveTo>
                  <a:cubicBezTo>
                    <a:pt x="974" y="1"/>
                    <a:pt x="780" y="110"/>
                    <a:pt x="667" y="176"/>
                  </a:cubicBezTo>
                  <a:cubicBezTo>
                    <a:pt x="644" y="186"/>
                    <a:pt x="624" y="199"/>
                    <a:pt x="608" y="209"/>
                  </a:cubicBezTo>
                  <a:cubicBezTo>
                    <a:pt x="420" y="308"/>
                    <a:pt x="215" y="413"/>
                    <a:pt x="1" y="493"/>
                  </a:cubicBezTo>
                  <a:cubicBezTo>
                    <a:pt x="529" y="456"/>
                    <a:pt x="1139" y="364"/>
                    <a:pt x="1248" y="186"/>
                  </a:cubicBezTo>
                  <a:cubicBezTo>
                    <a:pt x="1271" y="153"/>
                    <a:pt x="1271" y="120"/>
                    <a:pt x="1248" y="83"/>
                  </a:cubicBezTo>
                  <a:cubicBezTo>
                    <a:pt x="1235" y="47"/>
                    <a:pt x="1205" y="21"/>
                    <a:pt x="1166" y="11"/>
                  </a:cubicBezTo>
                  <a:cubicBezTo>
                    <a:pt x="1152" y="4"/>
                    <a:pt x="1129" y="1"/>
                    <a:pt x="111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9"/>
            <p:cNvSpPr/>
            <p:nvPr/>
          </p:nvSpPr>
          <p:spPr>
            <a:xfrm>
              <a:off x="1924619" y="907244"/>
              <a:ext cx="749566" cy="1175667"/>
            </a:xfrm>
            <a:custGeom>
              <a:rect b="b" l="l" r="r" t="t"/>
              <a:pathLst>
                <a:path extrusionOk="0" h="15189" w="9684">
                  <a:moveTo>
                    <a:pt x="2390" y="568"/>
                  </a:moveTo>
                  <a:cubicBezTo>
                    <a:pt x="3215" y="568"/>
                    <a:pt x="3885" y="1238"/>
                    <a:pt x="3885" y="2063"/>
                  </a:cubicBezTo>
                  <a:cubicBezTo>
                    <a:pt x="3885" y="2888"/>
                    <a:pt x="3215" y="3555"/>
                    <a:pt x="2390" y="3555"/>
                  </a:cubicBezTo>
                  <a:cubicBezTo>
                    <a:pt x="1565" y="3555"/>
                    <a:pt x="898" y="2888"/>
                    <a:pt x="898" y="2063"/>
                  </a:cubicBezTo>
                  <a:cubicBezTo>
                    <a:pt x="901" y="1241"/>
                    <a:pt x="1568" y="568"/>
                    <a:pt x="2390" y="568"/>
                  </a:cubicBezTo>
                  <a:close/>
                  <a:moveTo>
                    <a:pt x="6215" y="8819"/>
                  </a:moveTo>
                  <a:cubicBezTo>
                    <a:pt x="6304" y="8819"/>
                    <a:pt x="6376" y="8895"/>
                    <a:pt x="6376" y="8981"/>
                  </a:cubicBezTo>
                  <a:cubicBezTo>
                    <a:pt x="6376" y="9070"/>
                    <a:pt x="6300" y="9142"/>
                    <a:pt x="6215" y="9142"/>
                  </a:cubicBezTo>
                  <a:cubicBezTo>
                    <a:pt x="6129" y="9142"/>
                    <a:pt x="6053" y="9066"/>
                    <a:pt x="6053" y="8981"/>
                  </a:cubicBezTo>
                  <a:cubicBezTo>
                    <a:pt x="6053" y="8895"/>
                    <a:pt x="6129" y="8819"/>
                    <a:pt x="6215" y="8819"/>
                  </a:cubicBezTo>
                  <a:close/>
                  <a:moveTo>
                    <a:pt x="73" y="1"/>
                  </a:moveTo>
                  <a:cubicBezTo>
                    <a:pt x="50" y="1"/>
                    <a:pt x="30" y="4"/>
                    <a:pt x="13" y="17"/>
                  </a:cubicBezTo>
                  <a:cubicBezTo>
                    <a:pt x="7" y="24"/>
                    <a:pt x="0" y="34"/>
                    <a:pt x="0" y="40"/>
                  </a:cubicBezTo>
                  <a:cubicBezTo>
                    <a:pt x="0" y="60"/>
                    <a:pt x="23" y="83"/>
                    <a:pt x="40" y="103"/>
                  </a:cubicBezTo>
                  <a:cubicBezTo>
                    <a:pt x="89" y="149"/>
                    <a:pt x="132" y="192"/>
                    <a:pt x="175" y="238"/>
                  </a:cubicBezTo>
                  <a:cubicBezTo>
                    <a:pt x="314" y="380"/>
                    <a:pt x="456" y="522"/>
                    <a:pt x="555" y="700"/>
                  </a:cubicBezTo>
                  <a:cubicBezTo>
                    <a:pt x="713" y="991"/>
                    <a:pt x="647" y="1294"/>
                    <a:pt x="588" y="1591"/>
                  </a:cubicBezTo>
                  <a:cubicBezTo>
                    <a:pt x="555" y="1750"/>
                    <a:pt x="518" y="1908"/>
                    <a:pt x="518" y="2063"/>
                  </a:cubicBezTo>
                  <a:cubicBezTo>
                    <a:pt x="518" y="3073"/>
                    <a:pt x="1337" y="3911"/>
                    <a:pt x="2350" y="3934"/>
                  </a:cubicBezTo>
                  <a:lnTo>
                    <a:pt x="2353" y="3934"/>
                  </a:lnTo>
                  <a:cubicBezTo>
                    <a:pt x="2373" y="3938"/>
                    <a:pt x="2442" y="3951"/>
                    <a:pt x="2469" y="3961"/>
                  </a:cubicBezTo>
                  <a:cubicBezTo>
                    <a:pt x="2782" y="4080"/>
                    <a:pt x="3096" y="4307"/>
                    <a:pt x="3399" y="4641"/>
                  </a:cubicBezTo>
                  <a:cubicBezTo>
                    <a:pt x="3647" y="4911"/>
                    <a:pt x="3825" y="5235"/>
                    <a:pt x="4000" y="5545"/>
                  </a:cubicBezTo>
                  <a:lnTo>
                    <a:pt x="9323" y="15188"/>
                  </a:lnTo>
                  <a:cubicBezTo>
                    <a:pt x="9597" y="15004"/>
                    <a:pt x="9683" y="14640"/>
                    <a:pt x="9521" y="14350"/>
                  </a:cubicBezTo>
                  <a:lnTo>
                    <a:pt x="4320" y="4938"/>
                  </a:lnTo>
                  <a:cubicBezTo>
                    <a:pt x="4040" y="4426"/>
                    <a:pt x="3795" y="3598"/>
                    <a:pt x="4043" y="2944"/>
                  </a:cubicBezTo>
                  <a:lnTo>
                    <a:pt x="4043" y="2941"/>
                  </a:lnTo>
                  <a:lnTo>
                    <a:pt x="4076" y="2875"/>
                  </a:lnTo>
                  <a:cubicBezTo>
                    <a:pt x="4198" y="2624"/>
                    <a:pt x="4264" y="2350"/>
                    <a:pt x="4264" y="2066"/>
                  </a:cubicBezTo>
                  <a:cubicBezTo>
                    <a:pt x="4264" y="1034"/>
                    <a:pt x="3423" y="192"/>
                    <a:pt x="2390" y="192"/>
                  </a:cubicBezTo>
                  <a:cubicBezTo>
                    <a:pt x="2195" y="192"/>
                    <a:pt x="2010" y="238"/>
                    <a:pt x="1825" y="281"/>
                  </a:cubicBezTo>
                  <a:cubicBezTo>
                    <a:pt x="1644" y="321"/>
                    <a:pt x="1452" y="367"/>
                    <a:pt x="1261" y="367"/>
                  </a:cubicBezTo>
                  <a:cubicBezTo>
                    <a:pt x="1255" y="367"/>
                    <a:pt x="1250" y="367"/>
                    <a:pt x="1245" y="367"/>
                  </a:cubicBezTo>
                  <a:cubicBezTo>
                    <a:pt x="871" y="367"/>
                    <a:pt x="501" y="255"/>
                    <a:pt x="195" y="57"/>
                  </a:cubicBezTo>
                  <a:lnTo>
                    <a:pt x="188" y="53"/>
                  </a:lnTo>
                  <a:cubicBezTo>
                    <a:pt x="149" y="27"/>
                    <a:pt x="112" y="4"/>
                    <a:pt x="73"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9"/>
            <p:cNvSpPr/>
            <p:nvPr/>
          </p:nvSpPr>
          <p:spPr>
            <a:xfrm>
              <a:off x="2000472" y="957554"/>
              <a:ext cx="218507" cy="218507"/>
            </a:xfrm>
            <a:custGeom>
              <a:rect b="b" l="l" r="r" t="t"/>
              <a:pathLst>
                <a:path extrusionOk="0" h="2823" w="2823">
                  <a:moveTo>
                    <a:pt x="1410" y="1"/>
                  </a:moveTo>
                  <a:cubicBezTo>
                    <a:pt x="631" y="1"/>
                    <a:pt x="0" y="631"/>
                    <a:pt x="0" y="1413"/>
                  </a:cubicBezTo>
                  <a:cubicBezTo>
                    <a:pt x="0" y="2192"/>
                    <a:pt x="631" y="2822"/>
                    <a:pt x="1410" y="2822"/>
                  </a:cubicBezTo>
                  <a:cubicBezTo>
                    <a:pt x="2188" y="2822"/>
                    <a:pt x="2822" y="2192"/>
                    <a:pt x="2822" y="1413"/>
                  </a:cubicBezTo>
                  <a:cubicBezTo>
                    <a:pt x="2822" y="631"/>
                    <a:pt x="2188" y="1"/>
                    <a:pt x="141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9"/>
            <p:cNvSpPr/>
            <p:nvPr/>
          </p:nvSpPr>
          <p:spPr>
            <a:xfrm>
              <a:off x="2399475" y="1596421"/>
              <a:ext cx="12307" cy="12384"/>
            </a:xfrm>
            <a:custGeom>
              <a:rect b="b" l="l" r="r" t="t"/>
              <a:pathLst>
                <a:path extrusionOk="0" h="160" w="159">
                  <a:moveTo>
                    <a:pt x="80" y="1"/>
                  </a:moveTo>
                  <a:cubicBezTo>
                    <a:pt x="33" y="1"/>
                    <a:pt x="0" y="40"/>
                    <a:pt x="0" y="80"/>
                  </a:cubicBezTo>
                  <a:cubicBezTo>
                    <a:pt x="0" y="123"/>
                    <a:pt x="33" y="159"/>
                    <a:pt x="80" y="159"/>
                  </a:cubicBezTo>
                  <a:cubicBezTo>
                    <a:pt x="126" y="159"/>
                    <a:pt x="159" y="123"/>
                    <a:pt x="159" y="80"/>
                  </a:cubicBezTo>
                  <a:cubicBezTo>
                    <a:pt x="159" y="34"/>
                    <a:pt x="119" y="1"/>
                    <a:pt x="8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9"/>
            <p:cNvSpPr/>
            <p:nvPr/>
          </p:nvSpPr>
          <p:spPr>
            <a:xfrm>
              <a:off x="1994048" y="951207"/>
              <a:ext cx="231279" cy="231201"/>
            </a:xfrm>
            <a:custGeom>
              <a:rect b="b" l="l" r="r" t="t"/>
              <a:pathLst>
                <a:path extrusionOk="0" h="2987" w="2988">
                  <a:moveTo>
                    <a:pt x="1493" y="83"/>
                  </a:moveTo>
                  <a:cubicBezTo>
                    <a:pt x="2271" y="83"/>
                    <a:pt x="2905" y="713"/>
                    <a:pt x="2905" y="1495"/>
                  </a:cubicBezTo>
                  <a:cubicBezTo>
                    <a:pt x="2905" y="2274"/>
                    <a:pt x="2271" y="2904"/>
                    <a:pt x="1493" y="2904"/>
                  </a:cubicBezTo>
                  <a:cubicBezTo>
                    <a:pt x="714" y="2904"/>
                    <a:pt x="83" y="2274"/>
                    <a:pt x="83" y="1495"/>
                  </a:cubicBezTo>
                  <a:cubicBezTo>
                    <a:pt x="80" y="720"/>
                    <a:pt x="717" y="83"/>
                    <a:pt x="1493" y="83"/>
                  </a:cubicBezTo>
                  <a:close/>
                  <a:moveTo>
                    <a:pt x="1493" y="0"/>
                  </a:moveTo>
                  <a:cubicBezTo>
                    <a:pt x="668" y="0"/>
                    <a:pt x="1" y="670"/>
                    <a:pt x="1" y="1495"/>
                  </a:cubicBezTo>
                  <a:cubicBezTo>
                    <a:pt x="4" y="2320"/>
                    <a:pt x="671" y="2987"/>
                    <a:pt x="1493" y="2987"/>
                  </a:cubicBezTo>
                  <a:cubicBezTo>
                    <a:pt x="2318" y="2987"/>
                    <a:pt x="2988" y="2320"/>
                    <a:pt x="2988" y="1495"/>
                  </a:cubicBezTo>
                  <a:cubicBezTo>
                    <a:pt x="2988" y="670"/>
                    <a:pt x="2318" y="0"/>
                    <a:pt x="1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9"/>
            <p:cNvSpPr/>
            <p:nvPr/>
          </p:nvSpPr>
          <p:spPr>
            <a:xfrm>
              <a:off x="1922297" y="900974"/>
              <a:ext cx="1023106" cy="1190373"/>
            </a:xfrm>
            <a:custGeom>
              <a:rect b="b" l="l" r="r" t="t"/>
              <a:pathLst>
                <a:path extrusionOk="0" h="15379" w="13218">
                  <a:moveTo>
                    <a:pt x="10730" y="379"/>
                  </a:moveTo>
                  <a:lnTo>
                    <a:pt x="12568" y="1372"/>
                  </a:lnTo>
                  <a:lnTo>
                    <a:pt x="11185" y="844"/>
                  </a:lnTo>
                  <a:cubicBezTo>
                    <a:pt x="11180" y="841"/>
                    <a:pt x="11174" y="840"/>
                    <a:pt x="11169" y="840"/>
                  </a:cubicBezTo>
                  <a:cubicBezTo>
                    <a:pt x="11155" y="840"/>
                    <a:pt x="11143" y="848"/>
                    <a:pt x="11136" y="860"/>
                  </a:cubicBezTo>
                  <a:lnTo>
                    <a:pt x="8551" y="5524"/>
                  </a:lnTo>
                  <a:lnTo>
                    <a:pt x="8505" y="5606"/>
                  </a:lnTo>
                  <a:cubicBezTo>
                    <a:pt x="8492" y="5629"/>
                    <a:pt x="8499" y="5649"/>
                    <a:pt x="8518" y="5662"/>
                  </a:cubicBezTo>
                  <a:lnTo>
                    <a:pt x="9766" y="6487"/>
                  </a:lnTo>
                  <a:lnTo>
                    <a:pt x="8413" y="5844"/>
                  </a:lnTo>
                  <a:cubicBezTo>
                    <a:pt x="8407" y="5841"/>
                    <a:pt x="8402" y="5840"/>
                    <a:pt x="8397" y="5840"/>
                  </a:cubicBezTo>
                  <a:cubicBezTo>
                    <a:pt x="8383" y="5840"/>
                    <a:pt x="8370" y="5848"/>
                    <a:pt x="8360" y="5860"/>
                  </a:cubicBezTo>
                  <a:lnTo>
                    <a:pt x="7782" y="6897"/>
                  </a:lnTo>
                  <a:lnTo>
                    <a:pt x="6631" y="8976"/>
                  </a:lnTo>
                  <a:lnTo>
                    <a:pt x="6301" y="8375"/>
                  </a:lnTo>
                  <a:lnTo>
                    <a:pt x="6311" y="8368"/>
                  </a:lnTo>
                  <a:lnTo>
                    <a:pt x="6466" y="8088"/>
                  </a:lnTo>
                  <a:cubicBezTo>
                    <a:pt x="6710" y="7649"/>
                    <a:pt x="10423" y="926"/>
                    <a:pt x="10730" y="379"/>
                  </a:cubicBezTo>
                  <a:close/>
                  <a:moveTo>
                    <a:pt x="5882" y="9144"/>
                  </a:moveTo>
                  <a:lnTo>
                    <a:pt x="6208" y="9741"/>
                  </a:lnTo>
                  <a:lnTo>
                    <a:pt x="3162" y="15263"/>
                  </a:lnTo>
                  <a:cubicBezTo>
                    <a:pt x="2892" y="15075"/>
                    <a:pt x="2802" y="14712"/>
                    <a:pt x="2964" y="14424"/>
                  </a:cubicBezTo>
                  <a:lnTo>
                    <a:pt x="5882" y="9144"/>
                  </a:lnTo>
                  <a:close/>
                  <a:moveTo>
                    <a:pt x="92" y="79"/>
                  </a:moveTo>
                  <a:cubicBezTo>
                    <a:pt x="97" y="79"/>
                    <a:pt x="102" y="80"/>
                    <a:pt x="106" y="82"/>
                  </a:cubicBezTo>
                  <a:cubicBezTo>
                    <a:pt x="142" y="85"/>
                    <a:pt x="179" y="108"/>
                    <a:pt x="222" y="134"/>
                  </a:cubicBezTo>
                  <a:lnTo>
                    <a:pt x="228" y="138"/>
                  </a:lnTo>
                  <a:cubicBezTo>
                    <a:pt x="534" y="336"/>
                    <a:pt x="904" y="448"/>
                    <a:pt x="1278" y="448"/>
                  </a:cubicBezTo>
                  <a:cubicBezTo>
                    <a:pt x="1283" y="448"/>
                    <a:pt x="1289" y="448"/>
                    <a:pt x="1294" y="448"/>
                  </a:cubicBezTo>
                  <a:cubicBezTo>
                    <a:pt x="1489" y="445"/>
                    <a:pt x="1677" y="402"/>
                    <a:pt x="1859" y="362"/>
                  </a:cubicBezTo>
                  <a:cubicBezTo>
                    <a:pt x="2040" y="319"/>
                    <a:pt x="2231" y="273"/>
                    <a:pt x="2423" y="273"/>
                  </a:cubicBezTo>
                  <a:cubicBezTo>
                    <a:pt x="3456" y="273"/>
                    <a:pt x="4297" y="1115"/>
                    <a:pt x="4297" y="2147"/>
                  </a:cubicBezTo>
                  <a:cubicBezTo>
                    <a:pt x="4297" y="2431"/>
                    <a:pt x="4235" y="2705"/>
                    <a:pt x="4113" y="2956"/>
                  </a:cubicBezTo>
                  <a:lnTo>
                    <a:pt x="4076" y="3022"/>
                  </a:lnTo>
                  <a:lnTo>
                    <a:pt x="4076" y="3025"/>
                  </a:lnTo>
                  <a:cubicBezTo>
                    <a:pt x="3829" y="3679"/>
                    <a:pt x="4073" y="4507"/>
                    <a:pt x="4354" y="5019"/>
                  </a:cubicBezTo>
                  <a:lnTo>
                    <a:pt x="9555" y="14431"/>
                  </a:lnTo>
                  <a:cubicBezTo>
                    <a:pt x="9716" y="14725"/>
                    <a:pt x="9631" y="15085"/>
                    <a:pt x="9357" y="15269"/>
                  </a:cubicBezTo>
                  <a:lnTo>
                    <a:pt x="4033" y="5626"/>
                  </a:lnTo>
                  <a:cubicBezTo>
                    <a:pt x="3858" y="5312"/>
                    <a:pt x="3680" y="4989"/>
                    <a:pt x="3433" y="4722"/>
                  </a:cubicBezTo>
                  <a:cubicBezTo>
                    <a:pt x="3132" y="4388"/>
                    <a:pt x="2819" y="4161"/>
                    <a:pt x="2502" y="4042"/>
                  </a:cubicBezTo>
                  <a:cubicBezTo>
                    <a:pt x="2476" y="4032"/>
                    <a:pt x="2406" y="4019"/>
                    <a:pt x="2387" y="4015"/>
                  </a:cubicBezTo>
                  <a:lnTo>
                    <a:pt x="2383" y="4015"/>
                  </a:lnTo>
                  <a:cubicBezTo>
                    <a:pt x="1370" y="3996"/>
                    <a:pt x="552" y="3154"/>
                    <a:pt x="552" y="2144"/>
                  </a:cubicBezTo>
                  <a:cubicBezTo>
                    <a:pt x="552" y="1989"/>
                    <a:pt x="585" y="1831"/>
                    <a:pt x="621" y="1672"/>
                  </a:cubicBezTo>
                  <a:cubicBezTo>
                    <a:pt x="687" y="1375"/>
                    <a:pt x="753" y="1065"/>
                    <a:pt x="588" y="781"/>
                  </a:cubicBezTo>
                  <a:cubicBezTo>
                    <a:pt x="489" y="603"/>
                    <a:pt x="344" y="461"/>
                    <a:pt x="208" y="319"/>
                  </a:cubicBezTo>
                  <a:cubicBezTo>
                    <a:pt x="162" y="273"/>
                    <a:pt x="116" y="230"/>
                    <a:pt x="76" y="184"/>
                  </a:cubicBezTo>
                  <a:cubicBezTo>
                    <a:pt x="57" y="164"/>
                    <a:pt x="40" y="141"/>
                    <a:pt x="40" y="121"/>
                  </a:cubicBezTo>
                  <a:cubicBezTo>
                    <a:pt x="37" y="115"/>
                    <a:pt x="40" y="105"/>
                    <a:pt x="47" y="98"/>
                  </a:cubicBezTo>
                  <a:cubicBezTo>
                    <a:pt x="57" y="88"/>
                    <a:pt x="75" y="79"/>
                    <a:pt x="92" y="79"/>
                  </a:cubicBezTo>
                  <a:close/>
                  <a:moveTo>
                    <a:pt x="144" y="1"/>
                  </a:moveTo>
                  <a:cubicBezTo>
                    <a:pt x="109" y="1"/>
                    <a:pt x="71" y="16"/>
                    <a:pt x="43" y="39"/>
                  </a:cubicBezTo>
                  <a:cubicBezTo>
                    <a:pt x="17" y="58"/>
                    <a:pt x="1" y="91"/>
                    <a:pt x="1" y="121"/>
                  </a:cubicBezTo>
                  <a:cubicBezTo>
                    <a:pt x="1" y="174"/>
                    <a:pt x="40" y="220"/>
                    <a:pt x="63" y="240"/>
                  </a:cubicBezTo>
                  <a:cubicBezTo>
                    <a:pt x="60" y="286"/>
                    <a:pt x="106" y="332"/>
                    <a:pt x="146" y="379"/>
                  </a:cubicBezTo>
                  <a:cubicBezTo>
                    <a:pt x="284" y="514"/>
                    <a:pt x="420" y="652"/>
                    <a:pt x="512" y="824"/>
                  </a:cubicBezTo>
                  <a:cubicBezTo>
                    <a:pt x="657" y="1082"/>
                    <a:pt x="601" y="1362"/>
                    <a:pt x="535" y="1659"/>
                  </a:cubicBezTo>
                  <a:cubicBezTo>
                    <a:pt x="502" y="1821"/>
                    <a:pt x="466" y="1986"/>
                    <a:pt x="466" y="2147"/>
                  </a:cubicBezTo>
                  <a:cubicBezTo>
                    <a:pt x="466" y="2662"/>
                    <a:pt x="664" y="3144"/>
                    <a:pt x="1020" y="3514"/>
                  </a:cubicBezTo>
                  <a:cubicBezTo>
                    <a:pt x="1380" y="3880"/>
                    <a:pt x="1859" y="4085"/>
                    <a:pt x="2370" y="4098"/>
                  </a:cubicBezTo>
                  <a:cubicBezTo>
                    <a:pt x="2406" y="4108"/>
                    <a:pt x="2456" y="4114"/>
                    <a:pt x="2466" y="4118"/>
                  </a:cubicBezTo>
                  <a:cubicBezTo>
                    <a:pt x="2769" y="4233"/>
                    <a:pt x="3073" y="4454"/>
                    <a:pt x="3363" y="4778"/>
                  </a:cubicBezTo>
                  <a:cubicBezTo>
                    <a:pt x="3604" y="5042"/>
                    <a:pt x="3773" y="5349"/>
                    <a:pt x="3951" y="5669"/>
                  </a:cubicBezTo>
                  <a:lnTo>
                    <a:pt x="5829" y="9065"/>
                  </a:lnTo>
                  <a:cubicBezTo>
                    <a:pt x="5829" y="9065"/>
                    <a:pt x="5822" y="9068"/>
                    <a:pt x="5822" y="9075"/>
                  </a:cubicBezTo>
                  <a:lnTo>
                    <a:pt x="2885" y="14391"/>
                  </a:lnTo>
                  <a:cubicBezTo>
                    <a:pt x="2697" y="14735"/>
                    <a:pt x="2812" y="15164"/>
                    <a:pt x="3146" y="15362"/>
                  </a:cubicBezTo>
                  <a:cubicBezTo>
                    <a:pt x="3156" y="15365"/>
                    <a:pt x="3159" y="15365"/>
                    <a:pt x="3165" y="15365"/>
                  </a:cubicBezTo>
                  <a:lnTo>
                    <a:pt x="3179" y="15365"/>
                  </a:lnTo>
                  <a:cubicBezTo>
                    <a:pt x="3192" y="15362"/>
                    <a:pt x="3198" y="15355"/>
                    <a:pt x="3205" y="15345"/>
                  </a:cubicBezTo>
                  <a:lnTo>
                    <a:pt x="6248" y="9834"/>
                  </a:lnTo>
                  <a:lnTo>
                    <a:pt x="9297" y="15355"/>
                  </a:lnTo>
                  <a:cubicBezTo>
                    <a:pt x="9301" y="15365"/>
                    <a:pt x="9310" y="15372"/>
                    <a:pt x="9320" y="15378"/>
                  </a:cubicBezTo>
                  <a:lnTo>
                    <a:pt x="9334" y="15378"/>
                  </a:lnTo>
                  <a:cubicBezTo>
                    <a:pt x="9344" y="15378"/>
                    <a:pt x="9350" y="15378"/>
                    <a:pt x="9353" y="15372"/>
                  </a:cubicBezTo>
                  <a:cubicBezTo>
                    <a:pt x="9693" y="15170"/>
                    <a:pt x="9806" y="14745"/>
                    <a:pt x="9614" y="14405"/>
                  </a:cubicBezTo>
                  <a:lnTo>
                    <a:pt x="6670" y="9068"/>
                  </a:lnTo>
                  <a:cubicBezTo>
                    <a:pt x="6670" y="9065"/>
                    <a:pt x="6674" y="9065"/>
                    <a:pt x="6674" y="9062"/>
                  </a:cubicBezTo>
                  <a:lnTo>
                    <a:pt x="7842" y="6946"/>
                  </a:lnTo>
                  <a:lnTo>
                    <a:pt x="8396" y="5943"/>
                  </a:lnTo>
                  <a:lnTo>
                    <a:pt x="10244" y="6821"/>
                  </a:lnTo>
                  <a:cubicBezTo>
                    <a:pt x="10251" y="6823"/>
                    <a:pt x="10257" y="6825"/>
                    <a:pt x="10263" y="6825"/>
                  </a:cubicBezTo>
                  <a:cubicBezTo>
                    <a:pt x="10278" y="6825"/>
                    <a:pt x="10291" y="6816"/>
                    <a:pt x="10301" y="6804"/>
                  </a:cubicBezTo>
                  <a:cubicBezTo>
                    <a:pt x="10310" y="6784"/>
                    <a:pt x="10304" y="6765"/>
                    <a:pt x="10287" y="6751"/>
                  </a:cubicBezTo>
                  <a:lnTo>
                    <a:pt x="8578" y="5623"/>
                  </a:lnTo>
                  <a:lnTo>
                    <a:pt x="8601" y="5583"/>
                  </a:lnTo>
                  <a:lnTo>
                    <a:pt x="10317" y="6530"/>
                  </a:lnTo>
                  <a:cubicBezTo>
                    <a:pt x="10324" y="6537"/>
                    <a:pt x="10327" y="6537"/>
                    <a:pt x="10337" y="6537"/>
                  </a:cubicBezTo>
                  <a:cubicBezTo>
                    <a:pt x="10350" y="6537"/>
                    <a:pt x="10367" y="6527"/>
                    <a:pt x="10373" y="6514"/>
                  </a:cubicBezTo>
                  <a:cubicBezTo>
                    <a:pt x="10386" y="6494"/>
                    <a:pt x="10376" y="6471"/>
                    <a:pt x="10357" y="6461"/>
                  </a:cubicBezTo>
                  <a:lnTo>
                    <a:pt x="8641" y="5514"/>
                  </a:lnTo>
                  <a:lnTo>
                    <a:pt x="8759" y="5299"/>
                  </a:lnTo>
                  <a:lnTo>
                    <a:pt x="10475" y="6243"/>
                  </a:lnTo>
                  <a:cubicBezTo>
                    <a:pt x="10485" y="6246"/>
                    <a:pt x="10489" y="6246"/>
                    <a:pt x="10499" y="6246"/>
                  </a:cubicBezTo>
                  <a:cubicBezTo>
                    <a:pt x="10508" y="6246"/>
                    <a:pt x="10525" y="6240"/>
                    <a:pt x="10535" y="6227"/>
                  </a:cubicBezTo>
                  <a:cubicBezTo>
                    <a:pt x="10548" y="6207"/>
                    <a:pt x="10538" y="6180"/>
                    <a:pt x="10518" y="6174"/>
                  </a:cubicBezTo>
                  <a:lnTo>
                    <a:pt x="8802" y="5227"/>
                  </a:lnTo>
                  <a:lnTo>
                    <a:pt x="8921" y="5012"/>
                  </a:lnTo>
                  <a:lnTo>
                    <a:pt x="10637" y="5959"/>
                  </a:lnTo>
                  <a:cubicBezTo>
                    <a:pt x="10647" y="5963"/>
                    <a:pt x="10650" y="5963"/>
                    <a:pt x="10657" y="5963"/>
                  </a:cubicBezTo>
                  <a:cubicBezTo>
                    <a:pt x="10670" y="5963"/>
                    <a:pt x="10687" y="5953"/>
                    <a:pt x="10697" y="5943"/>
                  </a:cubicBezTo>
                  <a:cubicBezTo>
                    <a:pt x="10707" y="5920"/>
                    <a:pt x="10700" y="5897"/>
                    <a:pt x="10680" y="5887"/>
                  </a:cubicBezTo>
                  <a:lnTo>
                    <a:pt x="8964" y="4943"/>
                  </a:lnTo>
                  <a:lnTo>
                    <a:pt x="9083" y="4728"/>
                  </a:lnTo>
                  <a:lnTo>
                    <a:pt x="10796" y="5672"/>
                  </a:lnTo>
                  <a:cubicBezTo>
                    <a:pt x="10802" y="5679"/>
                    <a:pt x="10806" y="5679"/>
                    <a:pt x="10815" y="5679"/>
                  </a:cubicBezTo>
                  <a:cubicBezTo>
                    <a:pt x="10829" y="5679"/>
                    <a:pt x="10845" y="5669"/>
                    <a:pt x="10852" y="5656"/>
                  </a:cubicBezTo>
                  <a:cubicBezTo>
                    <a:pt x="10865" y="5636"/>
                    <a:pt x="10855" y="5613"/>
                    <a:pt x="10835" y="5603"/>
                  </a:cubicBezTo>
                  <a:lnTo>
                    <a:pt x="9122" y="4659"/>
                  </a:lnTo>
                  <a:lnTo>
                    <a:pt x="9244" y="4444"/>
                  </a:lnTo>
                  <a:lnTo>
                    <a:pt x="10954" y="5388"/>
                  </a:lnTo>
                  <a:cubicBezTo>
                    <a:pt x="10964" y="5392"/>
                    <a:pt x="10967" y="5392"/>
                    <a:pt x="10977" y="5392"/>
                  </a:cubicBezTo>
                  <a:cubicBezTo>
                    <a:pt x="10987" y="5392"/>
                    <a:pt x="11004" y="5385"/>
                    <a:pt x="11013" y="5372"/>
                  </a:cubicBezTo>
                  <a:cubicBezTo>
                    <a:pt x="11023" y="5352"/>
                    <a:pt x="11017" y="5326"/>
                    <a:pt x="10997" y="5319"/>
                  </a:cubicBezTo>
                  <a:lnTo>
                    <a:pt x="9284" y="4375"/>
                  </a:lnTo>
                  <a:lnTo>
                    <a:pt x="9403" y="4161"/>
                  </a:lnTo>
                  <a:lnTo>
                    <a:pt x="11116" y="5105"/>
                  </a:lnTo>
                  <a:cubicBezTo>
                    <a:pt x="11126" y="5108"/>
                    <a:pt x="11129" y="5108"/>
                    <a:pt x="11136" y="5108"/>
                  </a:cubicBezTo>
                  <a:cubicBezTo>
                    <a:pt x="11149" y="5108"/>
                    <a:pt x="11165" y="5101"/>
                    <a:pt x="11172" y="5088"/>
                  </a:cubicBezTo>
                  <a:cubicBezTo>
                    <a:pt x="11185" y="5068"/>
                    <a:pt x="11178" y="5042"/>
                    <a:pt x="11159" y="5035"/>
                  </a:cubicBezTo>
                  <a:lnTo>
                    <a:pt x="9446" y="4088"/>
                  </a:lnTo>
                  <a:lnTo>
                    <a:pt x="9565" y="3874"/>
                  </a:lnTo>
                  <a:lnTo>
                    <a:pt x="11277" y="4821"/>
                  </a:lnTo>
                  <a:cubicBezTo>
                    <a:pt x="11284" y="4824"/>
                    <a:pt x="11287" y="4824"/>
                    <a:pt x="11297" y="4824"/>
                  </a:cubicBezTo>
                  <a:cubicBezTo>
                    <a:pt x="11310" y="4824"/>
                    <a:pt x="11327" y="4814"/>
                    <a:pt x="11334" y="4804"/>
                  </a:cubicBezTo>
                  <a:cubicBezTo>
                    <a:pt x="11347" y="4781"/>
                    <a:pt x="11337" y="4758"/>
                    <a:pt x="11317" y="4748"/>
                  </a:cubicBezTo>
                  <a:lnTo>
                    <a:pt x="9604" y="3804"/>
                  </a:lnTo>
                  <a:lnTo>
                    <a:pt x="9726" y="3590"/>
                  </a:lnTo>
                  <a:lnTo>
                    <a:pt x="11436" y="4534"/>
                  </a:lnTo>
                  <a:cubicBezTo>
                    <a:pt x="11446" y="4540"/>
                    <a:pt x="11449" y="4540"/>
                    <a:pt x="11459" y="4540"/>
                  </a:cubicBezTo>
                  <a:cubicBezTo>
                    <a:pt x="11469" y="4540"/>
                    <a:pt x="11489" y="4530"/>
                    <a:pt x="11495" y="4517"/>
                  </a:cubicBezTo>
                  <a:cubicBezTo>
                    <a:pt x="11508" y="4497"/>
                    <a:pt x="11499" y="4474"/>
                    <a:pt x="11479" y="4464"/>
                  </a:cubicBezTo>
                  <a:lnTo>
                    <a:pt x="9766" y="3520"/>
                  </a:lnTo>
                  <a:lnTo>
                    <a:pt x="9885" y="3306"/>
                  </a:lnTo>
                  <a:lnTo>
                    <a:pt x="11598" y="4250"/>
                  </a:lnTo>
                  <a:cubicBezTo>
                    <a:pt x="11607" y="4253"/>
                    <a:pt x="11611" y="4253"/>
                    <a:pt x="11617" y="4253"/>
                  </a:cubicBezTo>
                  <a:cubicBezTo>
                    <a:pt x="11631" y="4253"/>
                    <a:pt x="11647" y="4246"/>
                    <a:pt x="11657" y="4233"/>
                  </a:cubicBezTo>
                  <a:cubicBezTo>
                    <a:pt x="11667" y="4213"/>
                    <a:pt x="11660" y="4187"/>
                    <a:pt x="11640" y="4180"/>
                  </a:cubicBezTo>
                  <a:lnTo>
                    <a:pt x="9928" y="3237"/>
                  </a:lnTo>
                  <a:lnTo>
                    <a:pt x="10046" y="3022"/>
                  </a:lnTo>
                  <a:lnTo>
                    <a:pt x="11759" y="3966"/>
                  </a:lnTo>
                  <a:cubicBezTo>
                    <a:pt x="11766" y="3969"/>
                    <a:pt x="11772" y="3969"/>
                    <a:pt x="11779" y="3969"/>
                  </a:cubicBezTo>
                  <a:cubicBezTo>
                    <a:pt x="11792" y="3969"/>
                    <a:pt x="11809" y="3963"/>
                    <a:pt x="11815" y="3949"/>
                  </a:cubicBezTo>
                  <a:cubicBezTo>
                    <a:pt x="11829" y="3930"/>
                    <a:pt x="11822" y="3903"/>
                    <a:pt x="11799" y="3897"/>
                  </a:cubicBezTo>
                  <a:lnTo>
                    <a:pt x="10089" y="2949"/>
                  </a:lnTo>
                  <a:lnTo>
                    <a:pt x="10208" y="2735"/>
                  </a:lnTo>
                  <a:lnTo>
                    <a:pt x="11921" y="3682"/>
                  </a:lnTo>
                  <a:cubicBezTo>
                    <a:pt x="11928" y="3685"/>
                    <a:pt x="11931" y="3685"/>
                    <a:pt x="11941" y="3685"/>
                  </a:cubicBezTo>
                  <a:cubicBezTo>
                    <a:pt x="11954" y="3685"/>
                    <a:pt x="11970" y="3676"/>
                    <a:pt x="11977" y="3666"/>
                  </a:cubicBezTo>
                  <a:cubicBezTo>
                    <a:pt x="11990" y="3643"/>
                    <a:pt x="11980" y="3619"/>
                    <a:pt x="11961" y="3610"/>
                  </a:cubicBezTo>
                  <a:lnTo>
                    <a:pt x="10248" y="2666"/>
                  </a:lnTo>
                  <a:lnTo>
                    <a:pt x="10370" y="2451"/>
                  </a:lnTo>
                  <a:lnTo>
                    <a:pt x="12076" y="3395"/>
                  </a:lnTo>
                  <a:cubicBezTo>
                    <a:pt x="12086" y="3402"/>
                    <a:pt x="12089" y="3402"/>
                    <a:pt x="12096" y="3402"/>
                  </a:cubicBezTo>
                  <a:cubicBezTo>
                    <a:pt x="12109" y="3402"/>
                    <a:pt x="12126" y="3392"/>
                    <a:pt x="12136" y="3378"/>
                  </a:cubicBezTo>
                  <a:cubicBezTo>
                    <a:pt x="12145" y="3359"/>
                    <a:pt x="12139" y="3336"/>
                    <a:pt x="12119" y="3326"/>
                  </a:cubicBezTo>
                  <a:lnTo>
                    <a:pt x="10409" y="2382"/>
                  </a:lnTo>
                  <a:lnTo>
                    <a:pt x="10528" y="2167"/>
                  </a:lnTo>
                  <a:lnTo>
                    <a:pt x="12238" y="3111"/>
                  </a:lnTo>
                  <a:cubicBezTo>
                    <a:pt x="12244" y="3114"/>
                    <a:pt x="12251" y="3114"/>
                    <a:pt x="12258" y="3114"/>
                  </a:cubicBezTo>
                  <a:cubicBezTo>
                    <a:pt x="12271" y="3114"/>
                    <a:pt x="12287" y="3108"/>
                    <a:pt x="12294" y="3095"/>
                  </a:cubicBezTo>
                  <a:cubicBezTo>
                    <a:pt x="12307" y="3075"/>
                    <a:pt x="12301" y="3048"/>
                    <a:pt x="12277" y="3042"/>
                  </a:cubicBezTo>
                  <a:lnTo>
                    <a:pt x="10571" y="2098"/>
                  </a:lnTo>
                  <a:lnTo>
                    <a:pt x="10690" y="1883"/>
                  </a:lnTo>
                  <a:lnTo>
                    <a:pt x="12400" y="2827"/>
                  </a:lnTo>
                  <a:cubicBezTo>
                    <a:pt x="12406" y="2831"/>
                    <a:pt x="12409" y="2831"/>
                    <a:pt x="12419" y="2831"/>
                  </a:cubicBezTo>
                  <a:cubicBezTo>
                    <a:pt x="12433" y="2831"/>
                    <a:pt x="12449" y="2824"/>
                    <a:pt x="12456" y="2811"/>
                  </a:cubicBezTo>
                  <a:cubicBezTo>
                    <a:pt x="12469" y="2791"/>
                    <a:pt x="12459" y="2765"/>
                    <a:pt x="12439" y="2758"/>
                  </a:cubicBezTo>
                  <a:lnTo>
                    <a:pt x="10733" y="1811"/>
                  </a:lnTo>
                  <a:lnTo>
                    <a:pt x="10852" y="1596"/>
                  </a:lnTo>
                  <a:lnTo>
                    <a:pt x="12558" y="2544"/>
                  </a:lnTo>
                  <a:cubicBezTo>
                    <a:pt x="12568" y="2547"/>
                    <a:pt x="12571" y="2547"/>
                    <a:pt x="12581" y="2547"/>
                  </a:cubicBezTo>
                  <a:cubicBezTo>
                    <a:pt x="12591" y="2547"/>
                    <a:pt x="12607" y="2537"/>
                    <a:pt x="12617" y="2527"/>
                  </a:cubicBezTo>
                  <a:cubicBezTo>
                    <a:pt x="12631" y="2504"/>
                    <a:pt x="12621" y="2481"/>
                    <a:pt x="12601" y="2471"/>
                  </a:cubicBezTo>
                  <a:lnTo>
                    <a:pt x="10891" y="1527"/>
                  </a:lnTo>
                  <a:lnTo>
                    <a:pt x="11013" y="1313"/>
                  </a:lnTo>
                  <a:lnTo>
                    <a:pt x="12720" y="2256"/>
                  </a:lnTo>
                  <a:cubicBezTo>
                    <a:pt x="12730" y="2263"/>
                    <a:pt x="12733" y="2263"/>
                    <a:pt x="12739" y="2263"/>
                  </a:cubicBezTo>
                  <a:cubicBezTo>
                    <a:pt x="12753" y="2263"/>
                    <a:pt x="12769" y="2253"/>
                    <a:pt x="12779" y="2240"/>
                  </a:cubicBezTo>
                  <a:cubicBezTo>
                    <a:pt x="12789" y="2220"/>
                    <a:pt x="12782" y="2197"/>
                    <a:pt x="12763" y="2187"/>
                  </a:cubicBezTo>
                  <a:lnTo>
                    <a:pt x="11053" y="1247"/>
                  </a:lnTo>
                  <a:lnTo>
                    <a:pt x="11172" y="1032"/>
                  </a:lnTo>
                  <a:lnTo>
                    <a:pt x="12881" y="1973"/>
                  </a:lnTo>
                  <a:cubicBezTo>
                    <a:pt x="12888" y="1976"/>
                    <a:pt x="12895" y="1976"/>
                    <a:pt x="12901" y="1976"/>
                  </a:cubicBezTo>
                  <a:cubicBezTo>
                    <a:pt x="12914" y="1976"/>
                    <a:pt x="12931" y="1969"/>
                    <a:pt x="12937" y="1956"/>
                  </a:cubicBezTo>
                  <a:cubicBezTo>
                    <a:pt x="12951" y="1936"/>
                    <a:pt x="12944" y="1910"/>
                    <a:pt x="12921" y="1903"/>
                  </a:cubicBezTo>
                  <a:lnTo>
                    <a:pt x="11215" y="963"/>
                  </a:lnTo>
                  <a:lnTo>
                    <a:pt x="11231" y="933"/>
                  </a:lnTo>
                  <a:lnTo>
                    <a:pt x="13162" y="1672"/>
                  </a:lnTo>
                  <a:cubicBezTo>
                    <a:pt x="13167" y="1674"/>
                    <a:pt x="13172" y="1675"/>
                    <a:pt x="13177" y="1675"/>
                  </a:cubicBezTo>
                  <a:cubicBezTo>
                    <a:pt x="13191" y="1675"/>
                    <a:pt x="13204" y="1667"/>
                    <a:pt x="13211" y="1652"/>
                  </a:cubicBezTo>
                  <a:cubicBezTo>
                    <a:pt x="13218" y="1629"/>
                    <a:pt x="13211" y="1610"/>
                    <a:pt x="13195" y="1596"/>
                  </a:cubicBezTo>
                  <a:lnTo>
                    <a:pt x="10776" y="289"/>
                  </a:lnTo>
                  <a:cubicBezTo>
                    <a:pt x="10770" y="285"/>
                    <a:pt x="10763" y="283"/>
                    <a:pt x="10757" y="283"/>
                  </a:cubicBezTo>
                  <a:cubicBezTo>
                    <a:pt x="10743" y="283"/>
                    <a:pt x="10730" y="292"/>
                    <a:pt x="10723" y="306"/>
                  </a:cubicBezTo>
                  <a:cubicBezTo>
                    <a:pt x="10683" y="382"/>
                    <a:pt x="6693" y="7600"/>
                    <a:pt x="6443" y="8055"/>
                  </a:cubicBezTo>
                  <a:lnTo>
                    <a:pt x="6304" y="8302"/>
                  </a:lnTo>
                  <a:lnTo>
                    <a:pt x="4472" y="4986"/>
                  </a:lnTo>
                  <a:cubicBezTo>
                    <a:pt x="4202" y="4491"/>
                    <a:pt x="3961" y="3689"/>
                    <a:pt x="4202" y="3062"/>
                  </a:cubicBezTo>
                  <a:lnTo>
                    <a:pt x="4235" y="2996"/>
                  </a:lnTo>
                  <a:cubicBezTo>
                    <a:pt x="4363" y="2732"/>
                    <a:pt x="4429" y="2448"/>
                    <a:pt x="4429" y="2151"/>
                  </a:cubicBezTo>
                  <a:cubicBezTo>
                    <a:pt x="4429" y="1075"/>
                    <a:pt x="3555" y="194"/>
                    <a:pt x="2472" y="194"/>
                  </a:cubicBezTo>
                  <a:cubicBezTo>
                    <a:pt x="2271" y="194"/>
                    <a:pt x="2076" y="240"/>
                    <a:pt x="1892" y="283"/>
                  </a:cubicBezTo>
                  <a:cubicBezTo>
                    <a:pt x="1713" y="322"/>
                    <a:pt x="1529" y="365"/>
                    <a:pt x="1344" y="369"/>
                  </a:cubicBezTo>
                  <a:cubicBezTo>
                    <a:pt x="1338" y="369"/>
                    <a:pt x="1332" y="369"/>
                    <a:pt x="1327" y="369"/>
                  </a:cubicBezTo>
                  <a:cubicBezTo>
                    <a:pt x="969" y="369"/>
                    <a:pt x="616" y="267"/>
                    <a:pt x="324" y="72"/>
                  </a:cubicBezTo>
                  <a:lnTo>
                    <a:pt x="314" y="68"/>
                  </a:lnTo>
                  <a:cubicBezTo>
                    <a:pt x="271" y="39"/>
                    <a:pt x="222" y="6"/>
                    <a:pt x="162" y="2"/>
                  </a:cubicBezTo>
                  <a:cubicBezTo>
                    <a:pt x="156" y="1"/>
                    <a:pt x="150"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9"/>
            <p:cNvSpPr/>
            <p:nvPr/>
          </p:nvSpPr>
          <p:spPr>
            <a:xfrm>
              <a:off x="2393051" y="1589765"/>
              <a:ext cx="25156" cy="25156"/>
            </a:xfrm>
            <a:custGeom>
              <a:rect b="b" l="l" r="r" t="t"/>
              <a:pathLst>
                <a:path extrusionOk="0" h="325" w="325">
                  <a:moveTo>
                    <a:pt x="163" y="83"/>
                  </a:moveTo>
                  <a:cubicBezTo>
                    <a:pt x="209" y="83"/>
                    <a:pt x="242" y="120"/>
                    <a:pt x="242" y="163"/>
                  </a:cubicBezTo>
                  <a:cubicBezTo>
                    <a:pt x="242" y="209"/>
                    <a:pt x="202" y="242"/>
                    <a:pt x="163" y="242"/>
                  </a:cubicBezTo>
                  <a:cubicBezTo>
                    <a:pt x="116" y="242"/>
                    <a:pt x="83" y="202"/>
                    <a:pt x="83" y="163"/>
                  </a:cubicBezTo>
                  <a:cubicBezTo>
                    <a:pt x="83" y="120"/>
                    <a:pt x="116" y="83"/>
                    <a:pt x="163" y="83"/>
                  </a:cubicBezTo>
                  <a:close/>
                  <a:moveTo>
                    <a:pt x="163" y="1"/>
                  </a:moveTo>
                  <a:cubicBezTo>
                    <a:pt x="77" y="1"/>
                    <a:pt x="1" y="77"/>
                    <a:pt x="1" y="163"/>
                  </a:cubicBezTo>
                  <a:cubicBezTo>
                    <a:pt x="1" y="252"/>
                    <a:pt x="77" y="324"/>
                    <a:pt x="163" y="324"/>
                  </a:cubicBezTo>
                  <a:cubicBezTo>
                    <a:pt x="252" y="324"/>
                    <a:pt x="324" y="248"/>
                    <a:pt x="324" y="163"/>
                  </a:cubicBezTo>
                  <a:cubicBezTo>
                    <a:pt x="324" y="70"/>
                    <a:pt x="248" y="1"/>
                    <a:pt x="163" y="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9"/>
            <p:cNvSpPr/>
            <p:nvPr/>
          </p:nvSpPr>
          <p:spPr>
            <a:xfrm>
              <a:off x="2509539" y="1438059"/>
              <a:ext cx="440730" cy="339565"/>
            </a:xfrm>
            <a:custGeom>
              <a:rect b="b" l="l" r="r" t="t"/>
              <a:pathLst>
                <a:path extrusionOk="0" h="4387" w="5694">
                  <a:moveTo>
                    <a:pt x="4970" y="0"/>
                  </a:moveTo>
                  <a:cubicBezTo>
                    <a:pt x="4793" y="0"/>
                    <a:pt x="4613" y="66"/>
                    <a:pt x="4466" y="198"/>
                  </a:cubicBezTo>
                  <a:cubicBezTo>
                    <a:pt x="4304" y="340"/>
                    <a:pt x="4205" y="555"/>
                    <a:pt x="4202" y="766"/>
                  </a:cubicBezTo>
                  <a:cubicBezTo>
                    <a:pt x="4199" y="901"/>
                    <a:pt x="4251" y="1033"/>
                    <a:pt x="4337" y="1113"/>
                  </a:cubicBezTo>
                  <a:cubicBezTo>
                    <a:pt x="4393" y="1160"/>
                    <a:pt x="4459" y="1187"/>
                    <a:pt x="4533" y="1187"/>
                  </a:cubicBezTo>
                  <a:cubicBezTo>
                    <a:pt x="4551" y="1187"/>
                    <a:pt x="4569" y="1185"/>
                    <a:pt x="4588" y="1182"/>
                  </a:cubicBezTo>
                  <a:cubicBezTo>
                    <a:pt x="4677" y="1165"/>
                    <a:pt x="4750" y="1116"/>
                    <a:pt x="4803" y="1037"/>
                  </a:cubicBezTo>
                  <a:cubicBezTo>
                    <a:pt x="4852" y="958"/>
                    <a:pt x="4875" y="868"/>
                    <a:pt x="4852" y="783"/>
                  </a:cubicBezTo>
                  <a:cubicBezTo>
                    <a:pt x="4849" y="764"/>
                    <a:pt x="4834" y="750"/>
                    <a:pt x="4817" y="750"/>
                  </a:cubicBezTo>
                  <a:cubicBezTo>
                    <a:pt x="4812" y="750"/>
                    <a:pt x="4807" y="751"/>
                    <a:pt x="4803" y="753"/>
                  </a:cubicBezTo>
                  <a:cubicBezTo>
                    <a:pt x="4783" y="756"/>
                    <a:pt x="4766" y="783"/>
                    <a:pt x="4776" y="802"/>
                  </a:cubicBezTo>
                  <a:cubicBezTo>
                    <a:pt x="4793" y="865"/>
                    <a:pt x="4776" y="934"/>
                    <a:pt x="4737" y="991"/>
                  </a:cubicBezTo>
                  <a:cubicBezTo>
                    <a:pt x="4700" y="1050"/>
                    <a:pt x="4638" y="1090"/>
                    <a:pt x="4578" y="1103"/>
                  </a:cubicBezTo>
                  <a:cubicBezTo>
                    <a:pt x="4562" y="1106"/>
                    <a:pt x="4546" y="1107"/>
                    <a:pt x="4531" y="1107"/>
                  </a:cubicBezTo>
                  <a:cubicBezTo>
                    <a:pt x="4477" y="1107"/>
                    <a:pt x="4429" y="1089"/>
                    <a:pt x="4390" y="1053"/>
                  </a:cubicBezTo>
                  <a:cubicBezTo>
                    <a:pt x="4321" y="991"/>
                    <a:pt x="4281" y="882"/>
                    <a:pt x="4284" y="769"/>
                  </a:cubicBezTo>
                  <a:cubicBezTo>
                    <a:pt x="4291" y="578"/>
                    <a:pt x="4380" y="390"/>
                    <a:pt x="4522" y="261"/>
                  </a:cubicBezTo>
                  <a:cubicBezTo>
                    <a:pt x="4655" y="143"/>
                    <a:pt x="4816" y="85"/>
                    <a:pt x="4973" y="85"/>
                  </a:cubicBezTo>
                  <a:cubicBezTo>
                    <a:pt x="5136" y="85"/>
                    <a:pt x="5295" y="148"/>
                    <a:pt x="5413" y="274"/>
                  </a:cubicBezTo>
                  <a:cubicBezTo>
                    <a:pt x="5522" y="390"/>
                    <a:pt x="5588" y="548"/>
                    <a:pt x="5605" y="730"/>
                  </a:cubicBezTo>
                  <a:cubicBezTo>
                    <a:pt x="5608" y="786"/>
                    <a:pt x="5608" y="835"/>
                    <a:pt x="5608" y="878"/>
                  </a:cubicBezTo>
                  <a:cubicBezTo>
                    <a:pt x="5591" y="1255"/>
                    <a:pt x="5380" y="1538"/>
                    <a:pt x="4978" y="1727"/>
                  </a:cubicBezTo>
                  <a:cubicBezTo>
                    <a:pt x="4694" y="1859"/>
                    <a:pt x="4321" y="1941"/>
                    <a:pt x="3839" y="1981"/>
                  </a:cubicBezTo>
                  <a:cubicBezTo>
                    <a:pt x="2799" y="2066"/>
                    <a:pt x="1684" y="2109"/>
                    <a:pt x="529" y="2109"/>
                  </a:cubicBezTo>
                  <a:cubicBezTo>
                    <a:pt x="370" y="2106"/>
                    <a:pt x="205" y="2106"/>
                    <a:pt x="44" y="2106"/>
                  </a:cubicBezTo>
                  <a:lnTo>
                    <a:pt x="17" y="2106"/>
                  </a:lnTo>
                  <a:lnTo>
                    <a:pt x="14" y="2109"/>
                  </a:lnTo>
                  <a:lnTo>
                    <a:pt x="11" y="2113"/>
                  </a:lnTo>
                  <a:lnTo>
                    <a:pt x="4" y="2116"/>
                  </a:lnTo>
                  <a:lnTo>
                    <a:pt x="1" y="2123"/>
                  </a:lnTo>
                  <a:lnTo>
                    <a:pt x="1" y="2126"/>
                  </a:lnTo>
                  <a:lnTo>
                    <a:pt x="1" y="2129"/>
                  </a:lnTo>
                  <a:lnTo>
                    <a:pt x="1" y="2132"/>
                  </a:lnTo>
                  <a:lnTo>
                    <a:pt x="1" y="2139"/>
                  </a:lnTo>
                  <a:lnTo>
                    <a:pt x="1" y="2142"/>
                  </a:lnTo>
                  <a:lnTo>
                    <a:pt x="1" y="2146"/>
                  </a:lnTo>
                  <a:lnTo>
                    <a:pt x="1" y="2149"/>
                  </a:lnTo>
                  <a:lnTo>
                    <a:pt x="1" y="2156"/>
                  </a:lnTo>
                  <a:lnTo>
                    <a:pt x="1" y="2159"/>
                  </a:lnTo>
                  <a:lnTo>
                    <a:pt x="1" y="2162"/>
                  </a:lnTo>
                  <a:lnTo>
                    <a:pt x="1" y="2165"/>
                  </a:lnTo>
                  <a:lnTo>
                    <a:pt x="1" y="2172"/>
                  </a:lnTo>
                  <a:cubicBezTo>
                    <a:pt x="1" y="2172"/>
                    <a:pt x="1" y="2175"/>
                    <a:pt x="4" y="2175"/>
                  </a:cubicBezTo>
                  <a:lnTo>
                    <a:pt x="11" y="2179"/>
                  </a:lnTo>
                  <a:cubicBezTo>
                    <a:pt x="11" y="2179"/>
                    <a:pt x="14" y="2179"/>
                    <a:pt x="14" y="2182"/>
                  </a:cubicBezTo>
                  <a:lnTo>
                    <a:pt x="17" y="2189"/>
                  </a:lnTo>
                  <a:lnTo>
                    <a:pt x="44" y="2189"/>
                  </a:lnTo>
                  <a:cubicBezTo>
                    <a:pt x="199" y="2189"/>
                    <a:pt x="354" y="2192"/>
                    <a:pt x="509" y="2192"/>
                  </a:cubicBezTo>
                  <a:lnTo>
                    <a:pt x="529" y="2192"/>
                  </a:lnTo>
                  <a:cubicBezTo>
                    <a:pt x="1443" y="2208"/>
                    <a:pt x="2374" y="2288"/>
                    <a:pt x="3278" y="2360"/>
                  </a:cubicBezTo>
                  <a:cubicBezTo>
                    <a:pt x="3463" y="2377"/>
                    <a:pt x="3654" y="2393"/>
                    <a:pt x="3839" y="2406"/>
                  </a:cubicBezTo>
                  <a:cubicBezTo>
                    <a:pt x="4321" y="2446"/>
                    <a:pt x="4694" y="2528"/>
                    <a:pt x="4978" y="2660"/>
                  </a:cubicBezTo>
                  <a:cubicBezTo>
                    <a:pt x="5377" y="2849"/>
                    <a:pt x="5588" y="3132"/>
                    <a:pt x="5608" y="3509"/>
                  </a:cubicBezTo>
                  <a:cubicBezTo>
                    <a:pt x="5611" y="3552"/>
                    <a:pt x="5608" y="3601"/>
                    <a:pt x="5605" y="3657"/>
                  </a:cubicBezTo>
                  <a:cubicBezTo>
                    <a:pt x="5588" y="3839"/>
                    <a:pt x="5522" y="3997"/>
                    <a:pt x="5413" y="4113"/>
                  </a:cubicBezTo>
                  <a:cubicBezTo>
                    <a:pt x="5295" y="4239"/>
                    <a:pt x="5135" y="4304"/>
                    <a:pt x="4971" y="4304"/>
                  </a:cubicBezTo>
                  <a:cubicBezTo>
                    <a:pt x="4815" y="4304"/>
                    <a:pt x="4654" y="4245"/>
                    <a:pt x="4522" y="4126"/>
                  </a:cubicBezTo>
                  <a:cubicBezTo>
                    <a:pt x="4380" y="3997"/>
                    <a:pt x="4291" y="3809"/>
                    <a:pt x="4284" y="3618"/>
                  </a:cubicBezTo>
                  <a:cubicBezTo>
                    <a:pt x="4281" y="3509"/>
                    <a:pt x="4321" y="3396"/>
                    <a:pt x="4390" y="3334"/>
                  </a:cubicBezTo>
                  <a:cubicBezTo>
                    <a:pt x="4434" y="3298"/>
                    <a:pt x="4479" y="3280"/>
                    <a:pt x="4532" y="3280"/>
                  </a:cubicBezTo>
                  <a:cubicBezTo>
                    <a:pt x="4547" y="3280"/>
                    <a:pt x="4562" y="3281"/>
                    <a:pt x="4578" y="3284"/>
                  </a:cubicBezTo>
                  <a:cubicBezTo>
                    <a:pt x="4638" y="3297"/>
                    <a:pt x="4697" y="3334"/>
                    <a:pt x="4737" y="3396"/>
                  </a:cubicBezTo>
                  <a:cubicBezTo>
                    <a:pt x="4776" y="3453"/>
                    <a:pt x="4793" y="3525"/>
                    <a:pt x="4776" y="3585"/>
                  </a:cubicBezTo>
                  <a:cubicBezTo>
                    <a:pt x="4770" y="3608"/>
                    <a:pt x="4783" y="3631"/>
                    <a:pt x="4803" y="3634"/>
                  </a:cubicBezTo>
                  <a:cubicBezTo>
                    <a:pt x="4807" y="3635"/>
                    <a:pt x="4811" y="3636"/>
                    <a:pt x="4815" y="3636"/>
                  </a:cubicBezTo>
                  <a:cubicBezTo>
                    <a:pt x="4833" y="3636"/>
                    <a:pt x="4849" y="3624"/>
                    <a:pt x="4852" y="3608"/>
                  </a:cubicBezTo>
                  <a:cubicBezTo>
                    <a:pt x="4875" y="3525"/>
                    <a:pt x="4859" y="3429"/>
                    <a:pt x="4803" y="3350"/>
                  </a:cubicBezTo>
                  <a:cubicBezTo>
                    <a:pt x="4753" y="3271"/>
                    <a:pt x="4677" y="3218"/>
                    <a:pt x="4588" y="3205"/>
                  </a:cubicBezTo>
                  <a:cubicBezTo>
                    <a:pt x="4570" y="3202"/>
                    <a:pt x="4552" y="3200"/>
                    <a:pt x="4534" y="3200"/>
                  </a:cubicBezTo>
                  <a:cubicBezTo>
                    <a:pt x="4462" y="3200"/>
                    <a:pt x="4393" y="3227"/>
                    <a:pt x="4337" y="3278"/>
                  </a:cubicBezTo>
                  <a:cubicBezTo>
                    <a:pt x="4245" y="3354"/>
                    <a:pt x="4199" y="3486"/>
                    <a:pt x="4202" y="3624"/>
                  </a:cubicBezTo>
                  <a:cubicBezTo>
                    <a:pt x="4209" y="3839"/>
                    <a:pt x="4308" y="4047"/>
                    <a:pt x="4466" y="4188"/>
                  </a:cubicBezTo>
                  <a:cubicBezTo>
                    <a:pt x="4615" y="4321"/>
                    <a:pt x="4796" y="4387"/>
                    <a:pt x="4974" y="4387"/>
                  </a:cubicBezTo>
                  <a:cubicBezTo>
                    <a:pt x="5159" y="4387"/>
                    <a:pt x="5341" y="4311"/>
                    <a:pt x="5473" y="4172"/>
                  </a:cubicBezTo>
                  <a:cubicBezTo>
                    <a:pt x="5591" y="4043"/>
                    <a:pt x="5667" y="3862"/>
                    <a:pt x="5684" y="3664"/>
                  </a:cubicBezTo>
                  <a:cubicBezTo>
                    <a:pt x="5687" y="3608"/>
                    <a:pt x="5687" y="3558"/>
                    <a:pt x="5687" y="3502"/>
                  </a:cubicBezTo>
                  <a:cubicBezTo>
                    <a:pt x="5667" y="3096"/>
                    <a:pt x="5440" y="2786"/>
                    <a:pt x="5011" y="2588"/>
                  </a:cubicBezTo>
                  <a:cubicBezTo>
                    <a:pt x="4717" y="2453"/>
                    <a:pt x="4337" y="2363"/>
                    <a:pt x="3846" y="2327"/>
                  </a:cubicBezTo>
                  <a:cubicBezTo>
                    <a:pt x="3661" y="2311"/>
                    <a:pt x="3473" y="2294"/>
                    <a:pt x="3285" y="2281"/>
                  </a:cubicBezTo>
                  <a:cubicBezTo>
                    <a:pt x="2822" y="2245"/>
                    <a:pt x="2354" y="2205"/>
                    <a:pt x="1889" y="2172"/>
                  </a:cubicBezTo>
                  <a:cubicBezTo>
                    <a:pt x="2565" y="2149"/>
                    <a:pt x="3219" y="2113"/>
                    <a:pt x="3852" y="2063"/>
                  </a:cubicBezTo>
                  <a:cubicBezTo>
                    <a:pt x="4341" y="2024"/>
                    <a:pt x="4727" y="1941"/>
                    <a:pt x="5014" y="1802"/>
                  </a:cubicBezTo>
                  <a:cubicBezTo>
                    <a:pt x="5443" y="1601"/>
                    <a:pt x="5671" y="1297"/>
                    <a:pt x="5690" y="888"/>
                  </a:cubicBezTo>
                  <a:cubicBezTo>
                    <a:pt x="5694" y="839"/>
                    <a:pt x="5690" y="786"/>
                    <a:pt x="5687" y="727"/>
                  </a:cubicBezTo>
                  <a:cubicBezTo>
                    <a:pt x="5671" y="529"/>
                    <a:pt x="5595" y="347"/>
                    <a:pt x="5476" y="218"/>
                  </a:cubicBezTo>
                  <a:cubicBezTo>
                    <a:pt x="5339" y="73"/>
                    <a:pt x="5156" y="0"/>
                    <a:pt x="4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9"/>
            <p:cNvSpPr/>
            <p:nvPr/>
          </p:nvSpPr>
          <p:spPr>
            <a:xfrm>
              <a:off x="2509307" y="1534888"/>
              <a:ext cx="139324" cy="52169"/>
            </a:xfrm>
            <a:custGeom>
              <a:rect b="b" l="l" r="r" t="t"/>
              <a:pathLst>
                <a:path extrusionOk="0" h="674" w="1800">
                  <a:moveTo>
                    <a:pt x="1555" y="79"/>
                  </a:moveTo>
                  <a:cubicBezTo>
                    <a:pt x="1578" y="79"/>
                    <a:pt x="1598" y="83"/>
                    <a:pt x="1614" y="86"/>
                  </a:cubicBezTo>
                  <a:cubicBezTo>
                    <a:pt x="1651" y="99"/>
                    <a:pt x="1677" y="126"/>
                    <a:pt x="1697" y="162"/>
                  </a:cubicBezTo>
                  <a:cubicBezTo>
                    <a:pt x="1713" y="198"/>
                    <a:pt x="1713" y="231"/>
                    <a:pt x="1697" y="264"/>
                  </a:cubicBezTo>
                  <a:cubicBezTo>
                    <a:pt x="1585" y="442"/>
                    <a:pt x="974" y="532"/>
                    <a:pt x="449" y="571"/>
                  </a:cubicBezTo>
                  <a:cubicBezTo>
                    <a:pt x="661" y="495"/>
                    <a:pt x="868" y="390"/>
                    <a:pt x="1053" y="284"/>
                  </a:cubicBezTo>
                  <a:cubicBezTo>
                    <a:pt x="1070" y="277"/>
                    <a:pt x="1090" y="264"/>
                    <a:pt x="1116" y="251"/>
                  </a:cubicBezTo>
                  <a:cubicBezTo>
                    <a:pt x="1225" y="192"/>
                    <a:pt x="1416" y="79"/>
                    <a:pt x="1555" y="79"/>
                  </a:cubicBezTo>
                  <a:close/>
                  <a:moveTo>
                    <a:pt x="1549" y="1"/>
                  </a:moveTo>
                  <a:cubicBezTo>
                    <a:pt x="1391" y="1"/>
                    <a:pt x="1198" y="112"/>
                    <a:pt x="1073" y="182"/>
                  </a:cubicBezTo>
                  <a:cubicBezTo>
                    <a:pt x="1047" y="195"/>
                    <a:pt x="1030" y="205"/>
                    <a:pt x="1017" y="215"/>
                  </a:cubicBezTo>
                  <a:cubicBezTo>
                    <a:pt x="710" y="380"/>
                    <a:pt x="393" y="545"/>
                    <a:pt x="37" y="594"/>
                  </a:cubicBezTo>
                  <a:cubicBezTo>
                    <a:pt x="17" y="598"/>
                    <a:pt x="0" y="614"/>
                    <a:pt x="0" y="641"/>
                  </a:cubicBezTo>
                  <a:cubicBezTo>
                    <a:pt x="4" y="657"/>
                    <a:pt x="20" y="674"/>
                    <a:pt x="47" y="674"/>
                  </a:cubicBezTo>
                  <a:cubicBezTo>
                    <a:pt x="152" y="670"/>
                    <a:pt x="529" y="657"/>
                    <a:pt x="905" y="611"/>
                  </a:cubicBezTo>
                  <a:cubicBezTo>
                    <a:pt x="1396" y="545"/>
                    <a:pt x="1677" y="449"/>
                    <a:pt x="1763" y="310"/>
                  </a:cubicBezTo>
                  <a:cubicBezTo>
                    <a:pt x="1796" y="258"/>
                    <a:pt x="1799" y="192"/>
                    <a:pt x="1766" y="129"/>
                  </a:cubicBezTo>
                  <a:cubicBezTo>
                    <a:pt x="1736" y="70"/>
                    <a:pt x="1697" y="30"/>
                    <a:pt x="1634" y="13"/>
                  </a:cubicBezTo>
                  <a:cubicBezTo>
                    <a:pt x="1608" y="5"/>
                    <a:pt x="1579"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9"/>
            <p:cNvSpPr/>
            <p:nvPr/>
          </p:nvSpPr>
          <p:spPr>
            <a:xfrm>
              <a:off x="2509539" y="1624053"/>
              <a:ext cx="139092" cy="52401"/>
            </a:xfrm>
            <a:custGeom>
              <a:rect b="b" l="l" r="r" t="t"/>
              <a:pathLst>
                <a:path extrusionOk="0" h="677" w="1797">
                  <a:moveTo>
                    <a:pt x="440" y="102"/>
                  </a:moveTo>
                  <a:lnTo>
                    <a:pt x="440" y="102"/>
                  </a:lnTo>
                  <a:cubicBezTo>
                    <a:pt x="961" y="139"/>
                    <a:pt x="1575" y="231"/>
                    <a:pt x="1684" y="409"/>
                  </a:cubicBezTo>
                  <a:cubicBezTo>
                    <a:pt x="1710" y="436"/>
                    <a:pt x="1710" y="469"/>
                    <a:pt x="1687" y="512"/>
                  </a:cubicBezTo>
                  <a:cubicBezTo>
                    <a:pt x="1674" y="548"/>
                    <a:pt x="1644" y="574"/>
                    <a:pt x="1605" y="584"/>
                  </a:cubicBezTo>
                  <a:cubicBezTo>
                    <a:pt x="1586" y="590"/>
                    <a:pt x="1566" y="593"/>
                    <a:pt x="1545" y="593"/>
                  </a:cubicBezTo>
                  <a:cubicBezTo>
                    <a:pt x="1408" y="593"/>
                    <a:pt x="1218" y="485"/>
                    <a:pt x="1106" y="419"/>
                  </a:cubicBezTo>
                  <a:cubicBezTo>
                    <a:pt x="1083" y="409"/>
                    <a:pt x="1060" y="396"/>
                    <a:pt x="1044" y="386"/>
                  </a:cubicBezTo>
                  <a:cubicBezTo>
                    <a:pt x="859" y="287"/>
                    <a:pt x="654" y="182"/>
                    <a:pt x="440" y="102"/>
                  </a:cubicBezTo>
                  <a:close/>
                  <a:moveTo>
                    <a:pt x="44" y="0"/>
                  </a:moveTo>
                  <a:cubicBezTo>
                    <a:pt x="24" y="0"/>
                    <a:pt x="1" y="17"/>
                    <a:pt x="1" y="36"/>
                  </a:cubicBezTo>
                  <a:cubicBezTo>
                    <a:pt x="1" y="56"/>
                    <a:pt x="14" y="79"/>
                    <a:pt x="37" y="83"/>
                  </a:cubicBezTo>
                  <a:cubicBezTo>
                    <a:pt x="390" y="129"/>
                    <a:pt x="707" y="297"/>
                    <a:pt x="1017" y="462"/>
                  </a:cubicBezTo>
                  <a:cubicBezTo>
                    <a:pt x="1034" y="469"/>
                    <a:pt x="1054" y="482"/>
                    <a:pt x="1073" y="495"/>
                  </a:cubicBezTo>
                  <a:cubicBezTo>
                    <a:pt x="1199" y="564"/>
                    <a:pt x="1397" y="677"/>
                    <a:pt x="1552" y="677"/>
                  </a:cubicBezTo>
                  <a:cubicBezTo>
                    <a:pt x="1582" y="677"/>
                    <a:pt x="1611" y="673"/>
                    <a:pt x="1634" y="663"/>
                  </a:cubicBezTo>
                  <a:cubicBezTo>
                    <a:pt x="1694" y="647"/>
                    <a:pt x="1737" y="607"/>
                    <a:pt x="1766" y="548"/>
                  </a:cubicBezTo>
                  <a:cubicBezTo>
                    <a:pt x="1796" y="485"/>
                    <a:pt x="1796" y="419"/>
                    <a:pt x="1763" y="366"/>
                  </a:cubicBezTo>
                  <a:cubicBezTo>
                    <a:pt x="1674" y="228"/>
                    <a:pt x="1393" y="129"/>
                    <a:pt x="902" y="63"/>
                  </a:cubicBezTo>
                  <a:cubicBezTo>
                    <a:pt x="526" y="13"/>
                    <a:pt x="149"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9"/>
            <p:cNvSpPr/>
            <p:nvPr/>
          </p:nvSpPr>
          <p:spPr>
            <a:xfrm>
              <a:off x="1859989" y="1438369"/>
              <a:ext cx="440188" cy="339023"/>
            </a:xfrm>
            <a:custGeom>
              <a:rect b="b" l="l" r="r" t="t"/>
              <a:pathLst>
                <a:path extrusionOk="0" h="4380" w="5687">
                  <a:moveTo>
                    <a:pt x="730" y="0"/>
                  </a:moveTo>
                  <a:cubicBezTo>
                    <a:pt x="542" y="0"/>
                    <a:pt x="359" y="73"/>
                    <a:pt x="225" y="218"/>
                  </a:cubicBezTo>
                  <a:cubicBezTo>
                    <a:pt x="106" y="343"/>
                    <a:pt x="33" y="525"/>
                    <a:pt x="17" y="723"/>
                  </a:cubicBezTo>
                  <a:cubicBezTo>
                    <a:pt x="10" y="782"/>
                    <a:pt x="10" y="831"/>
                    <a:pt x="10" y="884"/>
                  </a:cubicBezTo>
                  <a:cubicBezTo>
                    <a:pt x="17" y="1290"/>
                    <a:pt x="244" y="1597"/>
                    <a:pt x="677" y="1795"/>
                  </a:cubicBezTo>
                  <a:cubicBezTo>
                    <a:pt x="967" y="1934"/>
                    <a:pt x="1347" y="2020"/>
                    <a:pt x="1838" y="2056"/>
                  </a:cubicBezTo>
                  <a:cubicBezTo>
                    <a:pt x="2469" y="2105"/>
                    <a:pt x="3126" y="2142"/>
                    <a:pt x="3802" y="2165"/>
                  </a:cubicBezTo>
                  <a:cubicBezTo>
                    <a:pt x="3333" y="2198"/>
                    <a:pt x="2862" y="2234"/>
                    <a:pt x="2403" y="2274"/>
                  </a:cubicBezTo>
                  <a:cubicBezTo>
                    <a:pt x="2218" y="2290"/>
                    <a:pt x="2030" y="2307"/>
                    <a:pt x="1842" y="2320"/>
                  </a:cubicBezTo>
                  <a:cubicBezTo>
                    <a:pt x="1353" y="2363"/>
                    <a:pt x="967" y="2445"/>
                    <a:pt x="680" y="2581"/>
                  </a:cubicBezTo>
                  <a:cubicBezTo>
                    <a:pt x="251" y="2782"/>
                    <a:pt x="23" y="3089"/>
                    <a:pt x="4" y="3495"/>
                  </a:cubicBezTo>
                  <a:cubicBezTo>
                    <a:pt x="0" y="3544"/>
                    <a:pt x="4" y="3600"/>
                    <a:pt x="7" y="3656"/>
                  </a:cubicBezTo>
                  <a:cubicBezTo>
                    <a:pt x="23" y="3854"/>
                    <a:pt x="99" y="4036"/>
                    <a:pt x="218" y="4165"/>
                  </a:cubicBezTo>
                  <a:cubicBezTo>
                    <a:pt x="350" y="4310"/>
                    <a:pt x="532" y="4379"/>
                    <a:pt x="716" y="4379"/>
                  </a:cubicBezTo>
                  <a:cubicBezTo>
                    <a:pt x="895" y="4379"/>
                    <a:pt x="1076" y="4313"/>
                    <a:pt x="1225" y="4181"/>
                  </a:cubicBezTo>
                  <a:cubicBezTo>
                    <a:pt x="1386" y="4039"/>
                    <a:pt x="1485" y="3825"/>
                    <a:pt x="1489" y="3617"/>
                  </a:cubicBezTo>
                  <a:cubicBezTo>
                    <a:pt x="1492" y="3478"/>
                    <a:pt x="1439" y="3346"/>
                    <a:pt x="1353" y="3270"/>
                  </a:cubicBezTo>
                  <a:cubicBezTo>
                    <a:pt x="1295" y="3220"/>
                    <a:pt x="1228" y="3193"/>
                    <a:pt x="1154" y="3193"/>
                  </a:cubicBezTo>
                  <a:cubicBezTo>
                    <a:pt x="1136" y="3193"/>
                    <a:pt x="1118" y="3194"/>
                    <a:pt x="1099" y="3198"/>
                  </a:cubicBezTo>
                  <a:cubicBezTo>
                    <a:pt x="1013" y="3214"/>
                    <a:pt x="941" y="3264"/>
                    <a:pt x="885" y="3343"/>
                  </a:cubicBezTo>
                  <a:cubicBezTo>
                    <a:pt x="835" y="3422"/>
                    <a:pt x="815" y="3511"/>
                    <a:pt x="835" y="3600"/>
                  </a:cubicBezTo>
                  <a:cubicBezTo>
                    <a:pt x="840" y="3616"/>
                    <a:pt x="856" y="3630"/>
                    <a:pt x="872" y="3630"/>
                  </a:cubicBezTo>
                  <a:cubicBezTo>
                    <a:pt x="876" y="3630"/>
                    <a:pt x="881" y="3629"/>
                    <a:pt x="885" y="3627"/>
                  </a:cubicBezTo>
                  <a:cubicBezTo>
                    <a:pt x="908" y="3623"/>
                    <a:pt x="924" y="3600"/>
                    <a:pt x="914" y="3577"/>
                  </a:cubicBezTo>
                  <a:cubicBezTo>
                    <a:pt x="898" y="3518"/>
                    <a:pt x="914" y="3445"/>
                    <a:pt x="951" y="3389"/>
                  </a:cubicBezTo>
                  <a:cubicBezTo>
                    <a:pt x="990" y="3330"/>
                    <a:pt x="1050" y="3290"/>
                    <a:pt x="1112" y="3277"/>
                  </a:cubicBezTo>
                  <a:cubicBezTo>
                    <a:pt x="1128" y="3274"/>
                    <a:pt x="1143" y="3273"/>
                    <a:pt x="1158" y="3273"/>
                  </a:cubicBezTo>
                  <a:cubicBezTo>
                    <a:pt x="1210" y="3273"/>
                    <a:pt x="1259" y="3290"/>
                    <a:pt x="1297" y="3326"/>
                  </a:cubicBezTo>
                  <a:cubicBezTo>
                    <a:pt x="1370" y="3389"/>
                    <a:pt x="1409" y="3501"/>
                    <a:pt x="1406" y="3610"/>
                  </a:cubicBezTo>
                  <a:cubicBezTo>
                    <a:pt x="1396" y="3802"/>
                    <a:pt x="1310" y="3990"/>
                    <a:pt x="1165" y="4118"/>
                  </a:cubicBezTo>
                  <a:cubicBezTo>
                    <a:pt x="1034" y="4237"/>
                    <a:pt x="873" y="4295"/>
                    <a:pt x="716" y="4295"/>
                  </a:cubicBezTo>
                  <a:cubicBezTo>
                    <a:pt x="552" y="4295"/>
                    <a:pt x="392" y="4232"/>
                    <a:pt x="274" y="4105"/>
                  </a:cubicBezTo>
                  <a:cubicBezTo>
                    <a:pt x="169" y="3990"/>
                    <a:pt x="103" y="3831"/>
                    <a:pt x="86" y="3650"/>
                  </a:cubicBezTo>
                  <a:cubicBezTo>
                    <a:pt x="79" y="3594"/>
                    <a:pt x="79" y="3544"/>
                    <a:pt x="79" y="3501"/>
                  </a:cubicBezTo>
                  <a:cubicBezTo>
                    <a:pt x="96" y="3125"/>
                    <a:pt x="307" y="2841"/>
                    <a:pt x="713" y="2653"/>
                  </a:cubicBezTo>
                  <a:cubicBezTo>
                    <a:pt x="997" y="2521"/>
                    <a:pt x="1367" y="2439"/>
                    <a:pt x="1852" y="2399"/>
                  </a:cubicBezTo>
                  <a:cubicBezTo>
                    <a:pt x="2037" y="2383"/>
                    <a:pt x="2228" y="2366"/>
                    <a:pt x="2413" y="2353"/>
                  </a:cubicBezTo>
                  <a:cubicBezTo>
                    <a:pt x="3317" y="2274"/>
                    <a:pt x="4244" y="2198"/>
                    <a:pt x="5159" y="2185"/>
                  </a:cubicBezTo>
                  <a:lnTo>
                    <a:pt x="5182" y="2185"/>
                  </a:lnTo>
                  <a:cubicBezTo>
                    <a:pt x="5333" y="2185"/>
                    <a:pt x="5489" y="2185"/>
                    <a:pt x="5647" y="2181"/>
                  </a:cubicBezTo>
                  <a:lnTo>
                    <a:pt x="5670" y="2181"/>
                  </a:lnTo>
                  <a:lnTo>
                    <a:pt x="5677" y="2175"/>
                  </a:lnTo>
                  <a:cubicBezTo>
                    <a:pt x="5677" y="2175"/>
                    <a:pt x="5680" y="2175"/>
                    <a:pt x="5680" y="2171"/>
                  </a:cubicBezTo>
                  <a:lnTo>
                    <a:pt x="5683" y="2168"/>
                  </a:lnTo>
                  <a:lnTo>
                    <a:pt x="5687" y="2165"/>
                  </a:lnTo>
                  <a:lnTo>
                    <a:pt x="5687" y="2158"/>
                  </a:lnTo>
                  <a:lnTo>
                    <a:pt x="5687" y="2155"/>
                  </a:lnTo>
                  <a:lnTo>
                    <a:pt x="5687" y="2152"/>
                  </a:lnTo>
                  <a:lnTo>
                    <a:pt x="5687" y="2148"/>
                  </a:lnTo>
                  <a:lnTo>
                    <a:pt x="5687" y="2142"/>
                  </a:lnTo>
                  <a:lnTo>
                    <a:pt x="5687" y="2138"/>
                  </a:lnTo>
                  <a:lnTo>
                    <a:pt x="5687" y="2135"/>
                  </a:lnTo>
                  <a:lnTo>
                    <a:pt x="5687" y="2132"/>
                  </a:lnTo>
                  <a:lnTo>
                    <a:pt x="5687" y="2122"/>
                  </a:lnTo>
                  <a:cubicBezTo>
                    <a:pt x="5683" y="2115"/>
                    <a:pt x="5680" y="2109"/>
                    <a:pt x="5677" y="2105"/>
                  </a:cubicBezTo>
                  <a:cubicBezTo>
                    <a:pt x="5677" y="2105"/>
                    <a:pt x="5670" y="2105"/>
                    <a:pt x="5670" y="2102"/>
                  </a:cubicBezTo>
                  <a:lnTo>
                    <a:pt x="5654" y="2102"/>
                  </a:lnTo>
                  <a:cubicBezTo>
                    <a:pt x="5495" y="2102"/>
                    <a:pt x="5333" y="2102"/>
                    <a:pt x="5168" y="2105"/>
                  </a:cubicBezTo>
                  <a:cubicBezTo>
                    <a:pt x="4013" y="2105"/>
                    <a:pt x="2898" y="2059"/>
                    <a:pt x="1858" y="1977"/>
                  </a:cubicBezTo>
                  <a:cubicBezTo>
                    <a:pt x="1376" y="1937"/>
                    <a:pt x="1007" y="1855"/>
                    <a:pt x="720" y="1723"/>
                  </a:cubicBezTo>
                  <a:cubicBezTo>
                    <a:pt x="320" y="1538"/>
                    <a:pt x="109" y="1251"/>
                    <a:pt x="89" y="878"/>
                  </a:cubicBezTo>
                  <a:cubicBezTo>
                    <a:pt x="86" y="831"/>
                    <a:pt x="89" y="782"/>
                    <a:pt x="93" y="729"/>
                  </a:cubicBezTo>
                  <a:cubicBezTo>
                    <a:pt x="109" y="548"/>
                    <a:pt x="175" y="386"/>
                    <a:pt x="284" y="270"/>
                  </a:cubicBezTo>
                  <a:cubicBezTo>
                    <a:pt x="402" y="144"/>
                    <a:pt x="563" y="79"/>
                    <a:pt x="727" y="79"/>
                  </a:cubicBezTo>
                  <a:cubicBezTo>
                    <a:pt x="884" y="79"/>
                    <a:pt x="1045" y="138"/>
                    <a:pt x="1175" y="257"/>
                  </a:cubicBezTo>
                  <a:cubicBezTo>
                    <a:pt x="1320" y="386"/>
                    <a:pt x="1406" y="574"/>
                    <a:pt x="1413" y="765"/>
                  </a:cubicBezTo>
                  <a:cubicBezTo>
                    <a:pt x="1419" y="878"/>
                    <a:pt x="1376" y="987"/>
                    <a:pt x="1307" y="1049"/>
                  </a:cubicBezTo>
                  <a:cubicBezTo>
                    <a:pt x="1266" y="1085"/>
                    <a:pt x="1219" y="1103"/>
                    <a:pt x="1168" y="1103"/>
                  </a:cubicBezTo>
                  <a:cubicBezTo>
                    <a:pt x="1153" y="1103"/>
                    <a:pt x="1138" y="1102"/>
                    <a:pt x="1122" y="1099"/>
                  </a:cubicBezTo>
                  <a:cubicBezTo>
                    <a:pt x="1060" y="1086"/>
                    <a:pt x="1000" y="1049"/>
                    <a:pt x="961" y="987"/>
                  </a:cubicBezTo>
                  <a:cubicBezTo>
                    <a:pt x="924" y="930"/>
                    <a:pt x="908" y="861"/>
                    <a:pt x="924" y="798"/>
                  </a:cubicBezTo>
                  <a:cubicBezTo>
                    <a:pt x="928" y="779"/>
                    <a:pt x="914" y="752"/>
                    <a:pt x="895" y="749"/>
                  </a:cubicBezTo>
                  <a:cubicBezTo>
                    <a:pt x="892" y="749"/>
                    <a:pt x="890" y="748"/>
                    <a:pt x="887" y="748"/>
                  </a:cubicBezTo>
                  <a:cubicBezTo>
                    <a:pt x="869" y="748"/>
                    <a:pt x="848" y="758"/>
                    <a:pt x="845" y="779"/>
                  </a:cubicBezTo>
                  <a:cubicBezTo>
                    <a:pt x="825" y="861"/>
                    <a:pt x="842" y="954"/>
                    <a:pt x="895" y="1033"/>
                  </a:cubicBezTo>
                  <a:cubicBezTo>
                    <a:pt x="944" y="1112"/>
                    <a:pt x="1023" y="1165"/>
                    <a:pt x="1109" y="1178"/>
                  </a:cubicBezTo>
                  <a:cubicBezTo>
                    <a:pt x="1128" y="1181"/>
                    <a:pt x="1146" y="1183"/>
                    <a:pt x="1164" y="1183"/>
                  </a:cubicBezTo>
                  <a:cubicBezTo>
                    <a:pt x="1238" y="1183"/>
                    <a:pt x="1304" y="1156"/>
                    <a:pt x="1360" y="1109"/>
                  </a:cubicBezTo>
                  <a:cubicBezTo>
                    <a:pt x="1452" y="1029"/>
                    <a:pt x="1502" y="897"/>
                    <a:pt x="1495" y="762"/>
                  </a:cubicBezTo>
                  <a:cubicBezTo>
                    <a:pt x="1489" y="548"/>
                    <a:pt x="1390" y="336"/>
                    <a:pt x="1231" y="194"/>
                  </a:cubicBezTo>
                  <a:cubicBezTo>
                    <a:pt x="1086" y="65"/>
                    <a:pt x="906" y="0"/>
                    <a:pt x="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9"/>
            <p:cNvSpPr/>
            <p:nvPr/>
          </p:nvSpPr>
          <p:spPr>
            <a:xfrm>
              <a:off x="2160847" y="1534965"/>
              <a:ext cx="138783" cy="52092"/>
            </a:xfrm>
            <a:custGeom>
              <a:rect b="b" l="l" r="r" t="t"/>
              <a:pathLst>
                <a:path extrusionOk="0" h="673" w="1793">
                  <a:moveTo>
                    <a:pt x="245" y="82"/>
                  </a:moveTo>
                  <a:cubicBezTo>
                    <a:pt x="380" y="82"/>
                    <a:pt x="575" y="191"/>
                    <a:pt x="687" y="257"/>
                  </a:cubicBezTo>
                  <a:cubicBezTo>
                    <a:pt x="710" y="267"/>
                    <a:pt x="734" y="280"/>
                    <a:pt x="747" y="290"/>
                  </a:cubicBezTo>
                  <a:cubicBezTo>
                    <a:pt x="935" y="389"/>
                    <a:pt x="1140" y="494"/>
                    <a:pt x="1354" y="574"/>
                  </a:cubicBezTo>
                  <a:cubicBezTo>
                    <a:pt x="826" y="537"/>
                    <a:pt x="215" y="445"/>
                    <a:pt x="107" y="267"/>
                  </a:cubicBezTo>
                  <a:cubicBezTo>
                    <a:pt x="83" y="234"/>
                    <a:pt x="83" y="201"/>
                    <a:pt x="107" y="164"/>
                  </a:cubicBezTo>
                  <a:cubicBezTo>
                    <a:pt x="123" y="128"/>
                    <a:pt x="149" y="102"/>
                    <a:pt x="189" y="92"/>
                  </a:cubicBezTo>
                  <a:cubicBezTo>
                    <a:pt x="206" y="85"/>
                    <a:pt x="225" y="82"/>
                    <a:pt x="245" y="82"/>
                  </a:cubicBezTo>
                  <a:close/>
                  <a:moveTo>
                    <a:pt x="245" y="1"/>
                  </a:moveTo>
                  <a:cubicBezTo>
                    <a:pt x="216" y="1"/>
                    <a:pt x="188" y="4"/>
                    <a:pt x="163" y="12"/>
                  </a:cubicBezTo>
                  <a:cubicBezTo>
                    <a:pt x="107" y="29"/>
                    <a:pt x="60" y="69"/>
                    <a:pt x="31" y="128"/>
                  </a:cubicBezTo>
                  <a:cubicBezTo>
                    <a:pt x="1" y="191"/>
                    <a:pt x="1" y="257"/>
                    <a:pt x="34" y="309"/>
                  </a:cubicBezTo>
                  <a:cubicBezTo>
                    <a:pt x="116" y="445"/>
                    <a:pt x="397" y="544"/>
                    <a:pt x="892" y="610"/>
                  </a:cubicBezTo>
                  <a:cubicBezTo>
                    <a:pt x="1268" y="659"/>
                    <a:pt x="1644" y="673"/>
                    <a:pt x="1750" y="673"/>
                  </a:cubicBezTo>
                  <a:cubicBezTo>
                    <a:pt x="1773" y="673"/>
                    <a:pt x="1790" y="656"/>
                    <a:pt x="1793" y="636"/>
                  </a:cubicBezTo>
                  <a:cubicBezTo>
                    <a:pt x="1793" y="613"/>
                    <a:pt x="1780" y="593"/>
                    <a:pt x="1757" y="590"/>
                  </a:cubicBezTo>
                  <a:cubicBezTo>
                    <a:pt x="1404" y="544"/>
                    <a:pt x="1087" y="379"/>
                    <a:pt x="783" y="214"/>
                  </a:cubicBezTo>
                  <a:cubicBezTo>
                    <a:pt x="767" y="207"/>
                    <a:pt x="743" y="194"/>
                    <a:pt x="724" y="181"/>
                  </a:cubicBezTo>
                  <a:cubicBezTo>
                    <a:pt x="598" y="111"/>
                    <a:pt x="403"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9"/>
            <p:cNvSpPr/>
            <p:nvPr/>
          </p:nvSpPr>
          <p:spPr>
            <a:xfrm>
              <a:off x="2160847" y="1623744"/>
              <a:ext cx="139092" cy="52479"/>
            </a:xfrm>
            <a:custGeom>
              <a:rect b="b" l="l" r="r" t="t"/>
              <a:pathLst>
                <a:path extrusionOk="0" h="678" w="1797">
                  <a:moveTo>
                    <a:pt x="1351" y="103"/>
                  </a:moveTo>
                  <a:lnTo>
                    <a:pt x="1351" y="103"/>
                  </a:lnTo>
                  <a:cubicBezTo>
                    <a:pt x="1136" y="182"/>
                    <a:pt x="932" y="288"/>
                    <a:pt x="743" y="387"/>
                  </a:cubicBezTo>
                  <a:cubicBezTo>
                    <a:pt x="727" y="397"/>
                    <a:pt x="707" y="407"/>
                    <a:pt x="684" y="420"/>
                  </a:cubicBezTo>
                  <a:cubicBezTo>
                    <a:pt x="572" y="480"/>
                    <a:pt x="380" y="593"/>
                    <a:pt x="241" y="593"/>
                  </a:cubicBezTo>
                  <a:cubicBezTo>
                    <a:pt x="220" y="593"/>
                    <a:pt x="200" y="590"/>
                    <a:pt x="182" y="585"/>
                  </a:cubicBezTo>
                  <a:cubicBezTo>
                    <a:pt x="146" y="572"/>
                    <a:pt x="123" y="549"/>
                    <a:pt x="100" y="512"/>
                  </a:cubicBezTo>
                  <a:cubicBezTo>
                    <a:pt x="83" y="473"/>
                    <a:pt x="83" y="440"/>
                    <a:pt x="107" y="407"/>
                  </a:cubicBezTo>
                  <a:cubicBezTo>
                    <a:pt x="215" y="232"/>
                    <a:pt x="826" y="139"/>
                    <a:pt x="1351" y="103"/>
                  </a:cubicBezTo>
                  <a:close/>
                  <a:moveTo>
                    <a:pt x="1757" y="1"/>
                  </a:moveTo>
                  <a:cubicBezTo>
                    <a:pt x="1648" y="4"/>
                    <a:pt x="1272" y="17"/>
                    <a:pt x="899" y="60"/>
                  </a:cubicBezTo>
                  <a:cubicBezTo>
                    <a:pt x="407" y="126"/>
                    <a:pt x="126" y="222"/>
                    <a:pt x="41" y="364"/>
                  </a:cubicBezTo>
                  <a:cubicBezTo>
                    <a:pt x="4" y="417"/>
                    <a:pt x="1" y="483"/>
                    <a:pt x="34" y="545"/>
                  </a:cubicBezTo>
                  <a:cubicBezTo>
                    <a:pt x="60" y="605"/>
                    <a:pt x="100" y="648"/>
                    <a:pt x="163" y="664"/>
                  </a:cubicBezTo>
                  <a:cubicBezTo>
                    <a:pt x="189" y="671"/>
                    <a:pt x="215" y="677"/>
                    <a:pt x="245" y="677"/>
                  </a:cubicBezTo>
                  <a:cubicBezTo>
                    <a:pt x="407" y="677"/>
                    <a:pt x="602" y="565"/>
                    <a:pt x="724" y="496"/>
                  </a:cubicBezTo>
                  <a:cubicBezTo>
                    <a:pt x="750" y="483"/>
                    <a:pt x="767" y="469"/>
                    <a:pt x="783" y="463"/>
                  </a:cubicBezTo>
                  <a:cubicBezTo>
                    <a:pt x="1087" y="298"/>
                    <a:pt x="1404" y="133"/>
                    <a:pt x="1760" y="83"/>
                  </a:cubicBezTo>
                  <a:cubicBezTo>
                    <a:pt x="1780" y="77"/>
                    <a:pt x="1796" y="60"/>
                    <a:pt x="1796" y="37"/>
                  </a:cubicBezTo>
                  <a:cubicBezTo>
                    <a:pt x="1796" y="17"/>
                    <a:pt x="1776" y="1"/>
                    <a:pt x="1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9"/>
            <p:cNvSpPr/>
            <p:nvPr/>
          </p:nvSpPr>
          <p:spPr>
            <a:xfrm>
              <a:off x="2307755" y="708401"/>
              <a:ext cx="235845" cy="228028"/>
            </a:xfrm>
            <a:custGeom>
              <a:rect b="b" l="l" r="r" t="t"/>
              <a:pathLst>
                <a:path extrusionOk="0" h="2946" w="3047">
                  <a:moveTo>
                    <a:pt x="1678" y="0"/>
                  </a:moveTo>
                  <a:cubicBezTo>
                    <a:pt x="1426" y="0"/>
                    <a:pt x="1172" y="67"/>
                    <a:pt x="938" y="203"/>
                  </a:cubicBezTo>
                  <a:cubicBezTo>
                    <a:pt x="238" y="616"/>
                    <a:pt x="1" y="1520"/>
                    <a:pt x="413" y="2223"/>
                  </a:cubicBezTo>
                  <a:cubicBezTo>
                    <a:pt x="687" y="2688"/>
                    <a:pt x="1178" y="2946"/>
                    <a:pt x="1683" y="2946"/>
                  </a:cubicBezTo>
                  <a:cubicBezTo>
                    <a:pt x="1938" y="2946"/>
                    <a:pt x="2197" y="2880"/>
                    <a:pt x="2433" y="2741"/>
                  </a:cubicBezTo>
                  <a:cubicBezTo>
                    <a:pt x="2720" y="2573"/>
                    <a:pt x="2928" y="2322"/>
                    <a:pt x="3047" y="2032"/>
                  </a:cubicBezTo>
                  <a:lnTo>
                    <a:pt x="3047" y="2032"/>
                  </a:lnTo>
                  <a:cubicBezTo>
                    <a:pt x="2987" y="2084"/>
                    <a:pt x="2921" y="2131"/>
                    <a:pt x="2852" y="2173"/>
                  </a:cubicBezTo>
                  <a:cubicBezTo>
                    <a:pt x="2663" y="2285"/>
                    <a:pt x="2455" y="2337"/>
                    <a:pt x="2249" y="2337"/>
                  </a:cubicBezTo>
                  <a:cubicBezTo>
                    <a:pt x="1838" y="2337"/>
                    <a:pt x="1437" y="2126"/>
                    <a:pt x="1215" y="1748"/>
                  </a:cubicBezTo>
                  <a:cubicBezTo>
                    <a:pt x="882" y="1177"/>
                    <a:pt x="1070" y="444"/>
                    <a:pt x="1641" y="111"/>
                  </a:cubicBezTo>
                  <a:cubicBezTo>
                    <a:pt x="1710" y="68"/>
                    <a:pt x="1783" y="35"/>
                    <a:pt x="1859" y="12"/>
                  </a:cubicBezTo>
                  <a:cubicBezTo>
                    <a:pt x="1799" y="4"/>
                    <a:pt x="1739" y="0"/>
                    <a:pt x="1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9"/>
            <p:cNvSpPr/>
            <p:nvPr/>
          </p:nvSpPr>
          <p:spPr>
            <a:xfrm>
              <a:off x="1691874" y="535100"/>
              <a:ext cx="1425522" cy="1823913"/>
            </a:xfrm>
            <a:custGeom>
              <a:rect b="b" l="l" r="r" t="t"/>
              <a:pathLst>
                <a:path extrusionOk="0" h="23564" w="18417">
                  <a:moveTo>
                    <a:pt x="9208" y="158"/>
                  </a:moveTo>
                  <a:cubicBezTo>
                    <a:pt x="11621" y="158"/>
                    <a:pt x="13891" y="1363"/>
                    <a:pt x="15604" y="3554"/>
                  </a:cubicBezTo>
                  <a:cubicBezTo>
                    <a:pt x="17314" y="5749"/>
                    <a:pt x="18261" y="8673"/>
                    <a:pt x="18261" y="11779"/>
                  </a:cubicBezTo>
                  <a:cubicBezTo>
                    <a:pt x="18261" y="14884"/>
                    <a:pt x="17314" y="17812"/>
                    <a:pt x="15604" y="20006"/>
                  </a:cubicBezTo>
                  <a:cubicBezTo>
                    <a:pt x="13895" y="22194"/>
                    <a:pt x="11621" y="23399"/>
                    <a:pt x="9208" y="23399"/>
                  </a:cubicBezTo>
                  <a:cubicBezTo>
                    <a:pt x="6796" y="23399"/>
                    <a:pt x="4525" y="22194"/>
                    <a:pt x="2816" y="20006"/>
                  </a:cubicBezTo>
                  <a:cubicBezTo>
                    <a:pt x="1103" y="17812"/>
                    <a:pt x="159" y="14884"/>
                    <a:pt x="159" y="11779"/>
                  </a:cubicBezTo>
                  <a:cubicBezTo>
                    <a:pt x="159" y="8673"/>
                    <a:pt x="1103" y="5752"/>
                    <a:pt x="2816" y="3554"/>
                  </a:cubicBezTo>
                  <a:cubicBezTo>
                    <a:pt x="4522" y="1363"/>
                    <a:pt x="6796" y="158"/>
                    <a:pt x="9208" y="158"/>
                  </a:cubicBezTo>
                  <a:close/>
                  <a:moveTo>
                    <a:pt x="9208" y="0"/>
                  </a:moveTo>
                  <a:cubicBezTo>
                    <a:pt x="6746" y="0"/>
                    <a:pt x="4433" y="1231"/>
                    <a:pt x="2690" y="3459"/>
                  </a:cubicBezTo>
                  <a:cubicBezTo>
                    <a:pt x="954" y="5680"/>
                    <a:pt x="1" y="8640"/>
                    <a:pt x="1" y="11782"/>
                  </a:cubicBezTo>
                  <a:cubicBezTo>
                    <a:pt x="1" y="14927"/>
                    <a:pt x="958" y="17884"/>
                    <a:pt x="2690" y="20109"/>
                  </a:cubicBezTo>
                  <a:cubicBezTo>
                    <a:pt x="4433" y="22336"/>
                    <a:pt x="6746" y="23564"/>
                    <a:pt x="9208" y="23564"/>
                  </a:cubicBezTo>
                  <a:cubicBezTo>
                    <a:pt x="11670" y="23564"/>
                    <a:pt x="13984" y="22336"/>
                    <a:pt x="15726" y="20109"/>
                  </a:cubicBezTo>
                  <a:cubicBezTo>
                    <a:pt x="17462" y="17884"/>
                    <a:pt x="18416" y="14927"/>
                    <a:pt x="18416" y="11782"/>
                  </a:cubicBezTo>
                  <a:cubicBezTo>
                    <a:pt x="18416" y="8640"/>
                    <a:pt x="17459" y="5680"/>
                    <a:pt x="15726" y="3459"/>
                  </a:cubicBezTo>
                  <a:cubicBezTo>
                    <a:pt x="13984" y="1224"/>
                    <a:pt x="11670" y="0"/>
                    <a:pt x="9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9"/>
            <p:cNvSpPr/>
            <p:nvPr/>
          </p:nvSpPr>
          <p:spPr>
            <a:xfrm>
              <a:off x="2389258" y="2138460"/>
              <a:ext cx="40946" cy="88239"/>
            </a:xfrm>
            <a:custGeom>
              <a:rect b="b" l="l" r="r" t="t"/>
              <a:pathLst>
                <a:path extrusionOk="0" h="1140" w="529">
                  <a:moveTo>
                    <a:pt x="264" y="1"/>
                  </a:moveTo>
                  <a:lnTo>
                    <a:pt x="0" y="153"/>
                  </a:lnTo>
                  <a:lnTo>
                    <a:pt x="264" y="1139"/>
                  </a:lnTo>
                  <a:lnTo>
                    <a:pt x="528" y="153"/>
                  </a:lnTo>
                  <a:lnTo>
                    <a:pt x="26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9"/>
            <p:cNvSpPr/>
            <p:nvPr/>
          </p:nvSpPr>
          <p:spPr>
            <a:xfrm>
              <a:off x="2436008" y="2091710"/>
              <a:ext cx="88161" cy="40946"/>
            </a:xfrm>
            <a:custGeom>
              <a:rect b="b" l="l" r="r" t="t"/>
              <a:pathLst>
                <a:path extrusionOk="0" h="529" w="1139">
                  <a:moveTo>
                    <a:pt x="152" y="1"/>
                  </a:moveTo>
                  <a:lnTo>
                    <a:pt x="0" y="265"/>
                  </a:lnTo>
                  <a:lnTo>
                    <a:pt x="152" y="529"/>
                  </a:lnTo>
                  <a:lnTo>
                    <a:pt x="1139" y="265"/>
                  </a:lnTo>
                  <a:lnTo>
                    <a:pt x="15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9"/>
            <p:cNvSpPr/>
            <p:nvPr/>
          </p:nvSpPr>
          <p:spPr>
            <a:xfrm>
              <a:off x="2295757" y="2091710"/>
              <a:ext cx="87929" cy="40946"/>
            </a:xfrm>
            <a:custGeom>
              <a:rect b="b" l="l" r="r" t="t"/>
              <a:pathLst>
                <a:path extrusionOk="0" h="529" w="1136">
                  <a:moveTo>
                    <a:pt x="981" y="1"/>
                  </a:moveTo>
                  <a:lnTo>
                    <a:pt x="0" y="265"/>
                  </a:lnTo>
                  <a:lnTo>
                    <a:pt x="981" y="529"/>
                  </a:lnTo>
                  <a:lnTo>
                    <a:pt x="1136" y="265"/>
                  </a:lnTo>
                  <a:lnTo>
                    <a:pt x="98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9"/>
            <p:cNvSpPr/>
            <p:nvPr/>
          </p:nvSpPr>
          <p:spPr>
            <a:xfrm>
              <a:off x="2389258" y="1998209"/>
              <a:ext cx="40946" cy="88007"/>
            </a:xfrm>
            <a:custGeom>
              <a:rect b="b" l="l" r="r" t="t"/>
              <a:pathLst>
                <a:path extrusionOk="0" h="1137" w="529">
                  <a:moveTo>
                    <a:pt x="264" y="1"/>
                  </a:moveTo>
                  <a:lnTo>
                    <a:pt x="0" y="981"/>
                  </a:lnTo>
                  <a:lnTo>
                    <a:pt x="264" y="1136"/>
                  </a:lnTo>
                  <a:lnTo>
                    <a:pt x="528" y="981"/>
                  </a:lnTo>
                  <a:lnTo>
                    <a:pt x="26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9"/>
            <p:cNvSpPr/>
            <p:nvPr/>
          </p:nvSpPr>
          <p:spPr>
            <a:xfrm>
              <a:off x="2348158" y="2132577"/>
              <a:ext cx="41178" cy="41256"/>
            </a:xfrm>
            <a:custGeom>
              <a:rect b="b" l="l" r="r" t="t"/>
              <a:pathLst>
                <a:path extrusionOk="0" h="533" w="532">
                  <a:moveTo>
                    <a:pt x="304" y="1"/>
                  </a:moveTo>
                  <a:lnTo>
                    <a:pt x="0" y="532"/>
                  </a:lnTo>
                  <a:lnTo>
                    <a:pt x="531" y="229"/>
                  </a:lnTo>
                  <a:lnTo>
                    <a:pt x="482" y="50"/>
                  </a:lnTo>
                  <a:lnTo>
                    <a:pt x="304"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9"/>
            <p:cNvSpPr/>
            <p:nvPr/>
          </p:nvSpPr>
          <p:spPr>
            <a:xfrm>
              <a:off x="2430126" y="2050610"/>
              <a:ext cx="41178" cy="41178"/>
            </a:xfrm>
            <a:custGeom>
              <a:rect b="b" l="l" r="r" t="t"/>
              <a:pathLst>
                <a:path extrusionOk="0" h="532" w="532">
                  <a:moveTo>
                    <a:pt x="532" y="0"/>
                  </a:moveTo>
                  <a:lnTo>
                    <a:pt x="0" y="304"/>
                  </a:lnTo>
                  <a:lnTo>
                    <a:pt x="50" y="482"/>
                  </a:lnTo>
                  <a:lnTo>
                    <a:pt x="228" y="532"/>
                  </a:lnTo>
                  <a:lnTo>
                    <a:pt x="532"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9"/>
            <p:cNvSpPr/>
            <p:nvPr/>
          </p:nvSpPr>
          <p:spPr>
            <a:xfrm>
              <a:off x="2348158" y="2050610"/>
              <a:ext cx="41178" cy="41178"/>
            </a:xfrm>
            <a:custGeom>
              <a:rect b="b" l="l" r="r" t="t"/>
              <a:pathLst>
                <a:path extrusionOk="0" h="532" w="532">
                  <a:moveTo>
                    <a:pt x="0" y="0"/>
                  </a:moveTo>
                  <a:lnTo>
                    <a:pt x="304" y="532"/>
                  </a:lnTo>
                  <a:lnTo>
                    <a:pt x="482" y="482"/>
                  </a:lnTo>
                  <a:lnTo>
                    <a:pt x="531" y="304"/>
                  </a:lnTo>
                  <a:lnTo>
                    <a:pt x="0"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9"/>
            <p:cNvSpPr/>
            <p:nvPr/>
          </p:nvSpPr>
          <p:spPr>
            <a:xfrm>
              <a:off x="2430126" y="2132577"/>
              <a:ext cx="41178" cy="41256"/>
            </a:xfrm>
            <a:custGeom>
              <a:rect b="b" l="l" r="r" t="t"/>
              <a:pathLst>
                <a:path extrusionOk="0" h="533" w="532">
                  <a:moveTo>
                    <a:pt x="228" y="1"/>
                  </a:moveTo>
                  <a:lnTo>
                    <a:pt x="50" y="50"/>
                  </a:lnTo>
                  <a:lnTo>
                    <a:pt x="0" y="229"/>
                  </a:lnTo>
                  <a:lnTo>
                    <a:pt x="532" y="532"/>
                  </a:lnTo>
                  <a:lnTo>
                    <a:pt x="22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9"/>
            <p:cNvSpPr/>
            <p:nvPr/>
          </p:nvSpPr>
          <p:spPr>
            <a:xfrm>
              <a:off x="2371611" y="2074140"/>
              <a:ext cx="76241" cy="76164"/>
            </a:xfrm>
            <a:custGeom>
              <a:rect b="b" l="l" r="r" t="t"/>
              <a:pathLst>
                <a:path extrusionOk="0" h="984" w="985">
                  <a:moveTo>
                    <a:pt x="228" y="0"/>
                  </a:moveTo>
                  <a:lnTo>
                    <a:pt x="179" y="178"/>
                  </a:lnTo>
                  <a:lnTo>
                    <a:pt x="1" y="228"/>
                  </a:lnTo>
                  <a:lnTo>
                    <a:pt x="156" y="492"/>
                  </a:lnTo>
                  <a:lnTo>
                    <a:pt x="1" y="756"/>
                  </a:lnTo>
                  <a:lnTo>
                    <a:pt x="179" y="805"/>
                  </a:lnTo>
                  <a:lnTo>
                    <a:pt x="228" y="984"/>
                  </a:lnTo>
                  <a:lnTo>
                    <a:pt x="492" y="832"/>
                  </a:lnTo>
                  <a:lnTo>
                    <a:pt x="756" y="984"/>
                  </a:lnTo>
                  <a:lnTo>
                    <a:pt x="806" y="805"/>
                  </a:lnTo>
                  <a:lnTo>
                    <a:pt x="984" y="756"/>
                  </a:lnTo>
                  <a:lnTo>
                    <a:pt x="832" y="492"/>
                  </a:lnTo>
                  <a:lnTo>
                    <a:pt x="984" y="228"/>
                  </a:lnTo>
                  <a:lnTo>
                    <a:pt x="806" y="178"/>
                  </a:lnTo>
                  <a:lnTo>
                    <a:pt x="756" y="0"/>
                  </a:lnTo>
                  <a:lnTo>
                    <a:pt x="492" y="155"/>
                  </a:lnTo>
                  <a:lnTo>
                    <a:pt x="228"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9"/>
            <p:cNvSpPr/>
            <p:nvPr/>
          </p:nvSpPr>
          <p:spPr>
            <a:xfrm>
              <a:off x="2492666" y="698261"/>
              <a:ext cx="98688" cy="98688"/>
            </a:xfrm>
            <a:custGeom>
              <a:rect b="b" l="l" r="r" t="t"/>
              <a:pathLst>
                <a:path extrusionOk="0" h="1275" w="1275">
                  <a:moveTo>
                    <a:pt x="638" y="1"/>
                  </a:moveTo>
                  <a:lnTo>
                    <a:pt x="499" y="506"/>
                  </a:lnTo>
                  <a:lnTo>
                    <a:pt x="1" y="638"/>
                  </a:lnTo>
                  <a:lnTo>
                    <a:pt x="499" y="773"/>
                  </a:lnTo>
                  <a:lnTo>
                    <a:pt x="638" y="1275"/>
                  </a:lnTo>
                  <a:lnTo>
                    <a:pt x="773" y="773"/>
                  </a:lnTo>
                  <a:lnTo>
                    <a:pt x="1275" y="638"/>
                  </a:lnTo>
                  <a:lnTo>
                    <a:pt x="773" y="506"/>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5" name="Shape 2965"/>
        <p:cNvGrpSpPr/>
        <p:nvPr/>
      </p:nvGrpSpPr>
      <p:grpSpPr>
        <a:xfrm>
          <a:off x="0" y="0"/>
          <a:ext cx="0" cy="0"/>
          <a:chOff x="0" y="0"/>
          <a:chExt cx="0" cy="0"/>
        </a:xfrm>
      </p:grpSpPr>
      <p:sp>
        <p:nvSpPr>
          <p:cNvPr id="2966" name="Google Shape;2966;p50"/>
          <p:cNvSpPr txBox="1"/>
          <p:nvPr>
            <p:ph idx="1" type="body"/>
          </p:nvPr>
        </p:nvSpPr>
        <p:spPr>
          <a:xfrm>
            <a:off x="746700" y="1521325"/>
            <a:ext cx="4423200" cy="26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know what helps you make your point clear?</a:t>
            </a:r>
            <a:endParaRPr/>
          </a:p>
          <a:p>
            <a:pPr indent="0" lvl="0" marL="0" rtl="0" algn="l">
              <a:spcBef>
                <a:spcPts val="0"/>
              </a:spcBef>
              <a:spcAft>
                <a:spcPts val="0"/>
              </a:spcAft>
              <a:buClr>
                <a:schemeClr val="lt1"/>
              </a:buClr>
              <a:buSzPts val="1100"/>
              <a:buFont typeface="Arial"/>
              <a:buNone/>
            </a:pPr>
            <a:r>
              <a:rPr lang="en"/>
              <a:t>Lists like this one:</a:t>
            </a:r>
            <a:endParaRPr/>
          </a:p>
          <a:p>
            <a:pPr indent="-317500" lvl="0" marL="457200" rtl="0" algn="l">
              <a:spcBef>
                <a:spcPts val="1600"/>
              </a:spcBef>
              <a:spcAft>
                <a:spcPts val="0"/>
              </a:spcAft>
              <a:buSzPts val="1400"/>
              <a:buFont typeface="Montserrat"/>
              <a:buChar char="●"/>
            </a:pPr>
            <a:r>
              <a:rPr lang="en"/>
              <a:t>They’re simple </a:t>
            </a:r>
            <a:endParaRPr/>
          </a:p>
          <a:p>
            <a:pPr indent="-317500" lvl="0" marL="457200" rtl="0" algn="l">
              <a:spcBef>
                <a:spcPts val="0"/>
              </a:spcBef>
              <a:spcAft>
                <a:spcPts val="0"/>
              </a:spcAft>
              <a:buSzPts val="1400"/>
              <a:buFont typeface="Montserrat"/>
              <a:buChar char="●"/>
            </a:pPr>
            <a:r>
              <a:rPr lang="en"/>
              <a:t>You can organize your ideas clearly</a:t>
            </a:r>
            <a:endParaRPr/>
          </a:p>
          <a:p>
            <a:pPr indent="-317500" lvl="0" marL="457200" rtl="0" algn="l">
              <a:spcBef>
                <a:spcPts val="0"/>
              </a:spcBef>
              <a:spcAft>
                <a:spcPts val="0"/>
              </a:spcAft>
              <a:buSzPts val="1400"/>
              <a:buFont typeface="Montserrat"/>
              <a:buChar char="●"/>
            </a:pPr>
            <a:r>
              <a:rPr lang="en"/>
              <a:t>You’ll never forget to buy milk!</a:t>
            </a:r>
            <a:endParaRPr/>
          </a:p>
          <a:p>
            <a:pPr indent="0" lvl="0" marL="0" rtl="0" algn="l">
              <a:spcBef>
                <a:spcPts val="1600"/>
              </a:spcBef>
              <a:spcAft>
                <a:spcPts val="0"/>
              </a:spcAft>
              <a:buClr>
                <a:schemeClr val="lt1"/>
              </a:buClr>
              <a:buSzPts val="1100"/>
              <a:buFont typeface="Arial"/>
              <a:buNone/>
            </a:pPr>
            <a:r>
              <a:rPr lang="en"/>
              <a:t>And the most important thing: the audience won’t miss the point of your presentation</a:t>
            </a:r>
            <a:endParaRPr/>
          </a:p>
        </p:txBody>
      </p:sp>
      <p:sp>
        <p:nvSpPr>
          <p:cNvPr id="2967" name="Google Shape;2967;p50"/>
          <p:cNvSpPr txBox="1"/>
          <p:nvPr>
            <p:ph type="title"/>
          </p:nvPr>
        </p:nvSpPr>
        <p:spPr>
          <a:xfrm>
            <a:off x="734975" y="457200"/>
            <a:ext cx="76593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SERVICES</a:t>
            </a:r>
            <a:endParaRPr>
              <a:solidFill>
                <a:schemeClr val="dk1"/>
              </a:solidFill>
            </a:endParaRPr>
          </a:p>
        </p:txBody>
      </p:sp>
      <p:grpSp>
        <p:nvGrpSpPr>
          <p:cNvPr id="2968" name="Google Shape;2968;p50"/>
          <p:cNvGrpSpPr/>
          <p:nvPr/>
        </p:nvGrpSpPr>
        <p:grpSpPr>
          <a:xfrm>
            <a:off x="5390475" y="1387325"/>
            <a:ext cx="2681202" cy="2681279"/>
            <a:chOff x="5390475" y="1387325"/>
            <a:chExt cx="2681202" cy="2681279"/>
          </a:xfrm>
        </p:grpSpPr>
        <p:sp>
          <p:nvSpPr>
            <p:cNvPr id="2969" name="Google Shape;2969;p50"/>
            <p:cNvSpPr/>
            <p:nvPr/>
          </p:nvSpPr>
          <p:spPr>
            <a:xfrm>
              <a:off x="5390618" y="1387402"/>
              <a:ext cx="2681060" cy="2681202"/>
            </a:xfrm>
            <a:custGeom>
              <a:rect b="b" l="l" r="r" t="t"/>
              <a:pathLst>
                <a:path extrusionOk="0" h="18796" w="18795">
                  <a:moveTo>
                    <a:pt x="8475" y="858"/>
                  </a:moveTo>
                  <a:lnTo>
                    <a:pt x="8475" y="858"/>
                  </a:lnTo>
                  <a:cubicBezTo>
                    <a:pt x="8323" y="875"/>
                    <a:pt x="8175" y="895"/>
                    <a:pt x="8023" y="921"/>
                  </a:cubicBezTo>
                  <a:cubicBezTo>
                    <a:pt x="8175" y="891"/>
                    <a:pt x="8327" y="871"/>
                    <a:pt x="8475" y="858"/>
                  </a:cubicBezTo>
                  <a:close/>
                  <a:moveTo>
                    <a:pt x="15356" y="3927"/>
                  </a:moveTo>
                  <a:cubicBezTo>
                    <a:pt x="15388" y="3962"/>
                    <a:pt x="15420" y="3997"/>
                    <a:pt x="15452" y="4033"/>
                  </a:cubicBezTo>
                  <a:cubicBezTo>
                    <a:pt x="15420" y="3998"/>
                    <a:pt x="15388" y="3962"/>
                    <a:pt x="15356" y="3927"/>
                  </a:cubicBezTo>
                  <a:close/>
                  <a:moveTo>
                    <a:pt x="16455" y="5386"/>
                  </a:moveTo>
                  <a:cubicBezTo>
                    <a:pt x="16802" y="5993"/>
                    <a:pt x="17066" y="6643"/>
                    <a:pt x="17245" y="7320"/>
                  </a:cubicBezTo>
                  <a:lnTo>
                    <a:pt x="17245" y="7320"/>
                  </a:lnTo>
                  <a:cubicBezTo>
                    <a:pt x="17066" y="6644"/>
                    <a:pt x="16802" y="5995"/>
                    <a:pt x="16455" y="5386"/>
                  </a:cubicBezTo>
                  <a:close/>
                  <a:moveTo>
                    <a:pt x="17610" y="6954"/>
                  </a:moveTo>
                  <a:cubicBezTo>
                    <a:pt x="17679" y="7185"/>
                    <a:pt x="17739" y="7426"/>
                    <a:pt x="17788" y="7663"/>
                  </a:cubicBezTo>
                  <a:cubicBezTo>
                    <a:pt x="17739" y="7426"/>
                    <a:pt x="17679" y="7191"/>
                    <a:pt x="17610" y="6954"/>
                  </a:cubicBezTo>
                  <a:close/>
                  <a:moveTo>
                    <a:pt x="17907" y="8393"/>
                  </a:moveTo>
                  <a:cubicBezTo>
                    <a:pt x="17943" y="8719"/>
                    <a:pt x="17963" y="9056"/>
                    <a:pt x="17963" y="9396"/>
                  </a:cubicBezTo>
                  <a:cubicBezTo>
                    <a:pt x="17963" y="9059"/>
                    <a:pt x="17943" y="8723"/>
                    <a:pt x="17907" y="8393"/>
                  </a:cubicBezTo>
                  <a:close/>
                  <a:moveTo>
                    <a:pt x="17442" y="8449"/>
                  </a:moveTo>
                  <a:cubicBezTo>
                    <a:pt x="17478" y="8765"/>
                    <a:pt x="17498" y="9091"/>
                    <a:pt x="17498" y="9417"/>
                  </a:cubicBezTo>
                  <a:lnTo>
                    <a:pt x="17498" y="9417"/>
                  </a:lnTo>
                  <a:cubicBezTo>
                    <a:pt x="17498" y="9091"/>
                    <a:pt x="17478" y="8768"/>
                    <a:pt x="17442" y="8449"/>
                  </a:cubicBezTo>
                  <a:close/>
                  <a:moveTo>
                    <a:pt x="17514" y="9579"/>
                  </a:moveTo>
                  <a:cubicBezTo>
                    <a:pt x="17514" y="9740"/>
                    <a:pt x="17508" y="9898"/>
                    <a:pt x="17495" y="10053"/>
                  </a:cubicBezTo>
                  <a:cubicBezTo>
                    <a:pt x="17508" y="9898"/>
                    <a:pt x="17514" y="9737"/>
                    <a:pt x="17514" y="9579"/>
                  </a:cubicBezTo>
                  <a:close/>
                  <a:moveTo>
                    <a:pt x="17498" y="9421"/>
                  </a:moveTo>
                  <a:cubicBezTo>
                    <a:pt x="17498" y="9751"/>
                    <a:pt x="17478" y="10070"/>
                    <a:pt x="17442" y="10386"/>
                  </a:cubicBezTo>
                  <a:cubicBezTo>
                    <a:pt x="17478" y="10070"/>
                    <a:pt x="17498" y="9744"/>
                    <a:pt x="17498" y="9421"/>
                  </a:cubicBezTo>
                  <a:close/>
                  <a:moveTo>
                    <a:pt x="16653" y="13947"/>
                  </a:moveTo>
                  <a:cubicBezTo>
                    <a:pt x="16488" y="14211"/>
                    <a:pt x="16303" y="14468"/>
                    <a:pt x="16109" y="14716"/>
                  </a:cubicBezTo>
                  <a:cubicBezTo>
                    <a:pt x="16303" y="14468"/>
                    <a:pt x="16485" y="14211"/>
                    <a:pt x="16653" y="13947"/>
                  </a:cubicBezTo>
                  <a:close/>
                  <a:moveTo>
                    <a:pt x="5152" y="16373"/>
                  </a:moveTo>
                  <a:lnTo>
                    <a:pt x="5152" y="16373"/>
                  </a:lnTo>
                  <a:cubicBezTo>
                    <a:pt x="5224" y="16419"/>
                    <a:pt x="5304" y="16465"/>
                    <a:pt x="5383" y="16508"/>
                  </a:cubicBezTo>
                  <a:cubicBezTo>
                    <a:pt x="5304" y="16465"/>
                    <a:pt x="5224" y="16422"/>
                    <a:pt x="5152" y="16373"/>
                  </a:cubicBezTo>
                  <a:close/>
                  <a:moveTo>
                    <a:pt x="9396" y="0"/>
                  </a:moveTo>
                  <a:cubicBezTo>
                    <a:pt x="6888" y="0"/>
                    <a:pt x="4528" y="977"/>
                    <a:pt x="2749" y="2753"/>
                  </a:cubicBezTo>
                  <a:cubicBezTo>
                    <a:pt x="977" y="4525"/>
                    <a:pt x="0" y="6884"/>
                    <a:pt x="0" y="9396"/>
                  </a:cubicBezTo>
                  <a:cubicBezTo>
                    <a:pt x="0" y="11904"/>
                    <a:pt x="977" y="14264"/>
                    <a:pt x="2749" y="16043"/>
                  </a:cubicBezTo>
                  <a:cubicBezTo>
                    <a:pt x="4525" y="17818"/>
                    <a:pt x="6884" y="18795"/>
                    <a:pt x="9396" y="18795"/>
                  </a:cubicBezTo>
                  <a:cubicBezTo>
                    <a:pt x="11904" y="18795"/>
                    <a:pt x="14264" y="17818"/>
                    <a:pt x="16043" y="16043"/>
                  </a:cubicBezTo>
                  <a:cubicBezTo>
                    <a:pt x="17815" y="14270"/>
                    <a:pt x="18795" y="11911"/>
                    <a:pt x="18795" y="9396"/>
                  </a:cubicBezTo>
                  <a:cubicBezTo>
                    <a:pt x="18795" y="6888"/>
                    <a:pt x="17815" y="4528"/>
                    <a:pt x="16043" y="2753"/>
                  </a:cubicBezTo>
                  <a:cubicBezTo>
                    <a:pt x="14267" y="977"/>
                    <a:pt x="11907" y="0"/>
                    <a:pt x="9396" y="0"/>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0"/>
            <p:cNvSpPr/>
            <p:nvPr/>
          </p:nvSpPr>
          <p:spPr>
            <a:xfrm>
              <a:off x="5566074" y="1570484"/>
              <a:ext cx="2321017" cy="2321017"/>
            </a:xfrm>
            <a:custGeom>
              <a:rect b="b" l="l" r="r" t="t"/>
              <a:pathLst>
                <a:path extrusionOk="0" h="16271" w="16271">
                  <a:moveTo>
                    <a:pt x="8245" y="634"/>
                  </a:moveTo>
                  <a:lnTo>
                    <a:pt x="8591" y="1921"/>
                  </a:lnTo>
                  <a:lnTo>
                    <a:pt x="9284" y="1522"/>
                  </a:lnTo>
                  <a:lnTo>
                    <a:pt x="8885" y="2215"/>
                  </a:lnTo>
                  <a:lnTo>
                    <a:pt x="10172" y="2561"/>
                  </a:lnTo>
                  <a:lnTo>
                    <a:pt x="8885" y="2908"/>
                  </a:lnTo>
                  <a:lnTo>
                    <a:pt x="9284" y="3601"/>
                  </a:lnTo>
                  <a:lnTo>
                    <a:pt x="8591" y="3202"/>
                  </a:lnTo>
                  <a:lnTo>
                    <a:pt x="8245" y="4489"/>
                  </a:lnTo>
                  <a:lnTo>
                    <a:pt x="7898" y="3202"/>
                  </a:lnTo>
                  <a:lnTo>
                    <a:pt x="7205" y="3601"/>
                  </a:lnTo>
                  <a:lnTo>
                    <a:pt x="7608" y="2908"/>
                  </a:lnTo>
                  <a:lnTo>
                    <a:pt x="6321" y="2561"/>
                  </a:lnTo>
                  <a:lnTo>
                    <a:pt x="7608" y="2215"/>
                  </a:lnTo>
                  <a:lnTo>
                    <a:pt x="7205" y="1522"/>
                  </a:lnTo>
                  <a:lnTo>
                    <a:pt x="7205" y="1522"/>
                  </a:lnTo>
                  <a:lnTo>
                    <a:pt x="7898" y="1921"/>
                  </a:lnTo>
                  <a:lnTo>
                    <a:pt x="8245" y="634"/>
                  </a:lnTo>
                  <a:close/>
                  <a:moveTo>
                    <a:pt x="7420" y="7660"/>
                  </a:moveTo>
                  <a:lnTo>
                    <a:pt x="7472" y="7759"/>
                  </a:lnTo>
                  <a:lnTo>
                    <a:pt x="7472" y="7941"/>
                  </a:lnTo>
                  <a:lnTo>
                    <a:pt x="7420" y="8037"/>
                  </a:lnTo>
                  <a:lnTo>
                    <a:pt x="7420" y="7660"/>
                  </a:lnTo>
                  <a:close/>
                  <a:moveTo>
                    <a:pt x="8895" y="7650"/>
                  </a:moveTo>
                  <a:lnTo>
                    <a:pt x="8895" y="8040"/>
                  </a:lnTo>
                  <a:lnTo>
                    <a:pt x="8839" y="7944"/>
                  </a:lnTo>
                  <a:lnTo>
                    <a:pt x="8839" y="7749"/>
                  </a:lnTo>
                  <a:lnTo>
                    <a:pt x="8895" y="7650"/>
                  </a:lnTo>
                  <a:close/>
                  <a:moveTo>
                    <a:pt x="9198" y="7155"/>
                  </a:moveTo>
                  <a:lnTo>
                    <a:pt x="9198" y="8531"/>
                  </a:lnTo>
                  <a:lnTo>
                    <a:pt x="9146" y="8439"/>
                  </a:lnTo>
                  <a:lnTo>
                    <a:pt x="9146" y="7254"/>
                  </a:lnTo>
                  <a:lnTo>
                    <a:pt x="9198" y="7155"/>
                  </a:lnTo>
                  <a:close/>
                  <a:moveTo>
                    <a:pt x="829" y="6759"/>
                  </a:moveTo>
                  <a:cubicBezTo>
                    <a:pt x="869" y="6759"/>
                    <a:pt x="898" y="6792"/>
                    <a:pt x="898" y="6835"/>
                  </a:cubicBezTo>
                  <a:cubicBezTo>
                    <a:pt x="902" y="7155"/>
                    <a:pt x="968" y="7911"/>
                    <a:pt x="1176" y="8291"/>
                  </a:cubicBezTo>
                  <a:lnTo>
                    <a:pt x="1176" y="6835"/>
                  </a:lnTo>
                  <a:cubicBezTo>
                    <a:pt x="1176" y="6819"/>
                    <a:pt x="1189" y="6806"/>
                    <a:pt x="1205" y="6806"/>
                  </a:cubicBezTo>
                  <a:cubicBezTo>
                    <a:pt x="1222" y="6806"/>
                    <a:pt x="1232" y="6819"/>
                    <a:pt x="1232" y="6835"/>
                  </a:cubicBezTo>
                  <a:lnTo>
                    <a:pt x="1232" y="8383"/>
                  </a:lnTo>
                  <a:cubicBezTo>
                    <a:pt x="1298" y="8469"/>
                    <a:pt x="1374" y="8522"/>
                    <a:pt x="1459" y="8522"/>
                  </a:cubicBezTo>
                  <a:lnTo>
                    <a:pt x="1459" y="6835"/>
                  </a:lnTo>
                  <a:cubicBezTo>
                    <a:pt x="1459" y="6819"/>
                    <a:pt x="1473" y="6806"/>
                    <a:pt x="1489" y="6806"/>
                  </a:cubicBezTo>
                  <a:cubicBezTo>
                    <a:pt x="1506" y="6806"/>
                    <a:pt x="1519" y="6819"/>
                    <a:pt x="1519" y="6835"/>
                  </a:cubicBezTo>
                  <a:lnTo>
                    <a:pt x="1519" y="8522"/>
                  </a:lnTo>
                  <a:lnTo>
                    <a:pt x="1743" y="8522"/>
                  </a:lnTo>
                  <a:lnTo>
                    <a:pt x="1743" y="6835"/>
                  </a:lnTo>
                  <a:cubicBezTo>
                    <a:pt x="1743" y="6819"/>
                    <a:pt x="1756" y="6806"/>
                    <a:pt x="1773" y="6806"/>
                  </a:cubicBezTo>
                  <a:cubicBezTo>
                    <a:pt x="1789" y="6806"/>
                    <a:pt x="1803" y="6819"/>
                    <a:pt x="1803" y="6835"/>
                  </a:cubicBezTo>
                  <a:lnTo>
                    <a:pt x="1803" y="8522"/>
                  </a:lnTo>
                  <a:lnTo>
                    <a:pt x="2030" y="8522"/>
                  </a:lnTo>
                  <a:lnTo>
                    <a:pt x="2030" y="6835"/>
                  </a:lnTo>
                  <a:cubicBezTo>
                    <a:pt x="2030" y="6819"/>
                    <a:pt x="2040" y="6806"/>
                    <a:pt x="2057" y="6806"/>
                  </a:cubicBezTo>
                  <a:cubicBezTo>
                    <a:pt x="2073" y="6806"/>
                    <a:pt x="2086" y="6819"/>
                    <a:pt x="2086" y="6835"/>
                  </a:cubicBezTo>
                  <a:lnTo>
                    <a:pt x="2086" y="8522"/>
                  </a:lnTo>
                  <a:lnTo>
                    <a:pt x="2314" y="8522"/>
                  </a:lnTo>
                  <a:lnTo>
                    <a:pt x="2314" y="6835"/>
                  </a:lnTo>
                  <a:cubicBezTo>
                    <a:pt x="2314" y="6819"/>
                    <a:pt x="2327" y="6806"/>
                    <a:pt x="2344" y="6806"/>
                  </a:cubicBezTo>
                  <a:cubicBezTo>
                    <a:pt x="2360" y="6806"/>
                    <a:pt x="2370" y="6819"/>
                    <a:pt x="2370" y="6835"/>
                  </a:cubicBezTo>
                  <a:lnTo>
                    <a:pt x="2370" y="8522"/>
                  </a:lnTo>
                  <a:lnTo>
                    <a:pt x="2598" y="8522"/>
                  </a:lnTo>
                  <a:lnTo>
                    <a:pt x="2598" y="6835"/>
                  </a:lnTo>
                  <a:cubicBezTo>
                    <a:pt x="2598" y="6819"/>
                    <a:pt x="2611" y="6806"/>
                    <a:pt x="2628" y="6806"/>
                  </a:cubicBezTo>
                  <a:cubicBezTo>
                    <a:pt x="2644" y="6806"/>
                    <a:pt x="2657" y="6819"/>
                    <a:pt x="2657" y="6835"/>
                  </a:cubicBezTo>
                  <a:lnTo>
                    <a:pt x="2657" y="8522"/>
                  </a:lnTo>
                  <a:lnTo>
                    <a:pt x="2882" y="8522"/>
                  </a:lnTo>
                  <a:lnTo>
                    <a:pt x="2882" y="6835"/>
                  </a:lnTo>
                  <a:cubicBezTo>
                    <a:pt x="2882" y="6819"/>
                    <a:pt x="2895" y="6806"/>
                    <a:pt x="2911" y="6806"/>
                  </a:cubicBezTo>
                  <a:cubicBezTo>
                    <a:pt x="2928" y="6806"/>
                    <a:pt x="2941" y="6819"/>
                    <a:pt x="2941" y="6835"/>
                  </a:cubicBezTo>
                  <a:lnTo>
                    <a:pt x="2941" y="8522"/>
                  </a:lnTo>
                  <a:lnTo>
                    <a:pt x="3169" y="8522"/>
                  </a:lnTo>
                  <a:lnTo>
                    <a:pt x="3169" y="6835"/>
                  </a:lnTo>
                  <a:cubicBezTo>
                    <a:pt x="3169" y="6819"/>
                    <a:pt x="3179" y="6806"/>
                    <a:pt x="3195" y="6806"/>
                  </a:cubicBezTo>
                  <a:cubicBezTo>
                    <a:pt x="3212" y="6806"/>
                    <a:pt x="3225" y="6819"/>
                    <a:pt x="3225" y="6835"/>
                  </a:cubicBezTo>
                  <a:lnTo>
                    <a:pt x="3225" y="8522"/>
                  </a:lnTo>
                  <a:lnTo>
                    <a:pt x="3453" y="8522"/>
                  </a:lnTo>
                  <a:lnTo>
                    <a:pt x="3453" y="6835"/>
                  </a:lnTo>
                  <a:cubicBezTo>
                    <a:pt x="3453" y="6819"/>
                    <a:pt x="3466" y="6806"/>
                    <a:pt x="3482" y="6806"/>
                  </a:cubicBezTo>
                  <a:cubicBezTo>
                    <a:pt x="3499" y="6806"/>
                    <a:pt x="3509" y="6819"/>
                    <a:pt x="3509" y="6835"/>
                  </a:cubicBezTo>
                  <a:lnTo>
                    <a:pt x="3509" y="8522"/>
                  </a:lnTo>
                  <a:lnTo>
                    <a:pt x="3737" y="8522"/>
                  </a:lnTo>
                  <a:lnTo>
                    <a:pt x="3737" y="6835"/>
                  </a:lnTo>
                  <a:cubicBezTo>
                    <a:pt x="3737" y="6819"/>
                    <a:pt x="3750" y="6806"/>
                    <a:pt x="3766" y="6806"/>
                  </a:cubicBezTo>
                  <a:cubicBezTo>
                    <a:pt x="3783" y="6806"/>
                    <a:pt x="3796" y="6819"/>
                    <a:pt x="3796" y="6835"/>
                  </a:cubicBezTo>
                  <a:lnTo>
                    <a:pt x="3796" y="8522"/>
                  </a:lnTo>
                  <a:lnTo>
                    <a:pt x="4020" y="8522"/>
                  </a:lnTo>
                  <a:lnTo>
                    <a:pt x="4020" y="6835"/>
                  </a:lnTo>
                  <a:cubicBezTo>
                    <a:pt x="4020" y="6819"/>
                    <a:pt x="4034" y="6806"/>
                    <a:pt x="4050" y="6806"/>
                  </a:cubicBezTo>
                  <a:cubicBezTo>
                    <a:pt x="4067" y="6806"/>
                    <a:pt x="4080" y="6819"/>
                    <a:pt x="4080" y="6835"/>
                  </a:cubicBezTo>
                  <a:lnTo>
                    <a:pt x="4080" y="8522"/>
                  </a:lnTo>
                  <a:lnTo>
                    <a:pt x="4307" y="8522"/>
                  </a:lnTo>
                  <a:lnTo>
                    <a:pt x="4307" y="6835"/>
                  </a:lnTo>
                  <a:cubicBezTo>
                    <a:pt x="4307" y="6819"/>
                    <a:pt x="4317" y="6806"/>
                    <a:pt x="4334" y="6806"/>
                  </a:cubicBezTo>
                  <a:cubicBezTo>
                    <a:pt x="4350" y="6806"/>
                    <a:pt x="4364" y="6819"/>
                    <a:pt x="4364" y="6835"/>
                  </a:cubicBezTo>
                  <a:lnTo>
                    <a:pt x="4364" y="8522"/>
                  </a:lnTo>
                  <a:lnTo>
                    <a:pt x="4591" y="8522"/>
                  </a:lnTo>
                  <a:lnTo>
                    <a:pt x="4591" y="6835"/>
                  </a:lnTo>
                  <a:cubicBezTo>
                    <a:pt x="4591" y="6819"/>
                    <a:pt x="4604" y="6806"/>
                    <a:pt x="4621" y="6806"/>
                  </a:cubicBezTo>
                  <a:cubicBezTo>
                    <a:pt x="4637" y="6806"/>
                    <a:pt x="4647" y="6819"/>
                    <a:pt x="4647" y="6835"/>
                  </a:cubicBezTo>
                  <a:lnTo>
                    <a:pt x="4647" y="8522"/>
                  </a:lnTo>
                  <a:lnTo>
                    <a:pt x="4875" y="8522"/>
                  </a:lnTo>
                  <a:lnTo>
                    <a:pt x="4875" y="6835"/>
                  </a:lnTo>
                  <a:cubicBezTo>
                    <a:pt x="4875" y="6819"/>
                    <a:pt x="4888" y="6806"/>
                    <a:pt x="4905" y="6806"/>
                  </a:cubicBezTo>
                  <a:cubicBezTo>
                    <a:pt x="4921" y="6806"/>
                    <a:pt x="4935" y="6819"/>
                    <a:pt x="4935" y="6835"/>
                  </a:cubicBezTo>
                  <a:lnTo>
                    <a:pt x="4935" y="8522"/>
                  </a:lnTo>
                  <a:lnTo>
                    <a:pt x="5159" y="8522"/>
                  </a:lnTo>
                  <a:lnTo>
                    <a:pt x="5159" y="6835"/>
                  </a:lnTo>
                  <a:cubicBezTo>
                    <a:pt x="5159" y="6819"/>
                    <a:pt x="5172" y="6806"/>
                    <a:pt x="5189" y="6806"/>
                  </a:cubicBezTo>
                  <a:cubicBezTo>
                    <a:pt x="5205" y="6806"/>
                    <a:pt x="5218" y="6819"/>
                    <a:pt x="5218" y="6835"/>
                  </a:cubicBezTo>
                  <a:lnTo>
                    <a:pt x="5218" y="8522"/>
                  </a:lnTo>
                  <a:lnTo>
                    <a:pt x="5446" y="8522"/>
                  </a:lnTo>
                  <a:lnTo>
                    <a:pt x="5446" y="6835"/>
                  </a:lnTo>
                  <a:cubicBezTo>
                    <a:pt x="5446" y="6819"/>
                    <a:pt x="5456" y="6806"/>
                    <a:pt x="5472" y="6806"/>
                  </a:cubicBezTo>
                  <a:cubicBezTo>
                    <a:pt x="5489" y="6806"/>
                    <a:pt x="5502" y="6819"/>
                    <a:pt x="5502" y="6835"/>
                  </a:cubicBezTo>
                  <a:lnTo>
                    <a:pt x="5502" y="8522"/>
                  </a:lnTo>
                  <a:lnTo>
                    <a:pt x="5730" y="8522"/>
                  </a:lnTo>
                  <a:lnTo>
                    <a:pt x="5730" y="6835"/>
                  </a:lnTo>
                  <a:cubicBezTo>
                    <a:pt x="5730" y="6819"/>
                    <a:pt x="5743" y="6806"/>
                    <a:pt x="5760" y="6806"/>
                  </a:cubicBezTo>
                  <a:cubicBezTo>
                    <a:pt x="5776" y="6806"/>
                    <a:pt x="5786" y="6819"/>
                    <a:pt x="5786" y="6835"/>
                  </a:cubicBezTo>
                  <a:lnTo>
                    <a:pt x="5786" y="8522"/>
                  </a:lnTo>
                  <a:lnTo>
                    <a:pt x="6014" y="8522"/>
                  </a:lnTo>
                  <a:lnTo>
                    <a:pt x="6014" y="6835"/>
                  </a:lnTo>
                  <a:cubicBezTo>
                    <a:pt x="6014" y="6819"/>
                    <a:pt x="6027" y="6806"/>
                    <a:pt x="6043" y="6806"/>
                  </a:cubicBezTo>
                  <a:cubicBezTo>
                    <a:pt x="6060" y="6806"/>
                    <a:pt x="6073" y="6819"/>
                    <a:pt x="6073" y="6835"/>
                  </a:cubicBezTo>
                  <a:lnTo>
                    <a:pt x="6073" y="8522"/>
                  </a:lnTo>
                  <a:lnTo>
                    <a:pt x="6298" y="8522"/>
                  </a:lnTo>
                  <a:lnTo>
                    <a:pt x="6298" y="6835"/>
                  </a:lnTo>
                  <a:cubicBezTo>
                    <a:pt x="6298" y="6819"/>
                    <a:pt x="6311" y="6806"/>
                    <a:pt x="6327" y="6806"/>
                  </a:cubicBezTo>
                  <a:cubicBezTo>
                    <a:pt x="6344" y="6806"/>
                    <a:pt x="6357" y="6819"/>
                    <a:pt x="6357" y="6835"/>
                  </a:cubicBezTo>
                  <a:lnTo>
                    <a:pt x="6357" y="8522"/>
                  </a:lnTo>
                  <a:lnTo>
                    <a:pt x="6585" y="8522"/>
                  </a:lnTo>
                  <a:lnTo>
                    <a:pt x="6585" y="6835"/>
                  </a:lnTo>
                  <a:cubicBezTo>
                    <a:pt x="6585" y="6819"/>
                    <a:pt x="6595" y="6806"/>
                    <a:pt x="6611" y="6806"/>
                  </a:cubicBezTo>
                  <a:cubicBezTo>
                    <a:pt x="6628" y="6806"/>
                    <a:pt x="6641" y="6819"/>
                    <a:pt x="6641" y="6835"/>
                  </a:cubicBezTo>
                  <a:lnTo>
                    <a:pt x="6641" y="8522"/>
                  </a:lnTo>
                  <a:lnTo>
                    <a:pt x="6868" y="8522"/>
                  </a:lnTo>
                  <a:lnTo>
                    <a:pt x="6868" y="6835"/>
                  </a:lnTo>
                  <a:cubicBezTo>
                    <a:pt x="6868" y="6819"/>
                    <a:pt x="6882" y="6806"/>
                    <a:pt x="6898" y="6806"/>
                  </a:cubicBezTo>
                  <a:cubicBezTo>
                    <a:pt x="6915" y="6806"/>
                    <a:pt x="6925" y="6819"/>
                    <a:pt x="6925" y="6835"/>
                  </a:cubicBezTo>
                  <a:lnTo>
                    <a:pt x="6925" y="8522"/>
                  </a:lnTo>
                  <a:lnTo>
                    <a:pt x="7152" y="8522"/>
                  </a:lnTo>
                  <a:lnTo>
                    <a:pt x="7156" y="8518"/>
                  </a:lnTo>
                  <a:lnTo>
                    <a:pt x="7156" y="7155"/>
                  </a:lnTo>
                  <a:lnTo>
                    <a:pt x="7212" y="7254"/>
                  </a:lnTo>
                  <a:lnTo>
                    <a:pt x="7212" y="8426"/>
                  </a:lnTo>
                  <a:lnTo>
                    <a:pt x="7156" y="8522"/>
                  </a:lnTo>
                  <a:lnTo>
                    <a:pt x="7156" y="8525"/>
                  </a:lnTo>
                  <a:lnTo>
                    <a:pt x="7152" y="8525"/>
                  </a:lnTo>
                  <a:lnTo>
                    <a:pt x="7096" y="8624"/>
                  </a:lnTo>
                  <a:lnTo>
                    <a:pt x="1446" y="8614"/>
                  </a:lnTo>
                  <a:cubicBezTo>
                    <a:pt x="1096" y="8608"/>
                    <a:pt x="925" y="8040"/>
                    <a:pt x="859" y="7320"/>
                  </a:cubicBezTo>
                  <a:lnTo>
                    <a:pt x="859" y="7320"/>
                  </a:lnTo>
                  <a:lnTo>
                    <a:pt x="882" y="8700"/>
                  </a:lnTo>
                  <a:cubicBezTo>
                    <a:pt x="882" y="8796"/>
                    <a:pt x="925" y="8914"/>
                    <a:pt x="1024" y="8918"/>
                  </a:cubicBezTo>
                  <a:lnTo>
                    <a:pt x="6915" y="8931"/>
                  </a:lnTo>
                  <a:lnTo>
                    <a:pt x="6855" y="9030"/>
                  </a:lnTo>
                  <a:lnTo>
                    <a:pt x="1024" y="9030"/>
                  </a:lnTo>
                  <a:cubicBezTo>
                    <a:pt x="869" y="9030"/>
                    <a:pt x="750" y="8905"/>
                    <a:pt x="750" y="8756"/>
                  </a:cubicBezTo>
                  <a:lnTo>
                    <a:pt x="750" y="6839"/>
                  </a:lnTo>
                  <a:cubicBezTo>
                    <a:pt x="746" y="6835"/>
                    <a:pt x="750" y="6825"/>
                    <a:pt x="750" y="6822"/>
                  </a:cubicBezTo>
                  <a:cubicBezTo>
                    <a:pt x="750" y="6819"/>
                    <a:pt x="750" y="6815"/>
                    <a:pt x="753" y="6809"/>
                  </a:cubicBezTo>
                  <a:cubicBezTo>
                    <a:pt x="760" y="6806"/>
                    <a:pt x="760" y="6802"/>
                    <a:pt x="763" y="6799"/>
                  </a:cubicBezTo>
                  <a:cubicBezTo>
                    <a:pt x="766" y="6792"/>
                    <a:pt x="766" y="6789"/>
                    <a:pt x="770" y="6786"/>
                  </a:cubicBezTo>
                  <a:cubicBezTo>
                    <a:pt x="776" y="6779"/>
                    <a:pt x="779" y="6779"/>
                    <a:pt x="783" y="6776"/>
                  </a:cubicBezTo>
                  <a:cubicBezTo>
                    <a:pt x="786" y="6773"/>
                    <a:pt x="793" y="6773"/>
                    <a:pt x="796" y="6769"/>
                  </a:cubicBezTo>
                  <a:cubicBezTo>
                    <a:pt x="799" y="6766"/>
                    <a:pt x="809" y="6766"/>
                    <a:pt x="812" y="6766"/>
                  </a:cubicBezTo>
                  <a:cubicBezTo>
                    <a:pt x="816" y="6766"/>
                    <a:pt x="819" y="6759"/>
                    <a:pt x="826" y="6759"/>
                  </a:cubicBezTo>
                  <a:close/>
                  <a:moveTo>
                    <a:pt x="15489" y="6769"/>
                  </a:moveTo>
                  <a:cubicBezTo>
                    <a:pt x="15495" y="6769"/>
                    <a:pt x="15499" y="6773"/>
                    <a:pt x="15502" y="6773"/>
                  </a:cubicBezTo>
                  <a:cubicBezTo>
                    <a:pt x="15505" y="6773"/>
                    <a:pt x="15515" y="6773"/>
                    <a:pt x="15518" y="6776"/>
                  </a:cubicBezTo>
                  <a:cubicBezTo>
                    <a:pt x="15522" y="6776"/>
                    <a:pt x="15528" y="6782"/>
                    <a:pt x="15532" y="6786"/>
                  </a:cubicBezTo>
                  <a:cubicBezTo>
                    <a:pt x="15535" y="6789"/>
                    <a:pt x="15538" y="6789"/>
                    <a:pt x="15545" y="6792"/>
                  </a:cubicBezTo>
                  <a:cubicBezTo>
                    <a:pt x="15548" y="6799"/>
                    <a:pt x="15548" y="6802"/>
                    <a:pt x="15551" y="6806"/>
                  </a:cubicBezTo>
                  <a:cubicBezTo>
                    <a:pt x="15555" y="6809"/>
                    <a:pt x="15561" y="6815"/>
                    <a:pt x="15561" y="6819"/>
                  </a:cubicBezTo>
                  <a:cubicBezTo>
                    <a:pt x="15561" y="6822"/>
                    <a:pt x="15561" y="6825"/>
                    <a:pt x="15565" y="6835"/>
                  </a:cubicBezTo>
                  <a:cubicBezTo>
                    <a:pt x="15565" y="6839"/>
                    <a:pt x="15568" y="6842"/>
                    <a:pt x="15568" y="6848"/>
                  </a:cubicBezTo>
                  <a:lnTo>
                    <a:pt x="15568" y="8766"/>
                  </a:lnTo>
                  <a:cubicBezTo>
                    <a:pt x="15568" y="8918"/>
                    <a:pt x="15446" y="9037"/>
                    <a:pt x="15297" y="9037"/>
                  </a:cubicBezTo>
                  <a:lnTo>
                    <a:pt x="9492" y="9037"/>
                  </a:lnTo>
                  <a:lnTo>
                    <a:pt x="9433" y="8938"/>
                  </a:lnTo>
                  <a:lnTo>
                    <a:pt x="15297" y="8934"/>
                  </a:lnTo>
                  <a:cubicBezTo>
                    <a:pt x="15400" y="8928"/>
                    <a:pt x="15469" y="8855"/>
                    <a:pt x="15462" y="8769"/>
                  </a:cubicBezTo>
                  <a:lnTo>
                    <a:pt x="15472" y="7416"/>
                  </a:lnTo>
                  <a:lnTo>
                    <a:pt x="15472" y="7416"/>
                  </a:lnTo>
                  <a:cubicBezTo>
                    <a:pt x="15436" y="7891"/>
                    <a:pt x="15317" y="8304"/>
                    <a:pt x="15126" y="8485"/>
                  </a:cubicBezTo>
                  <a:cubicBezTo>
                    <a:pt x="15000" y="8631"/>
                    <a:pt x="14825" y="8637"/>
                    <a:pt x="14825" y="8637"/>
                  </a:cubicBezTo>
                  <a:lnTo>
                    <a:pt x="9258" y="8634"/>
                  </a:lnTo>
                  <a:lnTo>
                    <a:pt x="9199" y="8532"/>
                  </a:lnTo>
                  <a:lnTo>
                    <a:pt x="9426" y="8532"/>
                  </a:lnTo>
                  <a:lnTo>
                    <a:pt x="9426" y="6842"/>
                  </a:lnTo>
                  <a:cubicBezTo>
                    <a:pt x="9426" y="6825"/>
                    <a:pt x="9439" y="6815"/>
                    <a:pt x="9456" y="6815"/>
                  </a:cubicBezTo>
                  <a:cubicBezTo>
                    <a:pt x="9472" y="6815"/>
                    <a:pt x="9482" y="6825"/>
                    <a:pt x="9482" y="6842"/>
                  </a:cubicBezTo>
                  <a:lnTo>
                    <a:pt x="9482" y="8532"/>
                  </a:lnTo>
                  <a:lnTo>
                    <a:pt x="9710" y="8532"/>
                  </a:lnTo>
                  <a:lnTo>
                    <a:pt x="9710" y="6842"/>
                  </a:lnTo>
                  <a:cubicBezTo>
                    <a:pt x="9710" y="6825"/>
                    <a:pt x="9723" y="6815"/>
                    <a:pt x="9740" y="6815"/>
                  </a:cubicBezTo>
                  <a:cubicBezTo>
                    <a:pt x="9756" y="6815"/>
                    <a:pt x="9769" y="6825"/>
                    <a:pt x="9769" y="6842"/>
                  </a:cubicBezTo>
                  <a:lnTo>
                    <a:pt x="9769" y="8532"/>
                  </a:lnTo>
                  <a:lnTo>
                    <a:pt x="9994" y="8532"/>
                  </a:lnTo>
                  <a:lnTo>
                    <a:pt x="9994" y="6842"/>
                  </a:lnTo>
                  <a:cubicBezTo>
                    <a:pt x="9994" y="6825"/>
                    <a:pt x="10007" y="6815"/>
                    <a:pt x="10023" y="6815"/>
                  </a:cubicBezTo>
                  <a:cubicBezTo>
                    <a:pt x="10040" y="6815"/>
                    <a:pt x="10053" y="6825"/>
                    <a:pt x="10053" y="6842"/>
                  </a:cubicBezTo>
                  <a:lnTo>
                    <a:pt x="10053" y="8532"/>
                  </a:lnTo>
                  <a:lnTo>
                    <a:pt x="10281" y="8532"/>
                  </a:lnTo>
                  <a:lnTo>
                    <a:pt x="10281" y="6842"/>
                  </a:lnTo>
                  <a:cubicBezTo>
                    <a:pt x="10281" y="6825"/>
                    <a:pt x="10291" y="6815"/>
                    <a:pt x="10307" y="6815"/>
                  </a:cubicBezTo>
                  <a:cubicBezTo>
                    <a:pt x="10324" y="6815"/>
                    <a:pt x="10337" y="6825"/>
                    <a:pt x="10337" y="6842"/>
                  </a:cubicBezTo>
                  <a:lnTo>
                    <a:pt x="10337" y="8532"/>
                  </a:lnTo>
                  <a:lnTo>
                    <a:pt x="10565" y="8532"/>
                  </a:lnTo>
                  <a:lnTo>
                    <a:pt x="10565" y="6842"/>
                  </a:lnTo>
                  <a:cubicBezTo>
                    <a:pt x="10565" y="6826"/>
                    <a:pt x="10576" y="6817"/>
                    <a:pt x="10591" y="6816"/>
                  </a:cubicBezTo>
                  <a:lnTo>
                    <a:pt x="10591" y="6816"/>
                  </a:lnTo>
                  <a:cubicBezTo>
                    <a:pt x="10593" y="6819"/>
                    <a:pt x="10598" y="6828"/>
                    <a:pt x="10598" y="6839"/>
                  </a:cubicBezTo>
                  <a:lnTo>
                    <a:pt x="10598" y="8525"/>
                  </a:lnTo>
                  <a:lnTo>
                    <a:pt x="10822" y="8525"/>
                  </a:lnTo>
                  <a:lnTo>
                    <a:pt x="10822" y="6839"/>
                  </a:lnTo>
                  <a:cubicBezTo>
                    <a:pt x="10822" y="6822"/>
                    <a:pt x="10835" y="6809"/>
                    <a:pt x="10852" y="6809"/>
                  </a:cubicBezTo>
                  <a:cubicBezTo>
                    <a:pt x="10868" y="6809"/>
                    <a:pt x="10882" y="6822"/>
                    <a:pt x="10882" y="6839"/>
                  </a:cubicBezTo>
                  <a:lnTo>
                    <a:pt x="10882" y="8525"/>
                  </a:lnTo>
                  <a:lnTo>
                    <a:pt x="11109" y="8525"/>
                  </a:lnTo>
                  <a:lnTo>
                    <a:pt x="11109" y="6839"/>
                  </a:lnTo>
                  <a:cubicBezTo>
                    <a:pt x="11109" y="6822"/>
                    <a:pt x="11122" y="6809"/>
                    <a:pt x="11139" y="6809"/>
                  </a:cubicBezTo>
                  <a:cubicBezTo>
                    <a:pt x="11155" y="6809"/>
                    <a:pt x="11165" y="6822"/>
                    <a:pt x="11165" y="6839"/>
                  </a:cubicBezTo>
                  <a:lnTo>
                    <a:pt x="11165" y="8525"/>
                  </a:lnTo>
                  <a:lnTo>
                    <a:pt x="11393" y="8525"/>
                  </a:lnTo>
                  <a:lnTo>
                    <a:pt x="11393" y="6839"/>
                  </a:lnTo>
                  <a:cubicBezTo>
                    <a:pt x="11393" y="6822"/>
                    <a:pt x="11406" y="6809"/>
                    <a:pt x="11423" y="6809"/>
                  </a:cubicBezTo>
                  <a:cubicBezTo>
                    <a:pt x="11439" y="6809"/>
                    <a:pt x="11452" y="6822"/>
                    <a:pt x="11452" y="6839"/>
                  </a:cubicBezTo>
                  <a:lnTo>
                    <a:pt x="11452" y="8525"/>
                  </a:lnTo>
                  <a:lnTo>
                    <a:pt x="11677" y="8525"/>
                  </a:lnTo>
                  <a:lnTo>
                    <a:pt x="11677" y="6839"/>
                  </a:lnTo>
                  <a:cubicBezTo>
                    <a:pt x="11677" y="6822"/>
                    <a:pt x="11690" y="6809"/>
                    <a:pt x="11707" y="6809"/>
                  </a:cubicBezTo>
                  <a:cubicBezTo>
                    <a:pt x="11723" y="6809"/>
                    <a:pt x="11736" y="6822"/>
                    <a:pt x="11736" y="6839"/>
                  </a:cubicBezTo>
                  <a:lnTo>
                    <a:pt x="11736" y="8525"/>
                  </a:lnTo>
                  <a:lnTo>
                    <a:pt x="11964" y="8525"/>
                  </a:lnTo>
                  <a:lnTo>
                    <a:pt x="11964" y="6839"/>
                  </a:lnTo>
                  <a:cubicBezTo>
                    <a:pt x="11964" y="6822"/>
                    <a:pt x="11974" y="6809"/>
                    <a:pt x="11990" y="6809"/>
                  </a:cubicBezTo>
                  <a:cubicBezTo>
                    <a:pt x="12007" y="6809"/>
                    <a:pt x="12020" y="6822"/>
                    <a:pt x="12020" y="6839"/>
                  </a:cubicBezTo>
                  <a:lnTo>
                    <a:pt x="12020" y="8525"/>
                  </a:lnTo>
                  <a:lnTo>
                    <a:pt x="12248" y="8525"/>
                  </a:lnTo>
                  <a:lnTo>
                    <a:pt x="12248" y="6839"/>
                  </a:lnTo>
                  <a:cubicBezTo>
                    <a:pt x="12248" y="6822"/>
                    <a:pt x="12261" y="6809"/>
                    <a:pt x="12278" y="6809"/>
                  </a:cubicBezTo>
                  <a:cubicBezTo>
                    <a:pt x="12294" y="6809"/>
                    <a:pt x="12304" y="6822"/>
                    <a:pt x="12304" y="6839"/>
                  </a:cubicBezTo>
                  <a:lnTo>
                    <a:pt x="12304" y="8525"/>
                  </a:lnTo>
                  <a:lnTo>
                    <a:pt x="12532" y="8525"/>
                  </a:lnTo>
                  <a:lnTo>
                    <a:pt x="12532" y="6839"/>
                  </a:lnTo>
                  <a:cubicBezTo>
                    <a:pt x="12532" y="6822"/>
                    <a:pt x="12545" y="6809"/>
                    <a:pt x="12561" y="6809"/>
                  </a:cubicBezTo>
                  <a:cubicBezTo>
                    <a:pt x="12578" y="6809"/>
                    <a:pt x="12591" y="6822"/>
                    <a:pt x="12591" y="6839"/>
                  </a:cubicBezTo>
                  <a:lnTo>
                    <a:pt x="12591" y="8525"/>
                  </a:lnTo>
                  <a:lnTo>
                    <a:pt x="12815" y="8525"/>
                  </a:lnTo>
                  <a:lnTo>
                    <a:pt x="12815" y="6839"/>
                  </a:lnTo>
                  <a:cubicBezTo>
                    <a:pt x="12815" y="6822"/>
                    <a:pt x="12829" y="6809"/>
                    <a:pt x="12845" y="6809"/>
                  </a:cubicBezTo>
                  <a:cubicBezTo>
                    <a:pt x="12862" y="6809"/>
                    <a:pt x="12875" y="6822"/>
                    <a:pt x="12875" y="6839"/>
                  </a:cubicBezTo>
                  <a:lnTo>
                    <a:pt x="12875" y="8525"/>
                  </a:lnTo>
                  <a:lnTo>
                    <a:pt x="13103" y="8525"/>
                  </a:lnTo>
                  <a:lnTo>
                    <a:pt x="13103" y="6839"/>
                  </a:lnTo>
                  <a:cubicBezTo>
                    <a:pt x="13103" y="6822"/>
                    <a:pt x="13113" y="6809"/>
                    <a:pt x="13129" y="6809"/>
                  </a:cubicBezTo>
                  <a:cubicBezTo>
                    <a:pt x="13146" y="6809"/>
                    <a:pt x="13159" y="6822"/>
                    <a:pt x="13159" y="6839"/>
                  </a:cubicBezTo>
                  <a:lnTo>
                    <a:pt x="13159" y="8525"/>
                  </a:lnTo>
                  <a:lnTo>
                    <a:pt x="13386" y="8525"/>
                  </a:lnTo>
                  <a:lnTo>
                    <a:pt x="13386" y="6839"/>
                  </a:lnTo>
                  <a:cubicBezTo>
                    <a:pt x="13386" y="6822"/>
                    <a:pt x="13400" y="6809"/>
                    <a:pt x="13416" y="6809"/>
                  </a:cubicBezTo>
                  <a:cubicBezTo>
                    <a:pt x="13433" y="6809"/>
                    <a:pt x="13443" y="6822"/>
                    <a:pt x="13443" y="6839"/>
                  </a:cubicBezTo>
                  <a:lnTo>
                    <a:pt x="13443" y="8525"/>
                  </a:lnTo>
                  <a:lnTo>
                    <a:pt x="13670" y="8525"/>
                  </a:lnTo>
                  <a:lnTo>
                    <a:pt x="13670" y="6839"/>
                  </a:lnTo>
                  <a:cubicBezTo>
                    <a:pt x="13670" y="6822"/>
                    <a:pt x="13683" y="6809"/>
                    <a:pt x="13700" y="6809"/>
                  </a:cubicBezTo>
                  <a:cubicBezTo>
                    <a:pt x="13716" y="6809"/>
                    <a:pt x="13730" y="6822"/>
                    <a:pt x="13730" y="6839"/>
                  </a:cubicBezTo>
                  <a:lnTo>
                    <a:pt x="13730" y="8525"/>
                  </a:lnTo>
                  <a:lnTo>
                    <a:pt x="13954" y="8525"/>
                  </a:lnTo>
                  <a:lnTo>
                    <a:pt x="13954" y="6839"/>
                  </a:lnTo>
                  <a:cubicBezTo>
                    <a:pt x="13954" y="6822"/>
                    <a:pt x="13967" y="6809"/>
                    <a:pt x="13984" y="6809"/>
                  </a:cubicBezTo>
                  <a:cubicBezTo>
                    <a:pt x="14000" y="6809"/>
                    <a:pt x="14013" y="6822"/>
                    <a:pt x="14013" y="6839"/>
                  </a:cubicBezTo>
                  <a:lnTo>
                    <a:pt x="14013" y="8525"/>
                  </a:lnTo>
                  <a:lnTo>
                    <a:pt x="14241" y="8525"/>
                  </a:lnTo>
                  <a:lnTo>
                    <a:pt x="14241" y="6839"/>
                  </a:lnTo>
                  <a:cubicBezTo>
                    <a:pt x="14241" y="6822"/>
                    <a:pt x="14251" y="6809"/>
                    <a:pt x="14268" y="6809"/>
                  </a:cubicBezTo>
                  <a:cubicBezTo>
                    <a:pt x="14284" y="6809"/>
                    <a:pt x="14297" y="6822"/>
                    <a:pt x="14297" y="6839"/>
                  </a:cubicBezTo>
                  <a:lnTo>
                    <a:pt x="14297" y="8525"/>
                  </a:lnTo>
                  <a:lnTo>
                    <a:pt x="14525" y="8525"/>
                  </a:lnTo>
                  <a:lnTo>
                    <a:pt x="14525" y="6839"/>
                  </a:lnTo>
                  <a:cubicBezTo>
                    <a:pt x="14525" y="6822"/>
                    <a:pt x="14538" y="6809"/>
                    <a:pt x="14555" y="6809"/>
                  </a:cubicBezTo>
                  <a:cubicBezTo>
                    <a:pt x="14571" y="6809"/>
                    <a:pt x="14581" y="6822"/>
                    <a:pt x="14581" y="6839"/>
                  </a:cubicBezTo>
                  <a:lnTo>
                    <a:pt x="14581" y="8525"/>
                  </a:lnTo>
                  <a:lnTo>
                    <a:pt x="14809" y="8525"/>
                  </a:lnTo>
                  <a:lnTo>
                    <a:pt x="14809" y="6839"/>
                  </a:lnTo>
                  <a:cubicBezTo>
                    <a:pt x="14809" y="6822"/>
                    <a:pt x="14822" y="6809"/>
                    <a:pt x="14839" y="6809"/>
                  </a:cubicBezTo>
                  <a:cubicBezTo>
                    <a:pt x="14855" y="6809"/>
                    <a:pt x="14868" y="6822"/>
                    <a:pt x="14868" y="6839"/>
                  </a:cubicBezTo>
                  <a:lnTo>
                    <a:pt x="14868" y="8522"/>
                  </a:lnTo>
                  <a:cubicBezTo>
                    <a:pt x="14901" y="8515"/>
                    <a:pt x="14951" y="8492"/>
                    <a:pt x="15007" y="8439"/>
                  </a:cubicBezTo>
                  <a:cubicBezTo>
                    <a:pt x="15037" y="8416"/>
                    <a:pt x="15066" y="8376"/>
                    <a:pt x="15099" y="8334"/>
                  </a:cubicBezTo>
                  <a:lnTo>
                    <a:pt x="15099" y="6842"/>
                  </a:lnTo>
                  <a:cubicBezTo>
                    <a:pt x="15099" y="6825"/>
                    <a:pt x="15109" y="6815"/>
                    <a:pt x="15126" y="6815"/>
                  </a:cubicBezTo>
                  <a:cubicBezTo>
                    <a:pt x="15142" y="6815"/>
                    <a:pt x="15155" y="6825"/>
                    <a:pt x="15155" y="6842"/>
                  </a:cubicBezTo>
                  <a:lnTo>
                    <a:pt x="15155" y="8241"/>
                  </a:lnTo>
                  <a:cubicBezTo>
                    <a:pt x="15274" y="8013"/>
                    <a:pt x="15396" y="7601"/>
                    <a:pt x="15416" y="6842"/>
                  </a:cubicBezTo>
                  <a:cubicBezTo>
                    <a:pt x="15416" y="6802"/>
                    <a:pt x="15446" y="6769"/>
                    <a:pt x="15485" y="6769"/>
                  </a:cubicBezTo>
                  <a:close/>
                  <a:moveTo>
                    <a:pt x="2766" y="9957"/>
                  </a:moveTo>
                  <a:lnTo>
                    <a:pt x="2905" y="10459"/>
                  </a:lnTo>
                  <a:lnTo>
                    <a:pt x="3406" y="10598"/>
                  </a:lnTo>
                  <a:lnTo>
                    <a:pt x="2905" y="10733"/>
                  </a:lnTo>
                  <a:lnTo>
                    <a:pt x="2766" y="11235"/>
                  </a:lnTo>
                  <a:lnTo>
                    <a:pt x="2631" y="10733"/>
                  </a:lnTo>
                  <a:lnTo>
                    <a:pt x="2129" y="10598"/>
                  </a:lnTo>
                  <a:lnTo>
                    <a:pt x="2631" y="10459"/>
                  </a:lnTo>
                  <a:lnTo>
                    <a:pt x="2766" y="9957"/>
                  </a:lnTo>
                  <a:close/>
                  <a:moveTo>
                    <a:pt x="13670" y="9957"/>
                  </a:moveTo>
                  <a:lnTo>
                    <a:pt x="13806" y="10459"/>
                  </a:lnTo>
                  <a:lnTo>
                    <a:pt x="14310" y="10598"/>
                  </a:lnTo>
                  <a:lnTo>
                    <a:pt x="13806" y="10733"/>
                  </a:lnTo>
                  <a:lnTo>
                    <a:pt x="13670" y="11235"/>
                  </a:lnTo>
                  <a:lnTo>
                    <a:pt x="13535" y="10733"/>
                  </a:lnTo>
                  <a:lnTo>
                    <a:pt x="13030" y="10598"/>
                  </a:lnTo>
                  <a:lnTo>
                    <a:pt x="13535" y="10459"/>
                  </a:lnTo>
                  <a:lnTo>
                    <a:pt x="13670" y="9957"/>
                  </a:lnTo>
                  <a:close/>
                  <a:moveTo>
                    <a:pt x="10299" y="3435"/>
                  </a:moveTo>
                  <a:cubicBezTo>
                    <a:pt x="10305" y="3435"/>
                    <a:pt x="10310" y="3437"/>
                    <a:pt x="10317" y="3439"/>
                  </a:cubicBezTo>
                  <a:cubicBezTo>
                    <a:pt x="10552" y="3581"/>
                    <a:pt x="10631" y="3878"/>
                    <a:pt x="10499" y="4116"/>
                  </a:cubicBezTo>
                  <a:lnTo>
                    <a:pt x="8459" y="7809"/>
                  </a:lnTo>
                  <a:lnTo>
                    <a:pt x="8459" y="7812"/>
                  </a:lnTo>
                  <a:lnTo>
                    <a:pt x="9763" y="10169"/>
                  </a:lnTo>
                  <a:cubicBezTo>
                    <a:pt x="9888" y="10390"/>
                    <a:pt x="10004" y="10601"/>
                    <a:pt x="10169" y="10782"/>
                  </a:cubicBezTo>
                  <a:cubicBezTo>
                    <a:pt x="10370" y="11007"/>
                    <a:pt x="10581" y="11159"/>
                    <a:pt x="10789" y="11241"/>
                  </a:cubicBezTo>
                  <a:cubicBezTo>
                    <a:pt x="10799" y="11244"/>
                    <a:pt x="10839" y="11248"/>
                    <a:pt x="10878" y="11254"/>
                  </a:cubicBezTo>
                  <a:cubicBezTo>
                    <a:pt x="11228" y="11264"/>
                    <a:pt x="11558" y="11413"/>
                    <a:pt x="11802" y="11667"/>
                  </a:cubicBezTo>
                  <a:cubicBezTo>
                    <a:pt x="12050" y="11921"/>
                    <a:pt x="12182" y="12254"/>
                    <a:pt x="12182" y="12611"/>
                  </a:cubicBezTo>
                  <a:cubicBezTo>
                    <a:pt x="12182" y="13357"/>
                    <a:pt x="11571" y="13967"/>
                    <a:pt x="10822" y="13967"/>
                  </a:cubicBezTo>
                  <a:cubicBezTo>
                    <a:pt x="10076" y="13967"/>
                    <a:pt x="9466" y="13357"/>
                    <a:pt x="9466" y="12611"/>
                  </a:cubicBezTo>
                  <a:lnTo>
                    <a:pt x="9466" y="12541"/>
                  </a:lnTo>
                  <a:cubicBezTo>
                    <a:pt x="9469" y="12442"/>
                    <a:pt x="9486" y="12337"/>
                    <a:pt x="9515" y="12244"/>
                  </a:cubicBezTo>
                  <a:cubicBezTo>
                    <a:pt x="9528" y="12198"/>
                    <a:pt x="9545" y="12149"/>
                    <a:pt x="9565" y="12102"/>
                  </a:cubicBezTo>
                  <a:cubicBezTo>
                    <a:pt x="9575" y="12083"/>
                    <a:pt x="9585" y="12063"/>
                    <a:pt x="9594" y="12040"/>
                  </a:cubicBezTo>
                  <a:cubicBezTo>
                    <a:pt x="9608" y="12020"/>
                    <a:pt x="9614" y="12000"/>
                    <a:pt x="9624" y="11980"/>
                  </a:cubicBezTo>
                  <a:cubicBezTo>
                    <a:pt x="9789" y="11545"/>
                    <a:pt x="9624" y="10990"/>
                    <a:pt x="9433" y="10647"/>
                  </a:cubicBezTo>
                  <a:lnTo>
                    <a:pt x="8162" y="8343"/>
                  </a:lnTo>
                  <a:lnTo>
                    <a:pt x="6892" y="10647"/>
                  </a:lnTo>
                  <a:cubicBezTo>
                    <a:pt x="6703" y="10990"/>
                    <a:pt x="6538" y="11545"/>
                    <a:pt x="6703" y="11974"/>
                  </a:cubicBezTo>
                  <a:lnTo>
                    <a:pt x="6723" y="12020"/>
                  </a:lnTo>
                  <a:cubicBezTo>
                    <a:pt x="6812" y="12205"/>
                    <a:pt x="6855" y="12403"/>
                    <a:pt x="6855" y="12611"/>
                  </a:cubicBezTo>
                  <a:cubicBezTo>
                    <a:pt x="6855" y="13357"/>
                    <a:pt x="6245" y="13967"/>
                    <a:pt x="5499" y="13967"/>
                  </a:cubicBezTo>
                  <a:cubicBezTo>
                    <a:pt x="5357" y="13967"/>
                    <a:pt x="5225" y="13934"/>
                    <a:pt x="5093" y="13904"/>
                  </a:cubicBezTo>
                  <a:cubicBezTo>
                    <a:pt x="4971" y="13878"/>
                    <a:pt x="4842" y="13848"/>
                    <a:pt x="4713" y="13848"/>
                  </a:cubicBezTo>
                  <a:cubicBezTo>
                    <a:pt x="4708" y="13848"/>
                    <a:pt x="4702" y="13848"/>
                    <a:pt x="4697" y="13848"/>
                  </a:cubicBezTo>
                  <a:cubicBezTo>
                    <a:pt x="4452" y="13848"/>
                    <a:pt x="4211" y="13921"/>
                    <a:pt x="4007" y="14053"/>
                  </a:cubicBezTo>
                  <a:lnTo>
                    <a:pt x="4004" y="14060"/>
                  </a:lnTo>
                  <a:cubicBezTo>
                    <a:pt x="3974" y="14079"/>
                    <a:pt x="3938" y="14099"/>
                    <a:pt x="3898" y="14102"/>
                  </a:cubicBezTo>
                  <a:lnTo>
                    <a:pt x="3888" y="14102"/>
                  </a:lnTo>
                  <a:cubicBezTo>
                    <a:pt x="3859" y="14102"/>
                    <a:pt x="3836" y="14096"/>
                    <a:pt x="3816" y="14076"/>
                  </a:cubicBezTo>
                  <a:cubicBezTo>
                    <a:pt x="3799" y="14060"/>
                    <a:pt x="3786" y="14036"/>
                    <a:pt x="3786" y="14013"/>
                  </a:cubicBezTo>
                  <a:cubicBezTo>
                    <a:pt x="3786" y="13970"/>
                    <a:pt x="3816" y="13944"/>
                    <a:pt x="3826" y="13928"/>
                  </a:cubicBezTo>
                  <a:cubicBezTo>
                    <a:pt x="3855" y="13895"/>
                    <a:pt x="3888" y="13862"/>
                    <a:pt x="3918" y="13832"/>
                  </a:cubicBezTo>
                  <a:cubicBezTo>
                    <a:pt x="4014" y="13736"/>
                    <a:pt x="4106" y="13637"/>
                    <a:pt x="4172" y="13525"/>
                  </a:cubicBezTo>
                  <a:cubicBezTo>
                    <a:pt x="4271" y="13343"/>
                    <a:pt x="4232" y="13155"/>
                    <a:pt x="4189" y="12947"/>
                  </a:cubicBezTo>
                  <a:cubicBezTo>
                    <a:pt x="4166" y="12838"/>
                    <a:pt x="4139" y="12723"/>
                    <a:pt x="4139" y="12611"/>
                  </a:cubicBezTo>
                  <a:cubicBezTo>
                    <a:pt x="4139" y="12251"/>
                    <a:pt x="4278" y="11918"/>
                    <a:pt x="4529" y="11660"/>
                  </a:cubicBezTo>
                  <a:cubicBezTo>
                    <a:pt x="4776" y="11406"/>
                    <a:pt x="5109" y="11261"/>
                    <a:pt x="5466" y="11254"/>
                  </a:cubicBezTo>
                  <a:cubicBezTo>
                    <a:pt x="5489" y="11248"/>
                    <a:pt x="5522" y="11241"/>
                    <a:pt x="5532" y="11241"/>
                  </a:cubicBezTo>
                  <a:cubicBezTo>
                    <a:pt x="5740" y="11162"/>
                    <a:pt x="5951" y="11010"/>
                    <a:pt x="6152" y="10782"/>
                  </a:cubicBezTo>
                  <a:cubicBezTo>
                    <a:pt x="6317" y="10601"/>
                    <a:pt x="6439" y="10390"/>
                    <a:pt x="6558" y="10169"/>
                  </a:cubicBezTo>
                  <a:lnTo>
                    <a:pt x="7862" y="7809"/>
                  </a:lnTo>
                  <a:lnTo>
                    <a:pt x="5822" y="4116"/>
                  </a:lnTo>
                  <a:cubicBezTo>
                    <a:pt x="5694" y="3878"/>
                    <a:pt x="5776" y="3581"/>
                    <a:pt x="6010" y="3439"/>
                  </a:cubicBezTo>
                  <a:cubicBezTo>
                    <a:pt x="6017" y="3436"/>
                    <a:pt x="6027" y="3436"/>
                    <a:pt x="6033" y="3436"/>
                  </a:cubicBezTo>
                  <a:cubicBezTo>
                    <a:pt x="6043" y="3439"/>
                    <a:pt x="6050" y="3443"/>
                    <a:pt x="6057" y="3453"/>
                  </a:cubicBezTo>
                  <a:lnTo>
                    <a:pt x="8162" y="7271"/>
                  </a:lnTo>
                  <a:lnTo>
                    <a:pt x="10271" y="3453"/>
                  </a:lnTo>
                  <a:cubicBezTo>
                    <a:pt x="10274" y="3443"/>
                    <a:pt x="10284" y="3439"/>
                    <a:pt x="10291" y="3436"/>
                  </a:cubicBezTo>
                  <a:cubicBezTo>
                    <a:pt x="10294" y="3435"/>
                    <a:pt x="10296" y="3435"/>
                    <a:pt x="10299" y="3435"/>
                  </a:cubicBezTo>
                  <a:close/>
                  <a:moveTo>
                    <a:pt x="8136" y="0"/>
                  </a:moveTo>
                  <a:cubicBezTo>
                    <a:pt x="3651" y="0"/>
                    <a:pt x="1" y="3647"/>
                    <a:pt x="1" y="8136"/>
                  </a:cubicBezTo>
                  <a:cubicBezTo>
                    <a:pt x="4" y="12624"/>
                    <a:pt x="3651" y="16271"/>
                    <a:pt x="8136" y="16271"/>
                  </a:cubicBezTo>
                  <a:cubicBezTo>
                    <a:pt x="12617" y="16271"/>
                    <a:pt x="16271" y="12624"/>
                    <a:pt x="16271" y="8136"/>
                  </a:cubicBezTo>
                  <a:cubicBezTo>
                    <a:pt x="16271" y="3651"/>
                    <a:pt x="12624" y="0"/>
                    <a:pt x="8136"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0"/>
            <p:cNvSpPr/>
            <p:nvPr/>
          </p:nvSpPr>
          <p:spPr>
            <a:xfrm>
              <a:off x="6735069" y="2693261"/>
              <a:ext cx="560319" cy="860735"/>
            </a:xfrm>
            <a:custGeom>
              <a:rect b="b" l="l" r="r" t="t"/>
              <a:pathLst>
                <a:path extrusionOk="0" h="6034" w="3928">
                  <a:moveTo>
                    <a:pt x="2627" y="3700"/>
                  </a:moveTo>
                  <a:cubicBezTo>
                    <a:pt x="3201" y="3700"/>
                    <a:pt x="3670" y="4165"/>
                    <a:pt x="3670" y="4740"/>
                  </a:cubicBezTo>
                  <a:cubicBezTo>
                    <a:pt x="3670" y="5314"/>
                    <a:pt x="3201" y="5779"/>
                    <a:pt x="2627" y="5779"/>
                  </a:cubicBezTo>
                  <a:cubicBezTo>
                    <a:pt x="2056" y="5779"/>
                    <a:pt x="1588" y="5311"/>
                    <a:pt x="1588" y="4740"/>
                  </a:cubicBezTo>
                  <a:cubicBezTo>
                    <a:pt x="1591" y="4165"/>
                    <a:pt x="2056" y="3700"/>
                    <a:pt x="2627" y="3700"/>
                  </a:cubicBezTo>
                  <a:close/>
                  <a:moveTo>
                    <a:pt x="231" y="1"/>
                  </a:moveTo>
                  <a:lnTo>
                    <a:pt x="0" y="413"/>
                  </a:lnTo>
                  <a:lnTo>
                    <a:pt x="1294" y="2746"/>
                  </a:lnTo>
                  <a:cubicBezTo>
                    <a:pt x="1492" y="3103"/>
                    <a:pt x="1657" y="3680"/>
                    <a:pt x="1485" y="4132"/>
                  </a:cubicBezTo>
                  <a:cubicBezTo>
                    <a:pt x="1479" y="4159"/>
                    <a:pt x="1465" y="4179"/>
                    <a:pt x="1452" y="4198"/>
                  </a:cubicBezTo>
                  <a:cubicBezTo>
                    <a:pt x="1446" y="4218"/>
                    <a:pt x="1432" y="4235"/>
                    <a:pt x="1429" y="4251"/>
                  </a:cubicBezTo>
                  <a:cubicBezTo>
                    <a:pt x="1413" y="4297"/>
                    <a:pt x="1396" y="4340"/>
                    <a:pt x="1383" y="4383"/>
                  </a:cubicBezTo>
                  <a:cubicBezTo>
                    <a:pt x="1360" y="4476"/>
                    <a:pt x="1343" y="4575"/>
                    <a:pt x="1337" y="4670"/>
                  </a:cubicBezTo>
                  <a:lnTo>
                    <a:pt x="1337" y="4740"/>
                  </a:lnTo>
                  <a:cubicBezTo>
                    <a:pt x="1337" y="5453"/>
                    <a:pt x="1921" y="6033"/>
                    <a:pt x="2634" y="6033"/>
                  </a:cubicBezTo>
                  <a:cubicBezTo>
                    <a:pt x="3347" y="6033"/>
                    <a:pt x="3927" y="5453"/>
                    <a:pt x="3927" y="4740"/>
                  </a:cubicBezTo>
                  <a:cubicBezTo>
                    <a:pt x="3927" y="4037"/>
                    <a:pt x="3380" y="3469"/>
                    <a:pt x="2680" y="3443"/>
                  </a:cubicBezTo>
                  <a:lnTo>
                    <a:pt x="2673" y="3443"/>
                  </a:lnTo>
                  <a:cubicBezTo>
                    <a:pt x="2650" y="3439"/>
                    <a:pt x="2591" y="3430"/>
                    <a:pt x="2574" y="3426"/>
                  </a:cubicBezTo>
                  <a:cubicBezTo>
                    <a:pt x="2357" y="3344"/>
                    <a:pt x="2139" y="3182"/>
                    <a:pt x="1927" y="2951"/>
                  </a:cubicBezTo>
                  <a:cubicBezTo>
                    <a:pt x="1756" y="2763"/>
                    <a:pt x="1634" y="2538"/>
                    <a:pt x="1515" y="2327"/>
                  </a:cubicBezTo>
                  <a:lnTo>
                    <a:pt x="231"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0"/>
            <p:cNvSpPr/>
            <p:nvPr/>
          </p:nvSpPr>
          <p:spPr>
            <a:xfrm>
              <a:off x="6114981" y="2070891"/>
              <a:ext cx="956309" cy="1503362"/>
            </a:xfrm>
            <a:custGeom>
              <a:rect b="b" l="l" r="r" t="t"/>
              <a:pathLst>
                <a:path extrusionOk="0" h="10539" w="6704">
                  <a:moveTo>
                    <a:pt x="4304" y="4222"/>
                  </a:moveTo>
                  <a:cubicBezTo>
                    <a:pt x="4347" y="4222"/>
                    <a:pt x="4387" y="4258"/>
                    <a:pt x="4387" y="4304"/>
                  </a:cubicBezTo>
                  <a:cubicBezTo>
                    <a:pt x="4387" y="4350"/>
                    <a:pt x="4347" y="4387"/>
                    <a:pt x="4304" y="4387"/>
                  </a:cubicBezTo>
                  <a:cubicBezTo>
                    <a:pt x="4258" y="4387"/>
                    <a:pt x="4222" y="4350"/>
                    <a:pt x="4222" y="4304"/>
                  </a:cubicBezTo>
                  <a:cubicBezTo>
                    <a:pt x="4215" y="4258"/>
                    <a:pt x="4251" y="4222"/>
                    <a:pt x="4304" y="4222"/>
                  </a:cubicBezTo>
                  <a:close/>
                  <a:moveTo>
                    <a:pt x="1651" y="8063"/>
                  </a:moveTo>
                  <a:cubicBezTo>
                    <a:pt x="2225" y="8063"/>
                    <a:pt x="2690" y="8528"/>
                    <a:pt x="2690" y="9103"/>
                  </a:cubicBezTo>
                  <a:cubicBezTo>
                    <a:pt x="2690" y="9677"/>
                    <a:pt x="2225" y="10142"/>
                    <a:pt x="1651" y="10142"/>
                  </a:cubicBezTo>
                  <a:cubicBezTo>
                    <a:pt x="1077" y="10142"/>
                    <a:pt x="611" y="9677"/>
                    <a:pt x="611" y="9103"/>
                  </a:cubicBezTo>
                  <a:cubicBezTo>
                    <a:pt x="611" y="8528"/>
                    <a:pt x="1077" y="8063"/>
                    <a:pt x="1651" y="8063"/>
                  </a:cubicBezTo>
                  <a:close/>
                  <a:moveTo>
                    <a:pt x="6459" y="1"/>
                  </a:moveTo>
                  <a:lnTo>
                    <a:pt x="2770" y="6690"/>
                  </a:lnTo>
                  <a:cubicBezTo>
                    <a:pt x="2648" y="6905"/>
                    <a:pt x="2525" y="7129"/>
                    <a:pt x="2350" y="7317"/>
                  </a:cubicBezTo>
                  <a:cubicBezTo>
                    <a:pt x="2143" y="7548"/>
                    <a:pt x="1921" y="7707"/>
                    <a:pt x="1704" y="7789"/>
                  </a:cubicBezTo>
                  <a:cubicBezTo>
                    <a:pt x="1687" y="7796"/>
                    <a:pt x="1638" y="7806"/>
                    <a:pt x="1624" y="7806"/>
                  </a:cubicBezTo>
                  <a:lnTo>
                    <a:pt x="1621" y="7806"/>
                  </a:lnTo>
                  <a:cubicBezTo>
                    <a:pt x="925" y="7822"/>
                    <a:pt x="354" y="8400"/>
                    <a:pt x="354" y="9103"/>
                  </a:cubicBezTo>
                  <a:cubicBezTo>
                    <a:pt x="354" y="9208"/>
                    <a:pt x="380" y="9321"/>
                    <a:pt x="400" y="9429"/>
                  </a:cubicBezTo>
                  <a:cubicBezTo>
                    <a:pt x="446" y="9634"/>
                    <a:pt x="492" y="9849"/>
                    <a:pt x="380" y="10050"/>
                  </a:cubicBezTo>
                  <a:cubicBezTo>
                    <a:pt x="308" y="10175"/>
                    <a:pt x="209" y="10274"/>
                    <a:pt x="116" y="10373"/>
                  </a:cubicBezTo>
                  <a:cubicBezTo>
                    <a:pt x="87" y="10403"/>
                    <a:pt x="54" y="10436"/>
                    <a:pt x="24" y="10469"/>
                  </a:cubicBezTo>
                  <a:cubicBezTo>
                    <a:pt x="14" y="10479"/>
                    <a:pt x="1" y="10495"/>
                    <a:pt x="1" y="10509"/>
                  </a:cubicBezTo>
                  <a:cubicBezTo>
                    <a:pt x="1" y="10512"/>
                    <a:pt x="4" y="10522"/>
                    <a:pt x="7" y="10525"/>
                  </a:cubicBezTo>
                  <a:cubicBezTo>
                    <a:pt x="17" y="10535"/>
                    <a:pt x="34" y="10538"/>
                    <a:pt x="44" y="10538"/>
                  </a:cubicBezTo>
                  <a:cubicBezTo>
                    <a:pt x="70" y="10535"/>
                    <a:pt x="100" y="10519"/>
                    <a:pt x="123" y="10502"/>
                  </a:cubicBezTo>
                  <a:lnTo>
                    <a:pt x="126" y="10495"/>
                  </a:lnTo>
                  <a:cubicBezTo>
                    <a:pt x="340" y="10360"/>
                    <a:pt x="597" y="10281"/>
                    <a:pt x="850" y="10281"/>
                  </a:cubicBezTo>
                  <a:cubicBezTo>
                    <a:pt x="855" y="10281"/>
                    <a:pt x="860" y="10281"/>
                    <a:pt x="865" y="10281"/>
                  </a:cubicBezTo>
                  <a:cubicBezTo>
                    <a:pt x="1001" y="10281"/>
                    <a:pt x="1133" y="10314"/>
                    <a:pt x="1258" y="10344"/>
                  </a:cubicBezTo>
                  <a:cubicBezTo>
                    <a:pt x="1387" y="10373"/>
                    <a:pt x="1512" y="10403"/>
                    <a:pt x="1651" y="10403"/>
                  </a:cubicBezTo>
                  <a:cubicBezTo>
                    <a:pt x="2364" y="10403"/>
                    <a:pt x="2945" y="9819"/>
                    <a:pt x="2945" y="9106"/>
                  </a:cubicBezTo>
                  <a:cubicBezTo>
                    <a:pt x="2945" y="8908"/>
                    <a:pt x="2905" y="8723"/>
                    <a:pt x="2819" y="8545"/>
                  </a:cubicBezTo>
                  <a:lnTo>
                    <a:pt x="2793" y="8499"/>
                  </a:lnTo>
                  <a:lnTo>
                    <a:pt x="2793" y="8495"/>
                  </a:lnTo>
                  <a:cubicBezTo>
                    <a:pt x="2621" y="8043"/>
                    <a:pt x="2789" y="7469"/>
                    <a:pt x="2987" y="7109"/>
                  </a:cubicBezTo>
                  <a:lnTo>
                    <a:pt x="6591" y="578"/>
                  </a:lnTo>
                  <a:cubicBezTo>
                    <a:pt x="6704" y="377"/>
                    <a:pt x="6647" y="133"/>
                    <a:pt x="6459"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5508730" y="1505009"/>
              <a:ext cx="2444836" cy="2444408"/>
            </a:xfrm>
            <a:custGeom>
              <a:rect b="b" l="l" r="r" t="t"/>
              <a:pathLst>
                <a:path extrusionOk="0" h="17136" w="17139">
                  <a:moveTo>
                    <a:pt x="8538" y="443"/>
                  </a:moveTo>
                  <a:cubicBezTo>
                    <a:pt x="10716" y="443"/>
                    <a:pt x="12762" y="1291"/>
                    <a:pt x="14303" y="2829"/>
                  </a:cubicBezTo>
                  <a:cubicBezTo>
                    <a:pt x="15841" y="4370"/>
                    <a:pt x="16693" y="6420"/>
                    <a:pt x="16693" y="8598"/>
                  </a:cubicBezTo>
                  <a:cubicBezTo>
                    <a:pt x="16693" y="10776"/>
                    <a:pt x="15841" y="12822"/>
                    <a:pt x="14303" y="14363"/>
                  </a:cubicBezTo>
                  <a:cubicBezTo>
                    <a:pt x="12765" y="15905"/>
                    <a:pt x="10716" y="16753"/>
                    <a:pt x="8538" y="16753"/>
                  </a:cubicBezTo>
                  <a:cubicBezTo>
                    <a:pt x="6360" y="16753"/>
                    <a:pt x="4313" y="15905"/>
                    <a:pt x="2769" y="14360"/>
                  </a:cubicBezTo>
                  <a:cubicBezTo>
                    <a:pt x="1231" y="12822"/>
                    <a:pt x="380" y="10773"/>
                    <a:pt x="380" y="8595"/>
                  </a:cubicBezTo>
                  <a:cubicBezTo>
                    <a:pt x="380" y="6420"/>
                    <a:pt x="1231" y="4370"/>
                    <a:pt x="2769" y="2829"/>
                  </a:cubicBezTo>
                  <a:cubicBezTo>
                    <a:pt x="4307" y="1291"/>
                    <a:pt x="6356" y="443"/>
                    <a:pt x="8538" y="443"/>
                  </a:cubicBezTo>
                  <a:close/>
                  <a:moveTo>
                    <a:pt x="8571" y="1"/>
                  </a:moveTo>
                  <a:cubicBezTo>
                    <a:pt x="3845" y="1"/>
                    <a:pt x="0" y="3846"/>
                    <a:pt x="0" y="8568"/>
                  </a:cubicBezTo>
                  <a:cubicBezTo>
                    <a:pt x="0" y="13291"/>
                    <a:pt x="3845" y="17136"/>
                    <a:pt x="8571" y="17136"/>
                  </a:cubicBezTo>
                  <a:cubicBezTo>
                    <a:pt x="13293" y="17136"/>
                    <a:pt x="17138" y="13291"/>
                    <a:pt x="17138" y="8568"/>
                  </a:cubicBezTo>
                  <a:cubicBezTo>
                    <a:pt x="17138" y="3846"/>
                    <a:pt x="13293" y="1"/>
                    <a:pt x="8571"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6210983" y="3230471"/>
              <a:ext cx="278876" cy="278733"/>
            </a:xfrm>
            <a:custGeom>
              <a:rect b="b" l="l" r="r" t="t"/>
              <a:pathLst>
                <a:path extrusionOk="0" h="1954" w="1955">
                  <a:moveTo>
                    <a:pt x="978" y="0"/>
                  </a:moveTo>
                  <a:cubicBezTo>
                    <a:pt x="440" y="0"/>
                    <a:pt x="1" y="436"/>
                    <a:pt x="1" y="977"/>
                  </a:cubicBezTo>
                  <a:cubicBezTo>
                    <a:pt x="1" y="1515"/>
                    <a:pt x="437" y="1954"/>
                    <a:pt x="978" y="1954"/>
                  </a:cubicBezTo>
                  <a:cubicBezTo>
                    <a:pt x="1512" y="1954"/>
                    <a:pt x="1955" y="1518"/>
                    <a:pt x="1955" y="977"/>
                  </a:cubicBezTo>
                  <a:cubicBezTo>
                    <a:pt x="1951" y="436"/>
                    <a:pt x="1512" y="0"/>
                    <a:pt x="97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6389007" y="2071889"/>
              <a:ext cx="336220" cy="603114"/>
            </a:xfrm>
            <a:custGeom>
              <a:rect b="b" l="l" r="r" t="t"/>
              <a:pathLst>
                <a:path extrusionOk="0" h="4228" w="2357">
                  <a:moveTo>
                    <a:pt x="245" y="0"/>
                  </a:moveTo>
                  <a:cubicBezTo>
                    <a:pt x="60" y="126"/>
                    <a:pt x="0" y="373"/>
                    <a:pt x="113" y="578"/>
                  </a:cubicBezTo>
                  <a:lnTo>
                    <a:pt x="2129" y="4228"/>
                  </a:lnTo>
                  <a:lnTo>
                    <a:pt x="2357" y="3819"/>
                  </a:lnTo>
                  <a:lnTo>
                    <a:pt x="2354" y="3815"/>
                  </a:lnTo>
                  <a:lnTo>
                    <a:pt x="245"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0"/>
            <p:cNvSpPr/>
            <p:nvPr/>
          </p:nvSpPr>
          <p:spPr>
            <a:xfrm>
              <a:off x="6970437" y="3229900"/>
              <a:ext cx="279304" cy="278876"/>
            </a:xfrm>
            <a:custGeom>
              <a:rect b="b" l="l" r="r" t="t"/>
              <a:pathLst>
                <a:path extrusionOk="0" h="1955" w="1958">
                  <a:moveTo>
                    <a:pt x="977" y="1"/>
                  </a:moveTo>
                  <a:cubicBezTo>
                    <a:pt x="439" y="1"/>
                    <a:pt x="0" y="436"/>
                    <a:pt x="0" y="978"/>
                  </a:cubicBezTo>
                  <a:cubicBezTo>
                    <a:pt x="0" y="1519"/>
                    <a:pt x="442" y="1955"/>
                    <a:pt x="977" y="1955"/>
                  </a:cubicBezTo>
                  <a:cubicBezTo>
                    <a:pt x="1515" y="1955"/>
                    <a:pt x="1957" y="1519"/>
                    <a:pt x="1957" y="978"/>
                  </a:cubicBezTo>
                  <a:cubicBezTo>
                    <a:pt x="1957" y="440"/>
                    <a:pt x="1518" y="1"/>
                    <a:pt x="977"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0"/>
            <p:cNvSpPr/>
            <p:nvPr/>
          </p:nvSpPr>
          <p:spPr>
            <a:xfrm>
              <a:off x="5390475" y="1387325"/>
              <a:ext cx="2681202" cy="2681202"/>
            </a:xfrm>
            <a:custGeom>
              <a:rect b="b" l="l" r="r" t="t"/>
              <a:pathLst>
                <a:path extrusionOk="0" h="18796" w="18796">
                  <a:moveTo>
                    <a:pt x="9400" y="809"/>
                  </a:moveTo>
                  <a:cubicBezTo>
                    <a:pt x="11693" y="809"/>
                    <a:pt x="13848" y="1704"/>
                    <a:pt x="15472" y="3324"/>
                  </a:cubicBezTo>
                  <a:cubicBezTo>
                    <a:pt x="17093" y="4948"/>
                    <a:pt x="17987" y="7103"/>
                    <a:pt x="17987" y="9396"/>
                  </a:cubicBezTo>
                  <a:cubicBezTo>
                    <a:pt x="17987" y="11690"/>
                    <a:pt x="17093" y="13849"/>
                    <a:pt x="15472" y="15469"/>
                  </a:cubicBezTo>
                  <a:cubicBezTo>
                    <a:pt x="13848" y="17089"/>
                    <a:pt x="11693" y="17987"/>
                    <a:pt x="9400" y="17987"/>
                  </a:cubicBezTo>
                  <a:cubicBezTo>
                    <a:pt x="7103" y="17987"/>
                    <a:pt x="4948" y="17093"/>
                    <a:pt x="3327" y="15469"/>
                  </a:cubicBezTo>
                  <a:cubicBezTo>
                    <a:pt x="1704" y="13849"/>
                    <a:pt x="809" y="11690"/>
                    <a:pt x="809" y="9396"/>
                  </a:cubicBezTo>
                  <a:cubicBezTo>
                    <a:pt x="809" y="7103"/>
                    <a:pt x="1704" y="4948"/>
                    <a:pt x="3327" y="3324"/>
                  </a:cubicBezTo>
                  <a:cubicBezTo>
                    <a:pt x="4948" y="1700"/>
                    <a:pt x="7103" y="809"/>
                    <a:pt x="9400" y="809"/>
                  </a:cubicBezTo>
                  <a:close/>
                  <a:moveTo>
                    <a:pt x="9400" y="1"/>
                  </a:moveTo>
                  <a:cubicBezTo>
                    <a:pt x="6892" y="1"/>
                    <a:pt x="4532" y="978"/>
                    <a:pt x="2753" y="2753"/>
                  </a:cubicBezTo>
                  <a:cubicBezTo>
                    <a:pt x="978" y="4525"/>
                    <a:pt x="1" y="6885"/>
                    <a:pt x="1" y="9396"/>
                  </a:cubicBezTo>
                  <a:cubicBezTo>
                    <a:pt x="1" y="11905"/>
                    <a:pt x="978" y="14264"/>
                    <a:pt x="2753" y="16043"/>
                  </a:cubicBezTo>
                  <a:cubicBezTo>
                    <a:pt x="4532" y="17819"/>
                    <a:pt x="6892" y="18796"/>
                    <a:pt x="9400" y="18796"/>
                  </a:cubicBezTo>
                  <a:cubicBezTo>
                    <a:pt x="11908" y="18796"/>
                    <a:pt x="14268" y="17819"/>
                    <a:pt x="16043" y="16043"/>
                  </a:cubicBezTo>
                  <a:cubicBezTo>
                    <a:pt x="17819" y="14271"/>
                    <a:pt x="18796" y="11911"/>
                    <a:pt x="18796" y="9396"/>
                  </a:cubicBezTo>
                  <a:cubicBezTo>
                    <a:pt x="18796" y="6888"/>
                    <a:pt x="17819" y="4529"/>
                    <a:pt x="16043" y="2753"/>
                  </a:cubicBezTo>
                  <a:cubicBezTo>
                    <a:pt x="14271" y="978"/>
                    <a:pt x="11911" y="1"/>
                    <a:pt x="94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6202139" y="3221056"/>
              <a:ext cx="296707" cy="296707"/>
            </a:xfrm>
            <a:custGeom>
              <a:rect b="b" l="l" r="r" t="t"/>
              <a:pathLst>
                <a:path extrusionOk="0" h="2080" w="2080">
                  <a:moveTo>
                    <a:pt x="1040" y="63"/>
                  </a:moveTo>
                  <a:cubicBezTo>
                    <a:pt x="1574" y="63"/>
                    <a:pt x="2017" y="498"/>
                    <a:pt x="2017" y="1040"/>
                  </a:cubicBezTo>
                  <a:cubicBezTo>
                    <a:pt x="2013" y="1581"/>
                    <a:pt x="1574" y="2017"/>
                    <a:pt x="1040" y="2017"/>
                  </a:cubicBezTo>
                  <a:cubicBezTo>
                    <a:pt x="502" y="2017"/>
                    <a:pt x="63" y="1581"/>
                    <a:pt x="63" y="1040"/>
                  </a:cubicBezTo>
                  <a:cubicBezTo>
                    <a:pt x="63" y="502"/>
                    <a:pt x="499" y="63"/>
                    <a:pt x="1040" y="63"/>
                  </a:cubicBezTo>
                  <a:close/>
                  <a:moveTo>
                    <a:pt x="1040" y="0"/>
                  </a:moveTo>
                  <a:cubicBezTo>
                    <a:pt x="466" y="0"/>
                    <a:pt x="0" y="465"/>
                    <a:pt x="0" y="1040"/>
                  </a:cubicBezTo>
                  <a:cubicBezTo>
                    <a:pt x="0" y="1614"/>
                    <a:pt x="466" y="2079"/>
                    <a:pt x="1040" y="2079"/>
                  </a:cubicBezTo>
                  <a:cubicBezTo>
                    <a:pt x="1614" y="2079"/>
                    <a:pt x="2079" y="1611"/>
                    <a:pt x="2079" y="1040"/>
                  </a:cubicBezTo>
                  <a:cubicBezTo>
                    <a:pt x="2079" y="465"/>
                    <a:pt x="1614"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0"/>
            <p:cNvSpPr/>
            <p:nvPr/>
          </p:nvSpPr>
          <p:spPr>
            <a:xfrm>
              <a:off x="6961450" y="3221056"/>
              <a:ext cx="297277" cy="296707"/>
            </a:xfrm>
            <a:custGeom>
              <a:rect b="b" l="l" r="r" t="t"/>
              <a:pathLst>
                <a:path extrusionOk="0" h="2080" w="2084">
                  <a:moveTo>
                    <a:pt x="1040" y="63"/>
                  </a:moveTo>
                  <a:cubicBezTo>
                    <a:pt x="1581" y="63"/>
                    <a:pt x="2020" y="498"/>
                    <a:pt x="2020" y="1040"/>
                  </a:cubicBezTo>
                  <a:cubicBezTo>
                    <a:pt x="2020" y="1581"/>
                    <a:pt x="1578" y="2017"/>
                    <a:pt x="1040" y="2017"/>
                  </a:cubicBezTo>
                  <a:cubicBezTo>
                    <a:pt x="505" y="2017"/>
                    <a:pt x="63" y="1581"/>
                    <a:pt x="63" y="1040"/>
                  </a:cubicBezTo>
                  <a:cubicBezTo>
                    <a:pt x="63" y="502"/>
                    <a:pt x="502" y="63"/>
                    <a:pt x="1040" y="63"/>
                  </a:cubicBezTo>
                  <a:close/>
                  <a:moveTo>
                    <a:pt x="1040" y="0"/>
                  </a:moveTo>
                  <a:cubicBezTo>
                    <a:pt x="469" y="0"/>
                    <a:pt x="1" y="465"/>
                    <a:pt x="1" y="1040"/>
                  </a:cubicBezTo>
                  <a:cubicBezTo>
                    <a:pt x="1" y="1614"/>
                    <a:pt x="469" y="2079"/>
                    <a:pt x="1040" y="2079"/>
                  </a:cubicBezTo>
                  <a:cubicBezTo>
                    <a:pt x="1614" y="2079"/>
                    <a:pt x="2083" y="1611"/>
                    <a:pt x="2083" y="1040"/>
                  </a:cubicBezTo>
                  <a:cubicBezTo>
                    <a:pt x="2083" y="465"/>
                    <a:pt x="1614"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0"/>
            <p:cNvSpPr/>
            <p:nvPr/>
          </p:nvSpPr>
          <p:spPr>
            <a:xfrm>
              <a:off x="6106137" y="2060335"/>
              <a:ext cx="1197668" cy="1521906"/>
            </a:xfrm>
            <a:custGeom>
              <a:rect b="b" l="l" r="r" t="t"/>
              <a:pathLst>
                <a:path extrusionOk="0" h="10669" w="8396">
                  <a:moveTo>
                    <a:pt x="2228" y="75"/>
                  </a:moveTo>
                  <a:lnTo>
                    <a:pt x="4337" y="3893"/>
                  </a:lnTo>
                  <a:cubicBezTo>
                    <a:pt x="4337" y="3896"/>
                    <a:pt x="4340" y="3896"/>
                    <a:pt x="4340" y="3896"/>
                  </a:cubicBezTo>
                  <a:lnTo>
                    <a:pt x="4112" y="4306"/>
                  </a:lnTo>
                  <a:lnTo>
                    <a:pt x="2096" y="652"/>
                  </a:lnTo>
                  <a:cubicBezTo>
                    <a:pt x="1983" y="451"/>
                    <a:pt x="2043" y="207"/>
                    <a:pt x="2228" y="75"/>
                  </a:cubicBezTo>
                  <a:close/>
                  <a:moveTo>
                    <a:pt x="4634" y="4438"/>
                  </a:moveTo>
                  <a:lnTo>
                    <a:pt x="5914" y="6764"/>
                  </a:lnTo>
                  <a:cubicBezTo>
                    <a:pt x="6036" y="6979"/>
                    <a:pt x="6158" y="7203"/>
                    <a:pt x="6327" y="7391"/>
                  </a:cubicBezTo>
                  <a:cubicBezTo>
                    <a:pt x="6538" y="7622"/>
                    <a:pt x="6756" y="7781"/>
                    <a:pt x="6977" y="7863"/>
                  </a:cubicBezTo>
                  <a:cubicBezTo>
                    <a:pt x="6993" y="7870"/>
                    <a:pt x="7049" y="7880"/>
                    <a:pt x="7076" y="7880"/>
                  </a:cubicBezTo>
                  <a:lnTo>
                    <a:pt x="7079" y="7880"/>
                  </a:lnTo>
                  <a:cubicBezTo>
                    <a:pt x="7779" y="7906"/>
                    <a:pt x="8330" y="8474"/>
                    <a:pt x="8330" y="9177"/>
                  </a:cubicBezTo>
                  <a:cubicBezTo>
                    <a:pt x="8333" y="9890"/>
                    <a:pt x="7752" y="10470"/>
                    <a:pt x="7036" y="10470"/>
                  </a:cubicBezTo>
                  <a:cubicBezTo>
                    <a:pt x="6323" y="10470"/>
                    <a:pt x="5742" y="9890"/>
                    <a:pt x="5742" y="9177"/>
                  </a:cubicBezTo>
                  <a:lnTo>
                    <a:pt x="5742" y="9107"/>
                  </a:lnTo>
                  <a:cubicBezTo>
                    <a:pt x="5746" y="9012"/>
                    <a:pt x="5762" y="8913"/>
                    <a:pt x="5789" y="8820"/>
                  </a:cubicBezTo>
                  <a:cubicBezTo>
                    <a:pt x="5799" y="8777"/>
                    <a:pt x="5815" y="8731"/>
                    <a:pt x="5832" y="8688"/>
                  </a:cubicBezTo>
                  <a:cubicBezTo>
                    <a:pt x="5841" y="8672"/>
                    <a:pt x="5848" y="8652"/>
                    <a:pt x="5858" y="8635"/>
                  </a:cubicBezTo>
                  <a:cubicBezTo>
                    <a:pt x="5871" y="8616"/>
                    <a:pt x="5878" y="8589"/>
                    <a:pt x="5891" y="8569"/>
                  </a:cubicBezTo>
                  <a:cubicBezTo>
                    <a:pt x="6063" y="8117"/>
                    <a:pt x="5894" y="7543"/>
                    <a:pt x="5696" y="7183"/>
                  </a:cubicBezTo>
                  <a:lnTo>
                    <a:pt x="4409" y="4850"/>
                  </a:lnTo>
                  <a:cubicBezTo>
                    <a:pt x="4409" y="4850"/>
                    <a:pt x="4409" y="4843"/>
                    <a:pt x="4406" y="4843"/>
                  </a:cubicBezTo>
                  <a:lnTo>
                    <a:pt x="4634" y="4438"/>
                  </a:lnTo>
                  <a:close/>
                  <a:moveTo>
                    <a:pt x="6518" y="75"/>
                  </a:moveTo>
                  <a:cubicBezTo>
                    <a:pt x="6703" y="203"/>
                    <a:pt x="6762" y="451"/>
                    <a:pt x="6650" y="652"/>
                  </a:cubicBezTo>
                  <a:lnTo>
                    <a:pt x="3049" y="7183"/>
                  </a:lnTo>
                  <a:cubicBezTo>
                    <a:pt x="2851" y="7540"/>
                    <a:pt x="2686" y="8117"/>
                    <a:pt x="2855" y="8569"/>
                  </a:cubicBezTo>
                  <a:lnTo>
                    <a:pt x="2855" y="8573"/>
                  </a:lnTo>
                  <a:lnTo>
                    <a:pt x="2881" y="8619"/>
                  </a:lnTo>
                  <a:cubicBezTo>
                    <a:pt x="2964" y="8797"/>
                    <a:pt x="3007" y="8982"/>
                    <a:pt x="3007" y="9180"/>
                  </a:cubicBezTo>
                  <a:cubicBezTo>
                    <a:pt x="3007" y="9893"/>
                    <a:pt x="2426" y="10477"/>
                    <a:pt x="1713" y="10477"/>
                  </a:cubicBezTo>
                  <a:cubicBezTo>
                    <a:pt x="1581" y="10477"/>
                    <a:pt x="1449" y="10447"/>
                    <a:pt x="1320" y="10418"/>
                  </a:cubicBezTo>
                  <a:cubicBezTo>
                    <a:pt x="1191" y="10388"/>
                    <a:pt x="1063" y="10358"/>
                    <a:pt x="927" y="10355"/>
                  </a:cubicBezTo>
                  <a:cubicBezTo>
                    <a:pt x="922" y="10355"/>
                    <a:pt x="917" y="10355"/>
                    <a:pt x="912" y="10355"/>
                  </a:cubicBezTo>
                  <a:cubicBezTo>
                    <a:pt x="653" y="10355"/>
                    <a:pt x="398" y="10434"/>
                    <a:pt x="188" y="10569"/>
                  </a:cubicBezTo>
                  <a:lnTo>
                    <a:pt x="185" y="10573"/>
                  </a:lnTo>
                  <a:cubicBezTo>
                    <a:pt x="162" y="10589"/>
                    <a:pt x="132" y="10606"/>
                    <a:pt x="106" y="10612"/>
                  </a:cubicBezTo>
                  <a:cubicBezTo>
                    <a:pt x="96" y="10612"/>
                    <a:pt x="79" y="10606"/>
                    <a:pt x="69" y="10599"/>
                  </a:cubicBezTo>
                  <a:cubicBezTo>
                    <a:pt x="66" y="10596"/>
                    <a:pt x="63" y="10589"/>
                    <a:pt x="63" y="10583"/>
                  </a:cubicBezTo>
                  <a:cubicBezTo>
                    <a:pt x="63" y="10569"/>
                    <a:pt x="73" y="10553"/>
                    <a:pt x="86" y="10540"/>
                  </a:cubicBezTo>
                  <a:cubicBezTo>
                    <a:pt x="116" y="10507"/>
                    <a:pt x="149" y="10480"/>
                    <a:pt x="178" y="10447"/>
                  </a:cubicBezTo>
                  <a:cubicBezTo>
                    <a:pt x="271" y="10348"/>
                    <a:pt x="370" y="10249"/>
                    <a:pt x="442" y="10124"/>
                  </a:cubicBezTo>
                  <a:cubicBezTo>
                    <a:pt x="551" y="9923"/>
                    <a:pt x="508" y="9711"/>
                    <a:pt x="462" y="9500"/>
                  </a:cubicBezTo>
                  <a:cubicBezTo>
                    <a:pt x="436" y="9395"/>
                    <a:pt x="416" y="9282"/>
                    <a:pt x="416" y="9177"/>
                  </a:cubicBezTo>
                  <a:cubicBezTo>
                    <a:pt x="416" y="8474"/>
                    <a:pt x="987" y="7896"/>
                    <a:pt x="1683" y="7880"/>
                  </a:cubicBezTo>
                  <a:lnTo>
                    <a:pt x="1686" y="7880"/>
                  </a:lnTo>
                  <a:cubicBezTo>
                    <a:pt x="1703" y="7876"/>
                    <a:pt x="1749" y="7867"/>
                    <a:pt x="1766" y="7863"/>
                  </a:cubicBezTo>
                  <a:cubicBezTo>
                    <a:pt x="1983" y="7781"/>
                    <a:pt x="2201" y="7619"/>
                    <a:pt x="2412" y="7388"/>
                  </a:cubicBezTo>
                  <a:cubicBezTo>
                    <a:pt x="2587" y="7200"/>
                    <a:pt x="2706" y="6975"/>
                    <a:pt x="2825" y="6761"/>
                  </a:cubicBezTo>
                  <a:lnTo>
                    <a:pt x="6518" y="75"/>
                  </a:lnTo>
                  <a:close/>
                  <a:moveTo>
                    <a:pt x="2238" y="1"/>
                  </a:moveTo>
                  <a:cubicBezTo>
                    <a:pt x="2232" y="1"/>
                    <a:pt x="2226" y="3"/>
                    <a:pt x="2221" y="5"/>
                  </a:cubicBezTo>
                  <a:cubicBezTo>
                    <a:pt x="1983" y="147"/>
                    <a:pt x="1908" y="444"/>
                    <a:pt x="2040" y="682"/>
                  </a:cubicBezTo>
                  <a:lnTo>
                    <a:pt x="4076" y="4375"/>
                  </a:lnTo>
                  <a:lnTo>
                    <a:pt x="2772" y="6735"/>
                  </a:lnTo>
                  <a:cubicBezTo>
                    <a:pt x="2650" y="6956"/>
                    <a:pt x="2535" y="7167"/>
                    <a:pt x="2370" y="7348"/>
                  </a:cubicBezTo>
                  <a:cubicBezTo>
                    <a:pt x="2165" y="7573"/>
                    <a:pt x="1957" y="7725"/>
                    <a:pt x="1746" y="7807"/>
                  </a:cubicBezTo>
                  <a:cubicBezTo>
                    <a:pt x="1736" y="7810"/>
                    <a:pt x="1703" y="7814"/>
                    <a:pt x="1680" y="7820"/>
                  </a:cubicBezTo>
                  <a:cubicBezTo>
                    <a:pt x="1323" y="7827"/>
                    <a:pt x="990" y="7972"/>
                    <a:pt x="743" y="8226"/>
                  </a:cubicBezTo>
                  <a:cubicBezTo>
                    <a:pt x="492" y="8484"/>
                    <a:pt x="356" y="8820"/>
                    <a:pt x="356" y="9177"/>
                  </a:cubicBezTo>
                  <a:cubicBezTo>
                    <a:pt x="356" y="9289"/>
                    <a:pt x="380" y="9404"/>
                    <a:pt x="406" y="9513"/>
                  </a:cubicBezTo>
                  <a:cubicBezTo>
                    <a:pt x="449" y="9721"/>
                    <a:pt x="492" y="9909"/>
                    <a:pt x="389" y="10091"/>
                  </a:cubicBezTo>
                  <a:cubicBezTo>
                    <a:pt x="323" y="10206"/>
                    <a:pt x="228" y="10305"/>
                    <a:pt x="132" y="10398"/>
                  </a:cubicBezTo>
                  <a:cubicBezTo>
                    <a:pt x="102" y="10428"/>
                    <a:pt x="69" y="10461"/>
                    <a:pt x="43" y="10494"/>
                  </a:cubicBezTo>
                  <a:cubicBezTo>
                    <a:pt x="26" y="10510"/>
                    <a:pt x="0" y="10536"/>
                    <a:pt x="0" y="10579"/>
                  </a:cubicBezTo>
                  <a:cubicBezTo>
                    <a:pt x="0" y="10599"/>
                    <a:pt x="13" y="10626"/>
                    <a:pt x="30" y="10642"/>
                  </a:cubicBezTo>
                  <a:cubicBezTo>
                    <a:pt x="50" y="10659"/>
                    <a:pt x="76" y="10668"/>
                    <a:pt x="102" y="10668"/>
                  </a:cubicBezTo>
                  <a:lnTo>
                    <a:pt x="112" y="10668"/>
                  </a:lnTo>
                  <a:cubicBezTo>
                    <a:pt x="152" y="10665"/>
                    <a:pt x="191" y="10642"/>
                    <a:pt x="218" y="10626"/>
                  </a:cubicBezTo>
                  <a:lnTo>
                    <a:pt x="224" y="10619"/>
                  </a:lnTo>
                  <a:cubicBezTo>
                    <a:pt x="426" y="10484"/>
                    <a:pt x="677" y="10414"/>
                    <a:pt x="927" y="10414"/>
                  </a:cubicBezTo>
                  <a:cubicBezTo>
                    <a:pt x="1056" y="10414"/>
                    <a:pt x="1185" y="10447"/>
                    <a:pt x="1307" y="10470"/>
                  </a:cubicBezTo>
                  <a:cubicBezTo>
                    <a:pt x="1436" y="10500"/>
                    <a:pt x="1571" y="10533"/>
                    <a:pt x="1713" y="10533"/>
                  </a:cubicBezTo>
                  <a:cubicBezTo>
                    <a:pt x="2459" y="10533"/>
                    <a:pt x="3069" y="9923"/>
                    <a:pt x="3069" y="9177"/>
                  </a:cubicBezTo>
                  <a:cubicBezTo>
                    <a:pt x="3069" y="8969"/>
                    <a:pt x="3023" y="8771"/>
                    <a:pt x="2937" y="8586"/>
                  </a:cubicBezTo>
                  <a:lnTo>
                    <a:pt x="2917" y="8540"/>
                  </a:lnTo>
                  <a:cubicBezTo>
                    <a:pt x="2752" y="8107"/>
                    <a:pt x="2917" y="7556"/>
                    <a:pt x="3106" y="7213"/>
                  </a:cubicBezTo>
                  <a:lnTo>
                    <a:pt x="4376" y="4909"/>
                  </a:lnTo>
                  <a:lnTo>
                    <a:pt x="5647" y="7213"/>
                  </a:lnTo>
                  <a:cubicBezTo>
                    <a:pt x="5838" y="7556"/>
                    <a:pt x="6003" y="8111"/>
                    <a:pt x="5838" y="8546"/>
                  </a:cubicBezTo>
                  <a:cubicBezTo>
                    <a:pt x="5828" y="8566"/>
                    <a:pt x="5822" y="8586"/>
                    <a:pt x="5808" y="8606"/>
                  </a:cubicBezTo>
                  <a:cubicBezTo>
                    <a:pt x="5802" y="8629"/>
                    <a:pt x="5789" y="8649"/>
                    <a:pt x="5779" y="8668"/>
                  </a:cubicBezTo>
                  <a:cubicBezTo>
                    <a:pt x="5762" y="8715"/>
                    <a:pt x="5746" y="8761"/>
                    <a:pt x="5729" y="8810"/>
                  </a:cubicBezTo>
                  <a:cubicBezTo>
                    <a:pt x="5703" y="8903"/>
                    <a:pt x="5686" y="9008"/>
                    <a:pt x="5680" y="9107"/>
                  </a:cubicBezTo>
                  <a:lnTo>
                    <a:pt x="5680" y="9177"/>
                  </a:lnTo>
                  <a:cubicBezTo>
                    <a:pt x="5680" y="9923"/>
                    <a:pt x="6290" y="10533"/>
                    <a:pt x="7039" y="10533"/>
                  </a:cubicBezTo>
                  <a:cubicBezTo>
                    <a:pt x="7785" y="10533"/>
                    <a:pt x="8396" y="9923"/>
                    <a:pt x="8396" y="9177"/>
                  </a:cubicBezTo>
                  <a:cubicBezTo>
                    <a:pt x="8396" y="8820"/>
                    <a:pt x="8261" y="8487"/>
                    <a:pt x="8016" y="8233"/>
                  </a:cubicBezTo>
                  <a:cubicBezTo>
                    <a:pt x="7769" y="7979"/>
                    <a:pt x="7442" y="7830"/>
                    <a:pt x="7089" y="7820"/>
                  </a:cubicBezTo>
                  <a:cubicBezTo>
                    <a:pt x="7056" y="7814"/>
                    <a:pt x="7010" y="7807"/>
                    <a:pt x="7000" y="7807"/>
                  </a:cubicBezTo>
                  <a:cubicBezTo>
                    <a:pt x="6792" y="7728"/>
                    <a:pt x="6581" y="7576"/>
                    <a:pt x="6379" y="7348"/>
                  </a:cubicBezTo>
                  <a:cubicBezTo>
                    <a:pt x="6214" y="7167"/>
                    <a:pt x="6099" y="6956"/>
                    <a:pt x="5973" y="6735"/>
                  </a:cubicBezTo>
                  <a:lnTo>
                    <a:pt x="4670" y="4378"/>
                  </a:lnTo>
                  <a:lnTo>
                    <a:pt x="4670" y="4375"/>
                  </a:lnTo>
                  <a:lnTo>
                    <a:pt x="6709" y="682"/>
                  </a:lnTo>
                  <a:cubicBezTo>
                    <a:pt x="6841" y="444"/>
                    <a:pt x="6762" y="147"/>
                    <a:pt x="6528" y="5"/>
                  </a:cubicBezTo>
                  <a:cubicBezTo>
                    <a:pt x="6518" y="2"/>
                    <a:pt x="6511" y="2"/>
                    <a:pt x="6501" y="2"/>
                  </a:cubicBezTo>
                  <a:cubicBezTo>
                    <a:pt x="6495" y="5"/>
                    <a:pt x="6485" y="9"/>
                    <a:pt x="6482" y="19"/>
                  </a:cubicBezTo>
                  <a:lnTo>
                    <a:pt x="4373" y="3837"/>
                  </a:lnTo>
                  <a:lnTo>
                    <a:pt x="2264" y="19"/>
                  </a:lnTo>
                  <a:cubicBezTo>
                    <a:pt x="2261" y="9"/>
                    <a:pt x="2254" y="5"/>
                    <a:pt x="2244" y="2"/>
                  </a:cubicBezTo>
                  <a:cubicBezTo>
                    <a:pt x="2242" y="1"/>
                    <a:pt x="2240" y="1"/>
                    <a:pt x="2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0"/>
            <p:cNvSpPr/>
            <p:nvPr/>
          </p:nvSpPr>
          <p:spPr>
            <a:xfrm>
              <a:off x="6717096" y="2673005"/>
              <a:ext cx="23679" cy="23679"/>
            </a:xfrm>
            <a:custGeom>
              <a:rect b="b" l="l" r="r" t="t"/>
              <a:pathLst>
                <a:path extrusionOk="0" h="166" w="166">
                  <a:moveTo>
                    <a:pt x="83" y="1"/>
                  </a:moveTo>
                  <a:cubicBezTo>
                    <a:pt x="37" y="1"/>
                    <a:pt x="1" y="37"/>
                    <a:pt x="1" y="83"/>
                  </a:cubicBezTo>
                  <a:cubicBezTo>
                    <a:pt x="1" y="129"/>
                    <a:pt x="37" y="166"/>
                    <a:pt x="83" y="166"/>
                  </a:cubicBezTo>
                  <a:cubicBezTo>
                    <a:pt x="126" y="166"/>
                    <a:pt x="166" y="129"/>
                    <a:pt x="166" y="83"/>
                  </a:cubicBezTo>
                  <a:cubicBezTo>
                    <a:pt x="166" y="37"/>
                    <a:pt x="126" y="1"/>
                    <a:pt x="83" y="1"/>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0"/>
            <p:cNvSpPr/>
            <p:nvPr/>
          </p:nvSpPr>
          <p:spPr>
            <a:xfrm>
              <a:off x="6583435" y="2785982"/>
              <a:ext cx="571" cy="571"/>
            </a:xfrm>
            <a:custGeom>
              <a:rect b="b" l="l" r="r" t="t"/>
              <a:pathLst>
                <a:path extrusionOk="0" h="4" w="4">
                  <a:moveTo>
                    <a:pt x="4" y="1"/>
                  </a:moveTo>
                  <a:lnTo>
                    <a:pt x="0" y="4"/>
                  </a:lnTo>
                  <a:lnTo>
                    <a:pt x="4" y="4"/>
                  </a:lnTo>
                  <a:lnTo>
                    <a:pt x="4" y="1"/>
                  </a:ln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0"/>
            <p:cNvSpPr/>
            <p:nvPr/>
          </p:nvSpPr>
          <p:spPr>
            <a:xfrm>
              <a:off x="6864450" y="2534209"/>
              <a:ext cx="919791" cy="323097"/>
            </a:xfrm>
            <a:custGeom>
              <a:rect b="b" l="l" r="r" t="t"/>
              <a:pathLst>
                <a:path extrusionOk="0" h="2265" w="6448">
                  <a:moveTo>
                    <a:pt x="54" y="383"/>
                  </a:moveTo>
                  <a:lnTo>
                    <a:pt x="1" y="482"/>
                  </a:lnTo>
                  <a:lnTo>
                    <a:pt x="1" y="1667"/>
                  </a:lnTo>
                  <a:lnTo>
                    <a:pt x="54" y="1758"/>
                  </a:lnTo>
                  <a:lnTo>
                    <a:pt x="54" y="383"/>
                  </a:lnTo>
                  <a:close/>
                  <a:moveTo>
                    <a:pt x="54" y="1758"/>
                  </a:moveTo>
                  <a:lnTo>
                    <a:pt x="54" y="1759"/>
                  </a:lnTo>
                  <a:lnTo>
                    <a:pt x="54" y="1759"/>
                  </a:lnTo>
                  <a:lnTo>
                    <a:pt x="54" y="1758"/>
                  </a:lnTo>
                  <a:close/>
                  <a:moveTo>
                    <a:pt x="6367" y="0"/>
                  </a:moveTo>
                  <a:cubicBezTo>
                    <a:pt x="6327" y="0"/>
                    <a:pt x="6298" y="33"/>
                    <a:pt x="6298" y="76"/>
                  </a:cubicBezTo>
                  <a:cubicBezTo>
                    <a:pt x="6278" y="835"/>
                    <a:pt x="6156" y="1248"/>
                    <a:pt x="6037" y="1472"/>
                  </a:cubicBezTo>
                  <a:lnTo>
                    <a:pt x="6037" y="76"/>
                  </a:lnTo>
                  <a:cubicBezTo>
                    <a:pt x="6037" y="59"/>
                    <a:pt x="6024" y="46"/>
                    <a:pt x="6007" y="46"/>
                  </a:cubicBezTo>
                  <a:cubicBezTo>
                    <a:pt x="5991" y="46"/>
                    <a:pt x="5981" y="59"/>
                    <a:pt x="5981" y="76"/>
                  </a:cubicBezTo>
                  <a:lnTo>
                    <a:pt x="5981" y="1564"/>
                  </a:lnTo>
                  <a:cubicBezTo>
                    <a:pt x="5948" y="1611"/>
                    <a:pt x="5918" y="1647"/>
                    <a:pt x="5888" y="1670"/>
                  </a:cubicBezTo>
                  <a:cubicBezTo>
                    <a:pt x="5829" y="1726"/>
                    <a:pt x="5783" y="1746"/>
                    <a:pt x="5746" y="1753"/>
                  </a:cubicBezTo>
                  <a:lnTo>
                    <a:pt x="5746" y="69"/>
                  </a:lnTo>
                  <a:cubicBezTo>
                    <a:pt x="5746" y="53"/>
                    <a:pt x="5737" y="43"/>
                    <a:pt x="5720" y="43"/>
                  </a:cubicBezTo>
                  <a:cubicBezTo>
                    <a:pt x="5704" y="43"/>
                    <a:pt x="5690" y="53"/>
                    <a:pt x="5690" y="69"/>
                  </a:cubicBezTo>
                  <a:lnTo>
                    <a:pt x="5690" y="1759"/>
                  </a:lnTo>
                  <a:lnTo>
                    <a:pt x="5463" y="1759"/>
                  </a:lnTo>
                  <a:lnTo>
                    <a:pt x="5463" y="69"/>
                  </a:lnTo>
                  <a:cubicBezTo>
                    <a:pt x="5463" y="53"/>
                    <a:pt x="5449" y="43"/>
                    <a:pt x="5433" y="43"/>
                  </a:cubicBezTo>
                  <a:cubicBezTo>
                    <a:pt x="5416" y="43"/>
                    <a:pt x="5407" y="53"/>
                    <a:pt x="5407" y="69"/>
                  </a:cubicBezTo>
                  <a:lnTo>
                    <a:pt x="5407" y="1759"/>
                  </a:lnTo>
                  <a:lnTo>
                    <a:pt x="5179" y="1759"/>
                  </a:lnTo>
                  <a:lnTo>
                    <a:pt x="5179" y="69"/>
                  </a:lnTo>
                  <a:cubicBezTo>
                    <a:pt x="5179" y="53"/>
                    <a:pt x="5166" y="43"/>
                    <a:pt x="5149" y="43"/>
                  </a:cubicBezTo>
                  <a:cubicBezTo>
                    <a:pt x="5133" y="43"/>
                    <a:pt x="5119" y="53"/>
                    <a:pt x="5119" y="69"/>
                  </a:cubicBezTo>
                  <a:lnTo>
                    <a:pt x="5119" y="1759"/>
                  </a:lnTo>
                  <a:lnTo>
                    <a:pt x="4895" y="1759"/>
                  </a:lnTo>
                  <a:lnTo>
                    <a:pt x="4895" y="69"/>
                  </a:lnTo>
                  <a:cubicBezTo>
                    <a:pt x="4895" y="53"/>
                    <a:pt x="4882" y="43"/>
                    <a:pt x="4865" y="43"/>
                  </a:cubicBezTo>
                  <a:cubicBezTo>
                    <a:pt x="4849" y="43"/>
                    <a:pt x="4836" y="53"/>
                    <a:pt x="4836" y="69"/>
                  </a:cubicBezTo>
                  <a:lnTo>
                    <a:pt x="4836" y="1759"/>
                  </a:lnTo>
                  <a:lnTo>
                    <a:pt x="4608" y="1759"/>
                  </a:lnTo>
                  <a:lnTo>
                    <a:pt x="4608" y="69"/>
                  </a:lnTo>
                  <a:cubicBezTo>
                    <a:pt x="4608" y="53"/>
                    <a:pt x="4598" y="43"/>
                    <a:pt x="4581" y="43"/>
                  </a:cubicBezTo>
                  <a:cubicBezTo>
                    <a:pt x="4565" y="43"/>
                    <a:pt x="4552" y="53"/>
                    <a:pt x="4552" y="69"/>
                  </a:cubicBezTo>
                  <a:lnTo>
                    <a:pt x="4552" y="1759"/>
                  </a:lnTo>
                  <a:lnTo>
                    <a:pt x="4324" y="1759"/>
                  </a:lnTo>
                  <a:lnTo>
                    <a:pt x="4324" y="69"/>
                  </a:lnTo>
                  <a:cubicBezTo>
                    <a:pt x="4324" y="53"/>
                    <a:pt x="4311" y="43"/>
                    <a:pt x="4294" y="43"/>
                  </a:cubicBezTo>
                  <a:cubicBezTo>
                    <a:pt x="4278" y="43"/>
                    <a:pt x="4268" y="53"/>
                    <a:pt x="4268" y="69"/>
                  </a:cubicBezTo>
                  <a:lnTo>
                    <a:pt x="4268" y="1759"/>
                  </a:lnTo>
                  <a:lnTo>
                    <a:pt x="4040" y="1759"/>
                  </a:lnTo>
                  <a:lnTo>
                    <a:pt x="4040" y="69"/>
                  </a:lnTo>
                  <a:cubicBezTo>
                    <a:pt x="4040" y="53"/>
                    <a:pt x="4027" y="43"/>
                    <a:pt x="4011" y="43"/>
                  </a:cubicBezTo>
                  <a:cubicBezTo>
                    <a:pt x="3994" y="43"/>
                    <a:pt x="3981" y="53"/>
                    <a:pt x="3981" y="69"/>
                  </a:cubicBezTo>
                  <a:lnTo>
                    <a:pt x="3981" y="1759"/>
                  </a:lnTo>
                  <a:lnTo>
                    <a:pt x="3756" y="1759"/>
                  </a:lnTo>
                  <a:lnTo>
                    <a:pt x="3756" y="69"/>
                  </a:lnTo>
                  <a:cubicBezTo>
                    <a:pt x="3756" y="53"/>
                    <a:pt x="3743" y="43"/>
                    <a:pt x="3727" y="43"/>
                  </a:cubicBezTo>
                  <a:cubicBezTo>
                    <a:pt x="3710" y="43"/>
                    <a:pt x="3697" y="53"/>
                    <a:pt x="3697" y="69"/>
                  </a:cubicBezTo>
                  <a:lnTo>
                    <a:pt x="3697" y="1759"/>
                  </a:lnTo>
                  <a:lnTo>
                    <a:pt x="3469" y="1759"/>
                  </a:lnTo>
                  <a:lnTo>
                    <a:pt x="3469" y="69"/>
                  </a:lnTo>
                  <a:cubicBezTo>
                    <a:pt x="3469" y="53"/>
                    <a:pt x="3459" y="43"/>
                    <a:pt x="3443" y="43"/>
                  </a:cubicBezTo>
                  <a:cubicBezTo>
                    <a:pt x="3426" y="43"/>
                    <a:pt x="3413" y="53"/>
                    <a:pt x="3413" y="69"/>
                  </a:cubicBezTo>
                  <a:lnTo>
                    <a:pt x="3413" y="1759"/>
                  </a:lnTo>
                  <a:lnTo>
                    <a:pt x="3185" y="1759"/>
                  </a:lnTo>
                  <a:lnTo>
                    <a:pt x="3185" y="69"/>
                  </a:lnTo>
                  <a:cubicBezTo>
                    <a:pt x="3185" y="53"/>
                    <a:pt x="3172" y="43"/>
                    <a:pt x="3156" y="43"/>
                  </a:cubicBezTo>
                  <a:cubicBezTo>
                    <a:pt x="3139" y="43"/>
                    <a:pt x="3129" y="53"/>
                    <a:pt x="3129" y="69"/>
                  </a:cubicBezTo>
                  <a:lnTo>
                    <a:pt x="3129" y="1759"/>
                  </a:lnTo>
                  <a:lnTo>
                    <a:pt x="2902" y="1759"/>
                  </a:lnTo>
                  <a:lnTo>
                    <a:pt x="2902" y="69"/>
                  </a:lnTo>
                  <a:cubicBezTo>
                    <a:pt x="2902" y="53"/>
                    <a:pt x="2888" y="43"/>
                    <a:pt x="2872" y="43"/>
                  </a:cubicBezTo>
                  <a:cubicBezTo>
                    <a:pt x="2855" y="43"/>
                    <a:pt x="2842" y="53"/>
                    <a:pt x="2842" y="69"/>
                  </a:cubicBezTo>
                  <a:lnTo>
                    <a:pt x="2842" y="1759"/>
                  </a:lnTo>
                  <a:lnTo>
                    <a:pt x="2618" y="1759"/>
                  </a:lnTo>
                  <a:lnTo>
                    <a:pt x="2618" y="69"/>
                  </a:lnTo>
                  <a:cubicBezTo>
                    <a:pt x="2618" y="53"/>
                    <a:pt x="2605" y="43"/>
                    <a:pt x="2588" y="43"/>
                  </a:cubicBezTo>
                  <a:cubicBezTo>
                    <a:pt x="2572" y="43"/>
                    <a:pt x="2558" y="53"/>
                    <a:pt x="2558" y="69"/>
                  </a:cubicBezTo>
                  <a:lnTo>
                    <a:pt x="2558" y="1759"/>
                  </a:lnTo>
                  <a:lnTo>
                    <a:pt x="2331" y="1759"/>
                  </a:lnTo>
                  <a:lnTo>
                    <a:pt x="2331" y="69"/>
                  </a:lnTo>
                  <a:cubicBezTo>
                    <a:pt x="2331" y="53"/>
                    <a:pt x="2321" y="43"/>
                    <a:pt x="2304" y="43"/>
                  </a:cubicBezTo>
                  <a:cubicBezTo>
                    <a:pt x="2288" y="43"/>
                    <a:pt x="2275" y="53"/>
                    <a:pt x="2275" y="69"/>
                  </a:cubicBezTo>
                  <a:lnTo>
                    <a:pt x="2275" y="1759"/>
                  </a:lnTo>
                  <a:lnTo>
                    <a:pt x="2047" y="1759"/>
                  </a:lnTo>
                  <a:lnTo>
                    <a:pt x="2047" y="69"/>
                  </a:lnTo>
                  <a:cubicBezTo>
                    <a:pt x="2047" y="53"/>
                    <a:pt x="2034" y="43"/>
                    <a:pt x="2017" y="43"/>
                  </a:cubicBezTo>
                  <a:cubicBezTo>
                    <a:pt x="2001" y="43"/>
                    <a:pt x="1991" y="53"/>
                    <a:pt x="1991" y="69"/>
                  </a:cubicBezTo>
                  <a:lnTo>
                    <a:pt x="1991" y="1759"/>
                  </a:lnTo>
                  <a:lnTo>
                    <a:pt x="1763" y="1759"/>
                  </a:lnTo>
                  <a:lnTo>
                    <a:pt x="1763" y="69"/>
                  </a:lnTo>
                  <a:cubicBezTo>
                    <a:pt x="1763" y="53"/>
                    <a:pt x="1750" y="43"/>
                    <a:pt x="1733" y="43"/>
                  </a:cubicBezTo>
                  <a:cubicBezTo>
                    <a:pt x="1717" y="43"/>
                    <a:pt x="1704" y="53"/>
                    <a:pt x="1704" y="69"/>
                  </a:cubicBezTo>
                  <a:lnTo>
                    <a:pt x="1704" y="1759"/>
                  </a:lnTo>
                  <a:lnTo>
                    <a:pt x="1479" y="1759"/>
                  </a:lnTo>
                  <a:lnTo>
                    <a:pt x="1479" y="69"/>
                  </a:lnTo>
                  <a:cubicBezTo>
                    <a:pt x="1479" y="53"/>
                    <a:pt x="1466" y="43"/>
                    <a:pt x="1450" y="43"/>
                  </a:cubicBezTo>
                  <a:cubicBezTo>
                    <a:pt x="1433" y="43"/>
                    <a:pt x="1420" y="53"/>
                    <a:pt x="1420" y="69"/>
                  </a:cubicBezTo>
                  <a:lnTo>
                    <a:pt x="1420" y="1759"/>
                  </a:lnTo>
                  <a:lnTo>
                    <a:pt x="1192" y="1759"/>
                  </a:lnTo>
                  <a:lnTo>
                    <a:pt x="1192" y="69"/>
                  </a:lnTo>
                  <a:cubicBezTo>
                    <a:pt x="1192" y="53"/>
                    <a:pt x="1182" y="43"/>
                    <a:pt x="1166" y="43"/>
                  </a:cubicBezTo>
                  <a:cubicBezTo>
                    <a:pt x="1149" y="43"/>
                    <a:pt x="1136" y="53"/>
                    <a:pt x="1136" y="69"/>
                  </a:cubicBezTo>
                  <a:lnTo>
                    <a:pt x="1136" y="1759"/>
                  </a:lnTo>
                  <a:lnTo>
                    <a:pt x="908" y="1759"/>
                  </a:lnTo>
                  <a:lnTo>
                    <a:pt x="908" y="69"/>
                  </a:lnTo>
                  <a:cubicBezTo>
                    <a:pt x="908" y="53"/>
                    <a:pt x="895" y="43"/>
                    <a:pt x="879" y="43"/>
                  </a:cubicBezTo>
                  <a:cubicBezTo>
                    <a:pt x="862" y="43"/>
                    <a:pt x="852" y="53"/>
                    <a:pt x="852" y="69"/>
                  </a:cubicBezTo>
                  <a:lnTo>
                    <a:pt x="852" y="1759"/>
                  </a:lnTo>
                  <a:lnTo>
                    <a:pt x="624" y="1759"/>
                  </a:lnTo>
                  <a:lnTo>
                    <a:pt x="624" y="69"/>
                  </a:lnTo>
                  <a:cubicBezTo>
                    <a:pt x="624" y="53"/>
                    <a:pt x="611" y="43"/>
                    <a:pt x="595" y="43"/>
                  </a:cubicBezTo>
                  <a:cubicBezTo>
                    <a:pt x="578" y="43"/>
                    <a:pt x="565" y="53"/>
                    <a:pt x="565" y="69"/>
                  </a:cubicBezTo>
                  <a:lnTo>
                    <a:pt x="565" y="1759"/>
                  </a:lnTo>
                  <a:lnTo>
                    <a:pt x="341" y="1759"/>
                  </a:lnTo>
                  <a:lnTo>
                    <a:pt x="341" y="69"/>
                  </a:lnTo>
                  <a:cubicBezTo>
                    <a:pt x="341" y="53"/>
                    <a:pt x="327" y="43"/>
                    <a:pt x="311" y="43"/>
                  </a:cubicBezTo>
                  <a:cubicBezTo>
                    <a:pt x="294" y="43"/>
                    <a:pt x="281" y="53"/>
                    <a:pt x="281" y="69"/>
                  </a:cubicBezTo>
                  <a:lnTo>
                    <a:pt x="281" y="1759"/>
                  </a:lnTo>
                  <a:lnTo>
                    <a:pt x="54" y="1759"/>
                  </a:lnTo>
                  <a:lnTo>
                    <a:pt x="113" y="1861"/>
                  </a:lnTo>
                  <a:lnTo>
                    <a:pt x="5680" y="1865"/>
                  </a:lnTo>
                  <a:cubicBezTo>
                    <a:pt x="5687" y="1865"/>
                    <a:pt x="5859" y="1852"/>
                    <a:pt x="5984" y="1713"/>
                  </a:cubicBezTo>
                  <a:cubicBezTo>
                    <a:pt x="6172" y="1528"/>
                    <a:pt x="6291" y="1119"/>
                    <a:pt x="6331" y="644"/>
                  </a:cubicBezTo>
                  <a:lnTo>
                    <a:pt x="6331" y="644"/>
                  </a:lnTo>
                  <a:lnTo>
                    <a:pt x="6317" y="1997"/>
                  </a:lnTo>
                  <a:cubicBezTo>
                    <a:pt x="6324" y="2086"/>
                    <a:pt x="6255" y="2158"/>
                    <a:pt x="6152" y="2162"/>
                  </a:cubicBezTo>
                  <a:lnTo>
                    <a:pt x="291" y="2165"/>
                  </a:lnTo>
                  <a:lnTo>
                    <a:pt x="347" y="2264"/>
                  </a:lnTo>
                  <a:lnTo>
                    <a:pt x="6152" y="2264"/>
                  </a:lnTo>
                  <a:cubicBezTo>
                    <a:pt x="6304" y="2264"/>
                    <a:pt x="6423" y="2142"/>
                    <a:pt x="6423" y="1993"/>
                  </a:cubicBezTo>
                  <a:lnTo>
                    <a:pt x="6423" y="76"/>
                  </a:lnTo>
                  <a:cubicBezTo>
                    <a:pt x="6430" y="77"/>
                    <a:pt x="6434" y="77"/>
                    <a:pt x="6438" y="77"/>
                  </a:cubicBezTo>
                  <a:cubicBezTo>
                    <a:pt x="6448" y="77"/>
                    <a:pt x="6446" y="73"/>
                    <a:pt x="6446" y="66"/>
                  </a:cubicBezTo>
                  <a:cubicBezTo>
                    <a:pt x="6446" y="63"/>
                    <a:pt x="6446" y="53"/>
                    <a:pt x="6443" y="50"/>
                  </a:cubicBezTo>
                  <a:cubicBezTo>
                    <a:pt x="6443" y="46"/>
                    <a:pt x="6436" y="43"/>
                    <a:pt x="6433" y="36"/>
                  </a:cubicBezTo>
                  <a:cubicBezTo>
                    <a:pt x="6430" y="33"/>
                    <a:pt x="6430" y="30"/>
                    <a:pt x="6423" y="23"/>
                  </a:cubicBezTo>
                  <a:cubicBezTo>
                    <a:pt x="6420" y="20"/>
                    <a:pt x="6416" y="17"/>
                    <a:pt x="6413" y="17"/>
                  </a:cubicBezTo>
                  <a:cubicBezTo>
                    <a:pt x="6410" y="13"/>
                    <a:pt x="6403" y="13"/>
                    <a:pt x="6400" y="10"/>
                  </a:cubicBezTo>
                  <a:cubicBezTo>
                    <a:pt x="6397" y="3"/>
                    <a:pt x="6387" y="3"/>
                    <a:pt x="6383" y="3"/>
                  </a:cubicBezTo>
                  <a:cubicBezTo>
                    <a:pt x="6380" y="3"/>
                    <a:pt x="6373" y="0"/>
                    <a:pt x="6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5672489" y="2535065"/>
              <a:ext cx="911518" cy="324095"/>
            </a:xfrm>
            <a:custGeom>
              <a:rect b="b" l="l" r="r" t="t"/>
              <a:pathLst>
                <a:path extrusionOk="0" h="2272" w="6390">
                  <a:moveTo>
                    <a:pt x="76" y="1"/>
                  </a:moveTo>
                  <a:cubicBezTo>
                    <a:pt x="73" y="1"/>
                    <a:pt x="70" y="1"/>
                    <a:pt x="66" y="7"/>
                  </a:cubicBezTo>
                  <a:cubicBezTo>
                    <a:pt x="60" y="7"/>
                    <a:pt x="53" y="7"/>
                    <a:pt x="50" y="11"/>
                  </a:cubicBezTo>
                  <a:cubicBezTo>
                    <a:pt x="43" y="11"/>
                    <a:pt x="40" y="14"/>
                    <a:pt x="37" y="17"/>
                  </a:cubicBezTo>
                  <a:cubicBezTo>
                    <a:pt x="33" y="24"/>
                    <a:pt x="27" y="24"/>
                    <a:pt x="24" y="27"/>
                  </a:cubicBezTo>
                  <a:cubicBezTo>
                    <a:pt x="20" y="30"/>
                    <a:pt x="20" y="34"/>
                    <a:pt x="17" y="40"/>
                  </a:cubicBezTo>
                  <a:cubicBezTo>
                    <a:pt x="10" y="44"/>
                    <a:pt x="7" y="47"/>
                    <a:pt x="7" y="50"/>
                  </a:cubicBezTo>
                  <a:cubicBezTo>
                    <a:pt x="7" y="57"/>
                    <a:pt x="7" y="60"/>
                    <a:pt x="4" y="63"/>
                  </a:cubicBezTo>
                  <a:cubicBezTo>
                    <a:pt x="4" y="67"/>
                    <a:pt x="0" y="77"/>
                    <a:pt x="0" y="80"/>
                  </a:cubicBezTo>
                  <a:lnTo>
                    <a:pt x="0" y="1997"/>
                  </a:lnTo>
                  <a:cubicBezTo>
                    <a:pt x="0" y="2152"/>
                    <a:pt x="123" y="2271"/>
                    <a:pt x="271" y="2271"/>
                  </a:cubicBezTo>
                  <a:lnTo>
                    <a:pt x="6093" y="2271"/>
                  </a:lnTo>
                  <a:lnTo>
                    <a:pt x="6093" y="2268"/>
                  </a:lnTo>
                  <a:lnTo>
                    <a:pt x="6152" y="2169"/>
                  </a:lnTo>
                  <a:lnTo>
                    <a:pt x="261" y="2156"/>
                  </a:lnTo>
                  <a:cubicBezTo>
                    <a:pt x="162" y="2156"/>
                    <a:pt x="116" y="2034"/>
                    <a:pt x="119" y="1938"/>
                  </a:cubicBezTo>
                  <a:lnTo>
                    <a:pt x="96" y="558"/>
                  </a:lnTo>
                  <a:lnTo>
                    <a:pt x="96" y="558"/>
                  </a:lnTo>
                  <a:cubicBezTo>
                    <a:pt x="162" y="1278"/>
                    <a:pt x="334" y="1846"/>
                    <a:pt x="684" y="1852"/>
                  </a:cubicBezTo>
                  <a:lnTo>
                    <a:pt x="6334" y="1862"/>
                  </a:lnTo>
                  <a:lnTo>
                    <a:pt x="6390" y="1763"/>
                  </a:lnTo>
                  <a:lnTo>
                    <a:pt x="6162" y="1763"/>
                  </a:lnTo>
                  <a:lnTo>
                    <a:pt x="6162" y="77"/>
                  </a:lnTo>
                  <a:cubicBezTo>
                    <a:pt x="6162" y="60"/>
                    <a:pt x="6152" y="47"/>
                    <a:pt x="6136" y="47"/>
                  </a:cubicBezTo>
                  <a:cubicBezTo>
                    <a:pt x="6119" y="47"/>
                    <a:pt x="6106" y="60"/>
                    <a:pt x="6106" y="77"/>
                  </a:cubicBezTo>
                  <a:lnTo>
                    <a:pt x="6106" y="1763"/>
                  </a:lnTo>
                  <a:lnTo>
                    <a:pt x="5878" y="1763"/>
                  </a:lnTo>
                  <a:lnTo>
                    <a:pt x="5878" y="77"/>
                  </a:lnTo>
                  <a:cubicBezTo>
                    <a:pt x="5878" y="60"/>
                    <a:pt x="5865" y="47"/>
                    <a:pt x="5849" y="47"/>
                  </a:cubicBezTo>
                  <a:cubicBezTo>
                    <a:pt x="5832" y="47"/>
                    <a:pt x="5822" y="60"/>
                    <a:pt x="5822" y="77"/>
                  </a:cubicBezTo>
                  <a:lnTo>
                    <a:pt x="5822" y="1763"/>
                  </a:lnTo>
                  <a:lnTo>
                    <a:pt x="5594" y="1763"/>
                  </a:lnTo>
                  <a:lnTo>
                    <a:pt x="5594" y="77"/>
                  </a:lnTo>
                  <a:cubicBezTo>
                    <a:pt x="5594" y="60"/>
                    <a:pt x="5581" y="47"/>
                    <a:pt x="5565" y="47"/>
                  </a:cubicBezTo>
                  <a:cubicBezTo>
                    <a:pt x="5548" y="47"/>
                    <a:pt x="5535" y="60"/>
                    <a:pt x="5535" y="77"/>
                  </a:cubicBezTo>
                  <a:lnTo>
                    <a:pt x="5535" y="1763"/>
                  </a:lnTo>
                  <a:lnTo>
                    <a:pt x="5311" y="1763"/>
                  </a:lnTo>
                  <a:lnTo>
                    <a:pt x="5311" y="77"/>
                  </a:lnTo>
                  <a:cubicBezTo>
                    <a:pt x="5311" y="60"/>
                    <a:pt x="5297" y="47"/>
                    <a:pt x="5281" y="47"/>
                  </a:cubicBezTo>
                  <a:cubicBezTo>
                    <a:pt x="5264" y="47"/>
                    <a:pt x="5251" y="60"/>
                    <a:pt x="5251" y="77"/>
                  </a:cubicBezTo>
                  <a:lnTo>
                    <a:pt x="5251" y="1763"/>
                  </a:lnTo>
                  <a:lnTo>
                    <a:pt x="5023" y="1763"/>
                  </a:lnTo>
                  <a:lnTo>
                    <a:pt x="5023" y="77"/>
                  </a:lnTo>
                  <a:cubicBezTo>
                    <a:pt x="5023" y="60"/>
                    <a:pt x="5014" y="47"/>
                    <a:pt x="4994" y="47"/>
                  </a:cubicBezTo>
                  <a:cubicBezTo>
                    <a:pt x="4977" y="47"/>
                    <a:pt x="4967" y="60"/>
                    <a:pt x="4967" y="77"/>
                  </a:cubicBezTo>
                  <a:lnTo>
                    <a:pt x="4967" y="1763"/>
                  </a:lnTo>
                  <a:lnTo>
                    <a:pt x="4740" y="1763"/>
                  </a:lnTo>
                  <a:lnTo>
                    <a:pt x="4740" y="77"/>
                  </a:lnTo>
                  <a:cubicBezTo>
                    <a:pt x="4740" y="60"/>
                    <a:pt x="4726" y="47"/>
                    <a:pt x="4710" y="47"/>
                  </a:cubicBezTo>
                  <a:cubicBezTo>
                    <a:pt x="4693" y="47"/>
                    <a:pt x="4680" y="60"/>
                    <a:pt x="4680" y="77"/>
                  </a:cubicBezTo>
                  <a:lnTo>
                    <a:pt x="4680" y="1763"/>
                  </a:lnTo>
                  <a:lnTo>
                    <a:pt x="4456" y="1763"/>
                  </a:lnTo>
                  <a:lnTo>
                    <a:pt x="4456" y="77"/>
                  </a:lnTo>
                  <a:cubicBezTo>
                    <a:pt x="4456" y="60"/>
                    <a:pt x="4443" y="47"/>
                    <a:pt x="4426" y="47"/>
                  </a:cubicBezTo>
                  <a:cubicBezTo>
                    <a:pt x="4410" y="47"/>
                    <a:pt x="4396" y="60"/>
                    <a:pt x="4396" y="77"/>
                  </a:cubicBezTo>
                  <a:lnTo>
                    <a:pt x="4396" y="1763"/>
                  </a:lnTo>
                  <a:lnTo>
                    <a:pt x="4169" y="1763"/>
                  </a:lnTo>
                  <a:lnTo>
                    <a:pt x="4169" y="77"/>
                  </a:lnTo>
                  <a:cubicBezTo>
                    <a:pt x="4169" y="60"/>
                    <a:pt x="4159" y="47"/>
                    <a:pt x="4142" y="47"/>
                  </a:cubicBezTo>
                  <a:cubicBezTo>
                    <a:pt x="4126" y="47"/>
                    <a:pt x="4113" y="60"/>
                    <a:pt x="4113" y="77"/>
                  </a:cubicBezTo>
                  <a:lnTo>
                    <a:pt x="4113" y="1763"/>
                  </a:lnTo>
                  <a:lnTo>
                    <a:pt x="3885" y="1763"/>
                  </a:lnTo>
                  <a:lnTo>
                    <a:pt x="3885" y="77"/>
                  </a:lnTo>
                  <a:cubicBezTo>
                    <a:pt x="3885" y="60"/>
                    <a:pt x="3872" y="47"/>
                    <a:pt x="3855" y="47"/>
                  </a:cubicBezTo>
                  <a:cubicBezTo>
                    <a:pt x="3839" y="47"/>
                    <a:pt x="3829" y="60"/>
                    <a:pt x="3829" y="77"/>
                  </a:cubicBezTo>
                  <a:lnTo>
                    <a:pt x="3829" y="1763"/>
                  </a:lnTo>
                  <a:lnTo>
                    <a:pt x="3601" y="1763"/>
                  </a:lnTo>
                  <a:lnTo>
                    <a:pt x="3601" y="77"/>
                  </a:lnTo>
                  <a:cubicBezTo>
                    <a:pt x="3601" y="60"/>
                    <a:pt x="3588" y="47"/>
                    <a:pt x="3571" y="47"/>
                  </a:cubicBezTo>
                  <a:cubicBezTo>
                    <a:pt x="3555" y="47"/>
                    <a:pt x="3542" y="60"/>
                    <a:pt x="3542" y="77"/>
                  </a:cubicBezTo>
                  <a:lnTo>
                    <a:pt x="3542" y="1763"/>
                  </a:lnTo>
                  <a:lnTo>
                    <a:pt x="3317" y="1763"/>
                  </a:lnTo>
                  <a:lnTo>
                    <a:pt x="3317" y="77"/>
                  </a:lnTo>
                  <a:cubicBezTo>
                    <a:pt x="3317" y="60"/>
                    <a:pt x="3304" y="47"/>
                    <a:pt x="3288" y="47"/>
                  </a:cubicBezTo>
                  <a:cubicBezTo>
                    <a:pt x="3271" y="47"/>
                    <a:pt x="3258" y="60"/>
                    <a:pt x="3258" y="77"/>
                  </a:cubicBezTo>
                  <a:lnTo>
                    <a:pt x="3258" y="1763"/>
                  </a:lnTo>
                  <a:lnTo>
                    <a:pt x="3040" y="1763"/>
                  </a:lnTo>
                  <a:lnTo>
                    <a:pt x="3040" y="77"/>
                  </a:lnTo>
                  <a:cubicBezTo>
                    <a:pt x="3040" y="60"/>
                    <a:pt x="3027" y="47"/>
                    <a:pt x="3010" y="47"/>
                  </a:cubicBezTo>
                  <a:cubicBezTo>
                    <a:pt x="2994" y="47"/>
                    <a:pt x="2981" y="60"/>
                    <a:pt x="2981" y="77"/>
                  </a:cubicBezTo>
                  <a:lnTo>
                    <a:pt x="2981" y="1763"/>
                  </a:lnTo>
                  <a:lnTo>
                    <a:pt x="2756" y="1763"/>
                  </a:lnTo>
                  <a:lnTo>
                    <a:pt x="2756" y="77"/>
                  </a:lnTo>
                  <a:cubicBezTo>
                    <a:pt x="2756" y="60"/>
                    <a:pt x="2743" y="47"/>
                    <a:pt x="2726" y="47"/>
                  </a:cubicBezTo>
                  <a:cubicBezTo>
                    <a:pt x="2710" y="47"/>
                    <a:pt x="2697" y="60"/>
                    <a:pt x="2697" y="77"/>
                  </a:cubicBezTo>
                  <a:lnTo>
                    <a:pt x="2697" y="1763"/>
                  </a:lnTo>
                  <a:lnTo>
                    <a:pt x="2469" y="1763"/>
                  </a:lnTo>
                  <a:lnTo>
                    <a:pt x="2469" y="77"/>
                  </a:lnTo>
                  <a:cubicBezTo>
                    <a:pt x="2469" y="60"/>
                    <a:pt x="2459" y="47"/>
                    <a:pt x="2443" y="47"/>
                  </a:cubicBezTo>
                  <a:cubicBezTo>
                    <a:pt x="2426" y="47"/>
                    <a:pt x="2413" y="60"/>
                    <a:pt x="2413" y="77"/>
                  </a:cubicBezTo>
                  <a:lnTo>
                    <a:pt x="2413" y="1763"/>
                  </a:lnTo>
                  <a:lnTo>
                    <a:pt x="2185" y="1763"/>
                  </a:lnTo>
                  <a:lnTo>
                    <a:pt x="2185" y="77"/>
                  </a:lnTo>
                  <a:cubicBezTo>
                    <a:pt x="2185" y="60"/>
                    <a:pt x="2172" y="47"/>
                    <a:pt x="2156" y="47"/>
                  </a:cubicBezTo>
                  <a:cubicBezTo>
                    <a:pt x="2139" y="47"/>
                    <a:pt x="2129" y="60"/>
                    <a:pt x="2129" y="77"/>
                  </a:cubicBezTo>
                  <a:lnTo>
                    <a:pt x="2129" y="1763"/>
                  </a:lnTo>
                  <a:lnTo>
                    <a:pt x="1901" y="1763"/>
                  </a:lnTo>
                  <a:lnTo>
                    <a:pt x="1901" y="77"/>
                  </a:lnTo>
                  <a:cubicBezTo>
                    <a:pt x="1901" y="60"/>
                    <a:pt x="1888" y="47"/>
                    <a:pt x="1872" y="47"/>
                  </a:cubicBezTo>
                  <a:cubicBezTo>
                    <a:pt x="1855" y="47"/>
                    <a:pt x="1842" y="60"/>
                    <a:pt x="1842" y="77"/>
                  </a:cubicBezTo>
                  <a:lnTo>
                    <a:pt x="1842" y="1763"/>
                  </a:lnTo>
                  <a:lnTo>
                    <a:pt x="1618" y="1763"/>
                  </a:lnTo>
                  <a:lnTo>
                    <a:pt x="1618" y="77"/>
                  </a:lnTo>
                  <a:cubicBezTo>
                    <a:pt x="1618" y="60"/>
                    <a:pt x="1604" y="47"/>
                    <a:pt x="1588" y="47"/>
                  </a:cubicBezTo>
                  <a:cubicBezTo>
                    <a:pt x="1571" y="47"/>
                    <a:pt x="1558" y="60"/>
                    <a:pt x="1558" y="77"/>
                  </a:cubicBezTo>
                  <a:lnTo>
                    <a:pt x="1558" y="1763"/>
                  </a:lnTo>
                  <a:lnTo>
                    <a:pt x="1330" y="1763"/>
                  </a:lnTo>
                  <a:lnTo>
                    <a:pt x="1330" y="77"/>
                  </a:lnTo>
                  <a:cubicBezTo>
                    <a:pt x="1330" y="60"/>
                    <a:pt x="1321" y="47"/>
                    <a:pt x="1304" y="47"/>
                  </a:cubicBezTo>
                  <a:cubicBezTo>
                    <a:pt x="1288" y="47"/>
                    <a:pt x="1274" y="60"/>
                    <a:pt x="1274" y="77"/>
                  </a:cubicBezTo>
                  <a:lnTo>
                    <a:pt x="1274" y="1763"/>
                  </a:lnTo>
                  <a:lnTo>
                    <a:pt x="1047" y="1763"/>
                  </a:lnTo>
                  <a:lnTo>
                    <a:pt x="1047" y="77"/>
                  </a:lnTo>
                  <a:cubicBezTo>
                    <a:pt x="1047" y="60"/>
                    <a:pt x="1033" y="47"/>
                    <a:pt x="1017" y="47"/>
                  </a:cubicBezTo>
                  <a:cubicBezTo>
                    <a:pt x="1000" y="47"/>
                    <a:pt x="991" y="60"/>
                    <a:pt x="991" y="77"/>
                  </a:cubicBezTo>
                  <a:lnTo>
                    <a:pt x="991" y="1763"/>
                  </a:lnTo>
                  <a:lnTo>
                    <a:pt x="773" y="1763"/>
                  </a:lnTo>
                  <a:lnTo>
                    <a:pt x="773" y="77"/>
                  </a:lnTo>
                  <a:cubicBezTo>
                    <a:pt x="773" y="60"/>
                    <a:pt x="760" y="47"/>
                    <a:pt x="743" y="47"/>
                  </a:cubicBezTo>
                  <a:cubicBezTo>
                    <a:pt x="727" y="47"/>
                    <a:pt x="713" y="60"/>
                    <a:pt x="713" y="77"/>
                  </a:cubicBezTo>
                  <a:lnTo>
                    <a:pt x="713" y="1763"/>
                  </a:lnTo>
                  <a:cubicBezTo>
                    <a:pt x="621" y="1763"/>
                    <a:pt x="548" y="1710"/>
                    <a:pt x="486" y="1624"/>
                  </a:cubicBezTo>
                  <a:lnTo>
                    <a:pt x="486" y="77"/>
                  </a:lnTo>
                  <a:cubicBezTo>
                    <a:pt x="486" y="60"/>
                    <a:pt x="476" y="47"/>
                    <a:pt x="456" y="47"/>
                  </a:cubicBezTo>
                  <a:cubicBezTo>
                    <a:pt x="439" y="47"/>
                    <a:pt x="430" y="60"/>
                    <a:pt x="430" y="77"/>
                  </a:cubicBezTo>
                  <a:lnTo>
                    <a:pt x="430" y="1532"/>
                  </a:lnTo>
                  <a:cubicBezTo>
                    <a:pt x="222" y="1152"/>
                    <a:pt x="156" y="400"/>
                    <a:pt x="152" y="77"/>
                  </a:cubicBezTo>
                  <a:cubicBezTo>
                    <a:pt x="152" y="37"/>
                    <a:pt x="123" y="1"/>
                    <a:pt x="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0"/>
            <p:cNvSpPr/>
            <p:nvPr/>
          </p:nvSpPr>
          <p:spPr>
            <a:xfrm>
              <a:off x="6624375" y="2663162"/>
              <a:ext cx="8131" cy="53778"/>
            </a:xfrm>
            <a:custGeom>
              <a:rect b="b" l="l" r="r" t="t"/>
              <a:pathLst>
                <a:path extrusionOk="0" h="377" w="57">
                  <a:moveTo>
                    <a:pt x="1" y="0"/>
                  </a:moveTo>
                  <a:lnTo>
                    <a:pt x="1" y="377"/>
                  </a:lnTo>
                  <a:lnTo>
                    <a:pt x="57" y="281"/>
                  </a:lnTo>
                  <a:lnTo>
                    <a:pt x="57" y="99"/>
                  </a:lnTo>
                  <a:lnTo>
                    <a:pt x="1" y="0"/>
                  </a:ln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6583863" y="2591125"/>
              <a:ext cx="8131" cy="194999"/>
            </a:xfrm>
            <a:custGeom>
              <a:rect b="b" l="l" r="r" t="t"/>
              <a:pathLst>
                <a:path extrusionOk="0" h="1367" w="57">
                  <a:moveTo>
                    <a:pt x="1" y="0"/>
                  </a:moveTo>
                  <a:lnTo>
                    <a:pt x="1" y="1367"/>
                  </a:lnTo>
                  <a:lnTo>
                    <a:pt x="57" y="1271"/>
                  </a:lnTo>
                  <a:lnTo>
                    <a:pt x="57" y="99"/>
                  </a:lnTo>
                  <a:lnTo>
                    <a:pt x="1" y="0"/>
                  </a:ln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6826791" y="2661736"/>
              <a:ext cx="8131" cy="56203"/>
            </a:xfrm>
            <a:custGeom>
              <a:rect b="b" l="l" r="r" t="t"/>
              <a:pathLst>
                <a:path extrusionOk="0" h="394" w="57">
                  <a:moveTo>
                    <a:pt x="57" y="0"/>
                  </a:moveTo>
                  <a:lnTo>
                    <a:pt x="1" y="99"/>
                  </a:lnTo>
                  <a:lnTo>
                    <a:pt x="1" y="294"/>
                  </a:lnTo>
                  <a:lnTo>
                    <a:pt x="57" y="393"/>
                  </a:lnTo>
                  <a:lnTo>
                    <a:pt x="57" y="0"/>
                  </a:ln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0"/>
            <p:cNvSpPr/>
            <p:nvPr/>
          </p:nvSpPr>
          <p:spPr>
            <a:xfrm>
              <a:off x="5505877" y="1502727"/>
              <a:ext cx="2450399" cy="2450541"/>
            </a:xfrm>
            <a:custGeom>
              <a:rect b="b" l="l" r="r" t="t"/>
              <a:pathLst>
                <a:path extrusionOk="0" h="17179" w="17178">
                  <a:moveTo>
                    <a:pt x="8591" y="17"/>
                  </a:moveTo>
                  <a:cubicBezTo>
                    <a:pt x="13313" y="17"/>
                    <a:pt x="17158" y="3862"/>
                    <a:pt x="17158" y="8584"/>
                  </a:cubicBezTo>
                  <a:cubicBezTo>
                    <a:pt x="17158" y="13313"/>
                    <a:pt x="13313" y="17152"/>
                    <a:pt x="8591" y="17152"/>
                  </a:cubicBezTo>
                  <a:cubicBezTo>
                    <a:pt x="3865" y="17152"/>
                    <a:pt x="20" y="13307"/>
                    <a:pt x="20" y="8584"/>
                  </a:cubicBezTo>
                  <a:cubicBezTo>
                    <a:pt x="20" y="3862"/>
                    <a:pt x="3865" y="17"/>
                    <a:pt x="8591" y="17"/>
                  </a:cubicBezTo>
                  <a:close/>
                  <a:moveTo>
                    <a:pt x="8591" y="0"/>
                  </a:moveTo>
                  <a:cubicBezTo>
                    <a:pt x="6297" y="0"/>
                    <a:pt x="4139" y="895"/>
                    <a:pt x="2518" y="2515"/>
                  </a:cubicBezTo>
                  <a:cubicBezTo>
                    <a:pt x="895" y="4139"/>
                    <a:pt x="0" y="6294"/>
                    <a:pt x="0" y="8587"/>
                  </a:cubicBezTo>
                  <a:cubicBezTo>
                    <a:pt x="0" y="10881"/>
                    <a:pt x="895" y="13040"/>
                    <a:pt x="2518" y="14660"/>
                  </a:cubicBezTo>
                  <a:cubicBezTo>
                    <a:pt x="4139" y="16284"/>
                    <a:pt x="6294" y="17178"/>
                    <a:pt x="8591" y="17178"/>
                  </a:cubicBezTo>
                  <a:cubicBezTo>
                    <a:pt x="10884" y="17178"/>
                    <a:pt x="13039" y="16284"/>
                    <a:pt x="14663" y="14660"/>
                  </a:cubicBezTo>
                  <a:cubicBezTo>
                    <a:pt x="16284" y="13040"/>
                    <a:pt x="17178" y="10881"/>
                    <a:pt x="17178" y="8587"/>
                  </a:cubicBezTo>
                  <a:cubicBezTo>
                    <a:pt x="17178" y="6294"/>
                    <a:pt x="16284" y="4139"/>
                    <a:pt x="14663" y="2515"/>
                  </a:cubicBezTo>
                  <a:cubicBezTo>
                    <a:pt x="13039" y="891"/>
                    <a:pt x="10884" y="0"/>
                    <a:pt x="85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0"/>
            <p:cNvSpPr/>
            <p:nvPr/>
          </p:nvSpPr>
          <p:spPr>
            <a:xfrm>
              <a:off x="5562793" y="1568059"/>
              <a:ext cx="2327151" cy="2326723"/>
            </a:xfrm>
            <a:custGeom>
              <a:rect b="b" l="l" r="r" t="t"/>
              <a:pathLst>
                <a:path extrusionOk="0" h="16311" w="16314">
                  <a:moveTo>
                    <a:pt x="8159" y="17"/>
                  </a:moveTo>
                  <a:cubicBezTo>
                    <a:pt x="12640" y="17"/>
                    <a:pt x="16294" y="3664"/>
                    <a:pt x="16294" y="8153"/>
                  </a:cubicBezTo>
                  <a:cubicBezTo>
                    <a:pt x="16291" y="12641"/>
                    <a:pt x="12640" y="16288"/>
                    <a:pt x="8159" y="16288"/>
                  </a:cubicBezTo>
                  <a:cubicBezTo>
                    <a:pt x="3674" y="16288"/>
                    <a:pt x="24" y="12641"/>
                    <a:pt x="24" y="8153"/>
                  </a:cubicBezTo>
                  <a:cubicBezTo>
                    <a:pt x="24" y="3668"/>
                    <a:pt x="3670" y="17"/>
                    <a:pt x="8159" y="17"/>
                  </a:cubicBezTo>
                  <a:close/>
                  <a:moveTo>
                    <a:pt x="8159" y="1"/>
                  </a:moveTo>
                  <a:cubicBezTo>
                    <a:pt x="5981" y="1"/>
                    <a:pt x="3934" y="849"/>
                    <a:pt x="2390" y="2387"/>
                  </a:cubicBezTo>
                  <a:cubicBezTo>
                    <a:pt x="852" y="3928"/>
                    <a:pt x="1" y="5978"/>
                    <a:pt x="1" y="8156"/>
                  </a:cubicBezTo>
                  <a:cubicBezTo>
                    <a:pt x="1" y="10334"/>
                    <a:pt x="852" y="12380"/>
                    <a:pt x="2390" y="13921"/>
                  </a:cubicBezTo>
                  <a:cubicBezTo>
                    <a:pt x="3928" y="15463"/>
                    <a:pt x="5981" y="16311"/>
                    <a:pt x="8159" y="16311"/>
                  </a:cubicBezTo>
                  <a:cubicBezTo>
                    <a:pt x="10337" y="16311"/>
                    <a:pt x="12383" y="15463"/>
                    <a:pt x="13924" y="13921"/>
                  </a:cubicBezTo>
                  <a:cubicBezTo>
                    <a:pt x="15462" y="12384"/>
                    <a:pt x="16314" y="10334"/>
                    <a:pt x="16314" y="8156"/>
                  </a:cubicBezTo>
                  <a:cubicBezTo>
                    <a:pt x="16314" y="5978"/>
                    <a:pt x="15462" y="3932"/>
                    <a:pt x="13924" y="2387"/>
                  </a:cubicBezTo>
                  <a:cubicBezTo>
                    <a:pt x="12386" y="846"/>
                    <a:pt x="10337" y="1"/>
                    <a:pt x="81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0" name="Google Shape;2990;p50"/>
            <p:cNvGrpSpPr/>
            <p:nvPr/>
          </p:nvGrpSpPr>
          <p:grpSpPr>
            <a:xfrm>
              <a:off x="6467605" y="1660923"/>
              <a:ext cx="550048" cy="556968"/>
              <a:chOff x="6467605" y="1660923"/>
              <a:chExt cx="550048" cy="556968"/>
            </a:xfrm>
          </p:grpSpPr>
          <p:sp>
            <p:nvSpPr>
              <p:cNvPr id="2991" name="Google Shape;2991;p50"/>
              <p:cNvSpPr/>
              <p:nvPr/>
            </p:nvSpPr>
            <p:spPr>
              <a:xfrm>
                <a:off x="6467605" y="1886305"/>
                <a:ext cx="211974" cy="98997"/>
              </a:xfrm>
              <a:custGeom>
                <a:rect b="b" l="l" r="r" t="t"/>
                <a:pathLst>
                  <a:path extrusionOk="0" h="694" w="1486">
                    <a:moveTo>
                      <a:pt x="1284" y="1"/>
                    </a:moveTo>
                    <a:lnTo>
                      <a:pt x="1" y="347"/>
                    </a:lnTo>
                    <a:lnTo>
                      <a:pt x="1284" y="694"/>
                    </a:lnTo>
                    <a:lnTo>
                      <a:pt x="1486" y="347"/>
                    </a:lnTo>
                    <a:lnTo>
                      <a:pt x="1284"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6692703" y="1660923"/>
                <a:ext cx="98997" cy="211974"/>
              </a:xfrm>
              <a:custGeom>
                <a:rect b="b" l="l" r="r" t="t"/>
                <a:pathLst>
                  <a:path extrusionOk="0" h="1486" w="694">
                    <a:moveTo>
                      <a:pt x="347" y="0"/>
                    </a:moveTo>
                    <a:lnTo>
                      <a:pt x="0" y="1287"/>
                    </a:lnTo>
                    <a:lnTo>
                      <a:pt x="347" y="1485"/>
                    </a:lnTo>
                    <a:lnTo>
                      <a:pt x="693" y="1287"/>
                    </a:lnTo>
                    <a:lnTo>
                      <a:pt x="347" y="0"/>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6805109" y="1893368"/>
                <a:ext cx="212545" cy="98997"/>
              </a:xfrm>
              <a:custGeom>
                <a:rect b="b" l="l" r="r" t="t"/>
                <a:pathLst>
                  <a:path extrusionOk="0" h="694" w="1490">
                    <a:moveTo>
                      <a:pt x="202" y="1"/>
                    </a:moveTo>
                    <a:lnTo>
                      <a:pt x="1" y="347"/>
                    </a:lnTo>
                    <a:lnTo>
                      <a:pt x="202" y="694"/>
                    </a:lnTo>
                    <a:lnTo>
                      <a:pt x="1489" y="347"/>
                    </a:lnTo>
                    <a:lnTo>
                      <a:pt x="202"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6692703" y="2005916"/>
                <a:ext cx="98997" cy="211974"/>
              </a:xfrm>
              <a:custGeom>
                <a:rect b="b" l="l" r="r" t="t"/>
                <a:pathLst>
                  <a:path extrusionOk="0" h="1486" w="694">
                    <a:moveTo>
                      <a:pt x="347" y="1"/>
                    </a:moveTo>
                    <a:lnTo>
                      <a:pt x="0" y="199"/>
                    </a:lnTo>
                    <a:lnTo>
                      <a:pt x="347" y="1486"/>
                    </a:lnTo>
                    <a:lnTo>
                      <a:pt x="693" y="199"/>
                    </a:lnTo>
                    <a:lnTo>
                      <a:pt x="347"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6593848" y="1787451"/>
                <a:ext cx="98997" cy="98997"/>
              </a:xfrm>
              <a:custGeom>
                <a:rect b="b" l="l" r="r" t="t"/>
                <a:pathLst>
                  <a:path extrusionOk="0" h="694" w="694">
                    <a:moveTo>
                      <a:pt x="0" y="1"/>
                    </a:moveTo>
                    <a:lnTo>
                      <a:pt x="399" y="694"/>
                    </a:lnTo>
                    <a:lnTo>
                      <a:pt x="634" y="631"/>
                    </a:lnTo>
                    <a:lnTo>
                      <a:pt x="693" y="400"/>
                    </a:lnTo>
                    <a:lnTo>
                      <a:pt x="0"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0"/>
              <p:cNvSpPr/>
              <p:nvPr/>
            </p:nvSpPr>
            <p:spPr>
              <a:xfrm>
                <a:off x="6791557" y="1992222"/>
                <a:ext cx="98997" cy="99140"/>
              </a:xfrm>
              <a:custGeom>
                <a:rect b="b" l="l" r="r" t="t"/>
                <a:pathLst>
                  <a:path extrusionOk="0" h="695" w="694">
                    <a:moveTo>
                      <a:pt x="297" y="1"/>
                    </a:moveTo>
                    <a:lnTo>
                      <a:pt x="63" y="64"/>
                    </a:lnTo>
                    <a:lnTo>
                      <a:pt x="0" y="295"/>
                    </a:lnTo>
                    <a:lnTo>
                      <a:pt x="693" y="694"/>
                    </a:lnTo>
                    <a:lnTo>
                      <a:pt x="693" y="694"/>
                    </a:lnTo>
                    <a:lnTo>
                      <a:pt x="297"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0"/>
              <p:cNvSpPr/>
              <p:nvPr/>
            </p:nvSpPr>
            <p:spPr>
              <a:xfrm>
                <a:off x="6593848" y="1985160"/>
                <a:ext cx="98997" cy="99140"/>
              </a:xfrm>
              <a:custGeom>
                <a:rect b="b" l="l" r="r" t="t"/>
                <a:pathLst>
                  <a:path extrusionOk="0" h="695" w="694">
                    <a:moveTo>
                      <a:pt x="399" y="1"/>
                    </a:moveTo>
                    <a:lnTo>
                      <a:pt x="0" y="694"/>
                    </a:lnTo>
                    <a:lnTo>
                      <a:pt x="693" y="295"/>
                    </a:lnTo>
                    <a:lnTo>
                      <a:pt x="634" y="64"/>
                    </a:lnTo>
                    <a:lnTo>
                      <a:pt x="399"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0"/>
              <p:cNvSpPr/>
              <p:nvPr/>
            </p:nvSpPr>
            <p:spPr>
              <a:xfrm>
                <a:off x="6791557" y="1787451"/>
                <a:ext cx="98997" cy="98997"/>
              </a:xfrm>
              <a:custGeom>
                <a:rect b="b" l="l" r="r" t="t"/>
                <a:pathLst>
                  <a:path extrusionOk="0" h="694" w="694">
                    <a:moveTo>
                      <a:pt x="693" y="1"/>
                    </a:moveTo>
                    <a:lnTo>
                      <a:pt x="0" y="400"/>
                    </a:lnTo>
                    <a:lnTo>
                      <a:pt x="63" y="631"/>
                    </a:lnTo>
                    <a:lnTo>
                      <a:pt x="297" y="694"/>
                    </a:lnTo>
                    <a:lnTo>
                      <a:pt x="693" y="1"/>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0"/>
              <p:cNvSpPr/>
              <p:nvPr/>
            </p:nvSpPr>
            <p:spPr>
              <a:xfrm>
                <a:off x="6650765" y="1851572"/>
                <a:ext cx="183302" cy="182731"/>
              </a:xfrm>
              <a:custGeom>
                <a:rect b="b" l="l" r="r" t="t"/>
                <a:pathLst>
                  <a:path extrusionOk="0" h="1281" w="1285">
                    <a:moveTo>
                      <a:pt x="294" y="0"/>
                    </a:moveTo>
                    <a:lnTo>
                      <a:pt x="235" y="231"/>
                    </a:lnTo>
                    <a:lnTo>
                      <a:pt x="0" y="294"/>
                    </a:lnTo>
                    <a:lnTo>
                      <a:pt x="202" y="640"/>
                    </a:lnTo>
                    <a:lnTo>
                      <a:pt x="0" y="987"/>
                    </a:lnTo>
                    <a:lnTo>
                      <a:pt x="235" y="1050"/>
                    </a:lnTo>
                    <a:lnTo>
                      <a:pt x="294" y="1281"/>
                    </a:lnTo>
                    <a:lnTo>
                      <a:pt x="641" y="1083"/>
                    </a:lnTo>
                    <a:lnTo>
                      <a:pt x="987" y="1281"/>
                    </a:lnTo>
                    <a:lnTo>
                      <a:pt x="1050" y="1050"/>
                    </a:lnTo>
                    <a:lnTo>
                      <a:pt x="1284" y="987"/>
                    </a:lnTo>
                    <a:lnTo>
                      <a:pt x="1083" y="640"/>
                    </a:lnTo>
                    <a:lnTo>
                      <a:pt x="1284" y="294"/>
                    </a:lnTo>
                    <a:lnTo>
                      <a:pt x="1050" y="231"/>
                    </a:lnTo>
                    <a:lnTo>
                      <a:pt x="987" y="0"/>
                    </a:lnTo>
                    <a:lnTo>
                      <a:pt x="641" y="198"/>
                    </a:lnTo>
                    <a:lnTo>
                      <a:pt x="294" y="0"/>
                    </a:ln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0" name="Google Shape;3000;p50"/>
            <p:cNvSpPr/>
            <p:nvPr/>
          </p:nvSpPr>
          <p:spPr>
            <a:xfrm>
              <a:off x="5869770" y="2991251"/>
              <a:ext cx="181876" cy="182304"/>
            </a:xfrm>
            <a:custGeom>
              <a:rect b="b" l="l" r="r" t="t"/>
              <a:pathLst>
                <a:path extrusionOk="0" h="1278" w="1275">
                  <a:moveTo>
                    <a:pt x="637" y="1"/>
                  </a:moveTo>
                  <a:lnTo>
                    <a:pt x="502" y="506"/>
                  </a:lnTo>
                  <a:lnTo>
                    <a:pt x="0" y="638"/>
                  </a:lnTo>
                  <a:lnTo>
                    <a:pt x="502" y="773"/>
                  </a:lnTo>
                  <a:lnTo>
                    <a:pt x="637" y="1278"/>
                  </a:lnTo>
                  <a:lnTo>
                    <a:pt x="776" y="773"/>
                  </a:lnTo>
                  <a:lnTo>
                    <a:pt x="1274" y="638"/>
                  </a:lnTo>
                  <a:lnTo>
                    <a:pt x="776" y="506"/>
                  </a:lnTo>
                  <a:lnTo>
                    <a:pt x="6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0"/>
            <p:cNvSpPr/>
            <p:nvPr/>
          </p:nvSpPr>
          <p:spPr>
            <a:xfrm>
              <a:off x="7425625" y="2991251"/>
              <a:ext cx="181448" cy="182304"/>
            </a:xfrm>
            <a:custGeom>
              <a:rect b="b" l="l" r="r" t="t"/>
              <a:pathLst>
                <a:path extrusionOk="0" h="1278" w="1272">
                  <a:moveTo>
                    <a:pt x="634" y="1"/>
                  </a:moveTo>
                  <a:lnTo>
                    <a:pt x="499" y="506"/>
                  </a:lnTo>
                  <a:lnTo>
                    <a:pt x="1" y="638"/>
                  </a:lnTo>
                  <a:lnTo>
                    <a:pt x="499" y="773"/>
                  </a:lnTo>
                  <a:lnTo>
                    <a:pt x="634" y="1278"/>
                  </a:lnTo>
                  <a:lnTo>
                    <a:pt x="770" y="773"/>
                  </a:lnTo>
                  <a:lnTo>
                    <a:pt x="1271" y="638"/>
                  </a:lnTo>
                  <a:lnTo>
                    <a:pt x="770" y="506"/>
                  </a:lnTo>
                  <a:lnTo>
                    <a:pt x="6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5" name="Shape 3005"/>
        <p:cNvGrpSpPr/>
        <p:nvPr/>
      </p:nvGrpSpPr>
      <p:grpSpPr>
        <a:xfrm>
          <a:off x="0" y="0"/>
          <a:ext cx="0" cy="0"/>
          <a:chOff x="0" y="0"/>
          <a:chExt cx="0" cy="0"/>
        </a:xfrm>
      </p:grpSpPr>
      <p:sp>
        <p:nvSpPr>
          <p:cNvPr id="3006" name="Google Shape;3006;p51"/>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AUDIENCE DEMOGRAPHICS</a:t>
            </a:r>
            <a:endParaRPr sz="3000"/>
          </a:p>
        </p:txBody>
      </p:sp>
      <p:sp>
        <p:nvSpPr>
          <p:cNvPr id="3007" name="Google Shape;3007;p51"/>
          <p:cNvSpPr txBox="1"/>
          <p:nvPr/>
        </p:nvSpPr>
        <p:spPr>
          <a:xfrm>
            <a:off x="4686700" y="1077625"/>
            <a:ext cx="36006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OCCUPATION</a:t>
            </a:r>
            <a:endParaRPr sz="2000">
              <a:solidFill>
                <a:schemeClr val="dk1"/>
              </a:solidFill>
              <a:latin typeface="Besley SemiBold"/>
              <a:ea typeface="Besley SemiBold"/>
              <a:cs typeface="Besley SemiBold"/>
              <a:sym typeface="Besley SemiBold"/>
            </a:endParaRPr>
          </a:p>
        </p:txBody>
      </p:sp>
      <p:sp>
        <p:nvSpPr>
          <p:cNvPr id="3008" name="Google Shape;3008;p51"/>
          <p:cNvSpPr/>
          <p:nvPr/>
        </p:nvSpPr>
        <p:spPr>
          <a:xfrm>
            <a:off x="740375" y="1609039"/>
            <a:ext cx="996000" cy="996000"/>
          </a:xfrm>
          <a:prstGeom prst="donut">
            <a:avLst>
              <a:gd fmla="val 1193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09" name="Google Shape;3009;p51"/>
          <p:cNvSpPr/>
          <p:nvPr/>
        </p:nvSpPr>
        <p:spPr>
          <a:xfrm flipH="1">
            <a:off x="734975" y="1603624"/>
            <a:ext cx="1006800" cy="1006800"/>
          </a:xfrm>
          <a:prstGeom prst="blockArc">
            <a:avLst>
              <a:gd fmla="val 5450309" name="adj1"/>
              <a:gd fmla="val 16256715" name="adj2"/>
              <a:gd fmla="val 12710"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10" name="Google Shape;3010;p51"/>
          <p:cNvSpPr txBox="1"/>
          <p:nvPr/>
        </p:nvSpPr>
        <p:spPr>
          <a:xfrm>
            <a:off x="751025" y="1981849"/>
            <a:ext cx="9747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dk1"/>
                </a:solidFill>
                <a:latin typeface="Besley SemiBold"/>
                <a:ea typeface="Besley SemiBold"/>
                <a:cs typeface="Besley SemiBold"/>
                <a:sym typeface="Besley SemiBold"/>
              </a:rPr>
              <a:t>50</a:t>
            </a:r>
            <a:r>
              <a:rPr i="1" lang="en" sz="2000">
                <a:solidFill>
                  <a:schemeClr val="dk1"/>
                </a:solidFill>
                <a:latin typeface="Besley SemiBold"/>
                <a:ea typeface="Besley SemiBold"/>
                <a:cs typeface="Besley SemiBold"/>
                <a:sym typeface="Besley SemiBold"/>
              </a:rPr>
              <a:t>%</a:t>
            </a:r>
            <a:endParaRPr i="1" sz="2000">
              <a:solidFill>
                <a:schemeClr val="dk1"/>
              </a:solidFill>
              <a:latin typeface="Besley SemiBold"/>
              <a:ea typeface="Besley SemiBold"/>
              <a:cs typeface="Besley SemiBold"/>
              <a:sym typeface="Besley SemiBold"/>
            </a:endParaRPr>
          </a:p>
        </p:txBody>
      </p:sp>
      <p:sp>
        <p:nvSpPr>
          <p:cNvPr id="3011" name="Google Shape;3011;p51"/>
          <p:cNvSpPr txBox="1"/>
          <p:nvPr/>
        </p:nvSpPr>
        <p:spPr>
          <a:xfrm>
            <a:off x="5633188" y="1653950"/>
            <a:ext cx="2775900" cy="390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Besley SemiBold"/>
                <a:ea typeface="Besley SemiBold"/>
                <a:cs typeface="Besley SemiBold"/>
                <a:sym typeface="Besley SemiBold"/>
              </a:rPr>
              <a:t>UNEMPLOYED</a:t>
            </a:r>
            <a:endParaRPr sz="1600">
              <a:solidFill>
                <a:schemeClr val="dk1"/>
              </a:solidFill>
              <a:latin typeface="Besley SemiBold"/>
              <a:ea typeface="Besley SemiBold"/>
              <a:cs typeface="Besley SemiBold"/>
              <a:sym typeface="Besley SemiBold"/>
            </a:endParaRPr>
          </a:p>
        </p:txBody>
      </p:sp>
      <p:sp>
        <p:nvSpPr>
          <p:cNvPr id="3012" name="Google Shape;3012;p51"/>
          <p:cNvSpPr txBox="1"/>
          <p:nvPr/>
        </p:nvSpPr>
        <p:spPr>
          <a:xfrm>
            <a:off x="5633188" y="1925650"/>
            <a:ext cx="27759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Neptune is far away from us</a:t>
            </a:r>
            <a:endParaRPr>
              <a:solidFill>
                <a:schemeClr val="dk1"/>
              </a:solidFill>
              <a:latin typeface="Assistant"/>
              <a:ea typeface="Assistant"/>
              <a:cs typeface="Assistant"/>
              <a:sym typeface="Assistant"/>
            </a:endParaRPr>
          </a:p>
        </p:txBody>
      </p:sp>
      <p:sp>
        <p:nvSpPr>
          <p:cNvPr id="3013" name="Google Shape;3013;p51"/>
          <p:cNvSpPr txBox="1"/>
          <p:nvPr/>
        </p:nvSpPr>
        <p:spPr>
          <a:xfrm>
            <a:off x="740375" y="2687800"/>
            <a:ext cx="9960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FEMALE</a:t>
            </a:r>
            <a:endParaRPr sz="1200">
              <a:solidFill>
                <a:schemeClr val="dk1"/>
              </a:solidFill>
              <a:latin typeface="Besley SemiBold"/>
              <a:ea typeface="Besley SemiBold"/>
              <a:cs typeface="Besley SemiBold"/>
              <a:sym typeface="Besley SemiBold"/>
            </a:endParaRPr>
          </a:p>
        </p:txBody>
      </p:sp>
      <p:sp>
        <p:nvSpPr>
          <p:cNvPr id="3014" name="Google Shape;3014;p51"/>
          <p:cNvSpPr txBox="1"/>
          <p:nvPr/>
        </p:nvSpPr>
        <p:spPr>
          <a:xfrm>
            <a:off x="3334175" y="2687800"/>
            <a:ext cx="9960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OTHER</a:t>
            </a:r>
            <a:endParaRPr sz="1200">
              <a:solidFill>
                <a:schemeClr val="dk1"/>
              </a:solidFill>
              <a:latin typeface="Besley SemiBold"/>
              <a:ea typeface="Besley SemiBold"/>
              <a:cs typeface="Besley SemiBold"/>
              <a:sym typeface="Besley SemiBold"/>
            </a:endParaRPr>
          </a:p>
        </p:txBody>
      </p:sp>
      <p:sp>
        <p:nvSpPr>
          <p:cNvPr id="3015" name="Google Shape;3015;p51"/>
          <p:cNvSpPr txBox="1"/>
          <p:nvPr/>
        </p:nvSpPr>
        <p:spPr>
          <a:xfrm>
            <a:off x="734975" y="1077625"/>
            <a:ext cx="36006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GENDER</a:t>
            </a:r>
            <a:endParaRPr sz="2000">
              <a:solidFill>
                <a:schemeClr val="dk1"/>
              </a:solidFill>
              <a:latin typeface="Besley SemiBold"/>
              <a:ea typeface="Besley SemiBold"/>
              <a:cs typeface="Besley SemiBold"/>
              <a:sym typeface="Besley SemiBold"/>
            </a:endParaRPr>
          </a:p>
        </p:txBody>
      </p:sp>
      <p:sp>
        <p:nvSpPr>
          <p:cNvPr id="3016" name="Google Shape;3016;p51"/>
          <p:cNvSpPr/>
          <p:nvPr/>
        </p:nvSpPr>
        <p:spPr>
          <a:xfrm>
            <a:off x="3334175" y="1609039"/>
            <a:ext cx="996000" cy="9960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17" name="Google Shape;3017;p51"/>
          <p:cNvSpPr/>
          <p:nvPr/>
        </p:nvSpPr>
        <p:spPr>
          <a:xfrm flipH="1">
            <a:off x="3328775" y="1603624"/>
            <a:ext cx="1006800" cy="1006800"/>
          </a:xfrm>
          <a:prstGeom prst="blockArc">
            <a:avLst>
              <a:gd fmla="val 13299279" name="adj1"/>
              <a:gd fmla="val 16256715" name="adj2"/>
              <a:gd fmla="val 12710"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18" name="Google Shape;3018;p51"/>
          <p:cNvSpPr txBox="1"/>
          <p:nvPr/>
        </p:nvSpPr>
        <p:spPr>
          <a:xfrm>
            <a:off x="3344825" y="1981849"/>
            <a:ext cx="9747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dk1"/>
                </a:solidFill>
                <a:latin typeface="Besley SemiBold"/>
                <a:ea typeface="Besley SemiBold"/>
                <a:cs typeface="Besley SemiBold"/>
                <a:sym typeface="Besley SemiBold"/>
              </a:rPr>
              <a:t>20%</a:t>
            </a:r>
            <a:endParaRPr i="1" sz="2000">
              <a:solidFill>
                <a:schemeClr val="dk1"/>
              </a:solidFill>
              <a:latin typeface="Besley SemiBold"/>
              <a:ea typeface="Besley SemiBold"/>
              <a:cs typeface="Besley SemiBold"/>
              <a:sym typeface="Besley SemiBold"/>
            </a:endParaRPr>
          </a:p>
        </p:txBody>
      </p:sp>
      <p:sp>
        <p:nvSpPr>
          <p:cNvPr id="3019" name="Google Shape;3019;p51"/>
          <p:cNvSpPr/>
          <p:nvPr/>
        </p:nvSpPr>
        <p:spPr>
          <a:xfrm>
            <a:off x="2037263" y="1609039"/>
            <a:ext cx="996000" cy="9960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20" name="Google Shape;3020;p51"/>
          <p:cNvSpPr/>
          <p:nvPr/>
        </p:nvSpPr>
        <p:spPr>
          <a:xfrm flipH="1">
            <a:off x="2031863" y="1603624"/>
            <a:ext cx="1006800" cy="1006800"/>
          </a:xfrm>
          <a:prstGeom prst="blockArc">
            <a:avLst>
              <a:gd fmla="val 8526736" name="adj1"/>
              <a:gd fmla="val 16256715" name="adj2"/>
              <a:gd fmla="val 12710"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3021" name="Google Shape;3021;p51"/>
          <p:cNvSpPr txBox="1"/>
          <p:nvPr/>
        </p:nvSpPr>
        <p:spPr>
          <a:xfrm>
            <a:off x="2047913" y="1981849"/>
            <a:ext cx="9747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dk1"/>
                </a:solidFill>
                <a:latin typeface="Besley SemiBold"/>
                <a:ea typeface="Besley SemiBold"/>
                <a:cs typeface="Besley SemiBold"/>
                <a:sym typeface="Besley SemiBold"/>
              </a:rPr>
              <a:t>3</a:t>
            </a:r>
            <a:r>
              <a:rPr i="1" lang="en" sz="2000">
                <a:solidFill>
                  <a:schemeClr val="dk1"/>
                </a:solidFill>
                <a:latin typeface="Besley SemiBold"/>
                <a:ea typeface="Besley SemiBold"/>
                <a:cs typeface="Besley SemiBold"/>
                <a:sym typeface="Besley SemiBold"/>
              </a:rPr>
              <a:t>0%</a:t>
            </a:r>
            <a:endParaRPr i="1" sz="2000">
              <a:solidFill>
                <a:schemeClr val="dk1"/>
              </a:solidFill>
              <a:latin typeface="Besley SemiBold"/>
              <a:ea typeface="Besley SemiBold"/>
              <a:cs typeface="Besley SemiBold"/>
              <a:sym typeface="Besley SemiBold"/>
            </a:endParaRPr>
          </a:p>
        </p:txBody>
      </p:sp>
      <p:sp>
        <p:nvSpPr>
          <p:cNvPr id="3022" name="Google Shape;3022;p51"/>
          <p:cNvSpPr txBox="1"/>
          <p:nvPr/>
        </p:nvSpPr>
        <p:spPr>
          <a:xfrm>
            <a:off x="2047913" y="2687800"/>
            <a:ext cx="974700" cy="29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MALE</a:t>
            </a:r>
            <a:endParaRPr sz="1200">
              <a:solidFill>
                <a:schemeClr val="dk1"/>
              </a:solidFill>
              <a:latin typeface="Besley SemiBold"/>
              <a:ea typeface="Besley SemiBold"/>
              <a:cs typeface="Besley SemiBold"/>
              <a:sym typeface="Besley SemiBold"/>
            </a:endParaRPr>
          </a:p>
        </p:txBody>
      </p:sp>
      <p:sp>
        <p:nvSpPr>
          <p:cNvPr id="3023" name="Google Shape;3023;p51"/>
          <p:cNvSpPr txBox="1"/>
          <p:nvPr/>
        </p:nvSpPr>
        <p:spPr>
          <a:xfrm>
            <a:off x="5633188" y="2394294"/>
            <a:ext cx="2775900" cy="390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Besley SemiBold"/>
                <a:ea typeface="Besley SemiBold"/>
                <a:cs typeface="Besley SemiBold"/>
                <a:sym typeface="Besley SemiBold"/>
              </a:rPr>
              <a:t>EMPLOYED</a:t>
            </a:r>
            <a:endParaRPr sz="1600">
              <a:solidFill>
                <a:schemeClr val="dk1"/>
              </a:solidFill>
              <a:latin typeface="Besley SemiBold"/>
              <a:ea typeface="Besley SemiBold"/>
              <a:cs typeface="Besley SemiBold"/>
              <a:sym typeface="Besley SemiBold"/>
            </a:endParaRPr>
          </a:p>
        </p:txBody>
      </p:sp>
      <p:sp>
        <p:nvSpPr>
          <p:cNvPr id="3024" name="Google Shape;3024;p51"/>
          <p:cNvSpPr txBox="1"/>
          <p:nvPr/>
        </p:nvSpPr>
        <p:spPr>
          <a:xfrm>
            <a:off x="5633188" y="2656528"/>
            <a:ext cx="27759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Jupiter is the biggest planet</a:t>
            </a:r>
            <a:endParaRPr>
              <a:solidFill>
                <a:schemeClr val="dk1"/>
              </a:solidFill>
              <a:latin typeface="Assistant"/>
              <a:ea typeface="Assistant"/>
              <a:cs typeface="Assistant"/>
              <a:sym typeface="Assistant"/>
            </a:endParaRPr>
          </a:p>
        </p:txBody>
      </p:sp>
      <p:sp>
        <p:nvSpPr>
          <p:cNvPr id="3025" name="Google Shape;3025;p51"/>
          <p:cNvSpPr txBox="1"/>
          <p:nvPr/>
        </p:nvSpPr>
        <p:spPr>
          <a:xfrm>
            <a:off x="4665250" y="3257350"/>
            <a:ext cx="36006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LANGUAGE</a:t>
            </a:r>
            <a:endParaRPr sz="2000">
              <a:solidFill>
                <a:schemeClr val="dk1"/>
              </a:solidFill>
              <a:latin typeface="Besley SemiBold"/>
              <a:ea typeface="Besley SemiBold"/>
              <a:cs typeface="Besley SemiBold"/>
              <a:sym typeface="Besley SemiBold"/>
            </a:endParaRPr>
          </a:p>
        </p:txBody>
      </p:sp>
      <p:sp>
        <p:nvSpPr>
          <p:cNvPr id="3026" name="Google Shape;3026;p51"/>
          <p:cNvSpPr txBox="1"/>
          <p:nvPr/>
        </p:nvSpPr>
        <p:spPr>
          <a:xfrm>
            <a:off x="735000" y="3261125"/>
            <a:ext cx="36006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AGE</a:t>
            </a:r>
            <a:endParaRPr sz="2000">
              <a:solidFill>
                <a:schemeClr val="dk1"/>
              </a:solidFill>
              <a:latin typeface="Besley SemiBold"/>
              <a:ea typeface="Besley SemiBold"/>
              <a:cs typeface="Besley SemiBold"/>
              <a:sym typeface="Besley SemiBold"/>
            </a:endParaRPr>
          </a:p>
        </p:txBody>
      </p:sp>
      <p:sp>
        <p:nvSpPr>
          <p:cNvPr id="3027" name="Google Shape;3027;p51"/>
          <p:cNvSpPr txBox="1"/>
          <p:nvPr/>
        </p:nvSpPr>
        <p:spPr>
          <a:xfrm>
            <a:off x="734975" y="3793430"/>
            <a:ext cx="9747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18</a:t>
            </a:r>
            <a:r>
              <a:rPr i="1" lang="en">
                <a:solidFill>
                  <a:schemeClr val="dk1"/>
                </a:solidFill>
                <a:latin typeface="Besley SemiBold"/>
                <a:ea typeface="Besley SemiBold"/>
                <a:cs typeface="Besley SemiBold"/>
                <a:sym typeface="Besley SemiBold"/>
              </a:rPr>
              <a:t> - 38</a:t>
            </a:r>
            <a:endParaRPr i="1">
              <a:solidFill>
                <a:schemeClr val="dk1"/>
              </a:solidFill>
              <a:latin typeface="Besley SemiBold"/>
              <a:ea typeface="Besley SemiBold"/>
              <a:cs typeface="Besley SemiBold"/>
              <a:sym typeface="Besley SemiBold"/>
            </a:endParaRPr>
          </a:p>
        </p:txBody>
      </p:sp>
      <p:sp>
        <p:nvSpPr>
          <p:cNvPr id="3028" name="Google Shape;3028;p51"/>
          <p:cNvSpPr txBox="1"/>
          <p:nvPr/>
        </p:nvSpPr>
        <p:spPr>
          <a:xfrm>
            <a:off x="3534600" y="3793425"/>
            <a:ext cx="8010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65%</a:t>
            </a:r>
            <a:endParaRPr i="1">
              <a:solidFill>
                <a:schemeClr val="dk1"/>
              </a:solidFill>
              <a:latin typeface="Besley SemiBold"/>
              <a:ea typeface="Besley SemiBold"/>
              <a:cs typeface="Besley SemiBold"/>
              <a:sym typeface="Besley SemiBold"/>
            </a:endParaRPr>
          </a:p>
        </p:txBody>
      </p:sp>
      <p:sp>
        <p:nvSpPr>
          <p:cNvPr id="3029" name="Google Shape;3029;p51"/>
          <p:cNvSpPr txBox="1"/>
          <p:nvPr/>
        </p:nvSpPr>
        <p:spPr>
          <a:xfrm>
            <a:off x="734975" y="4167768"/>
            <a:ext cx="9747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39</a:t>
            </a:r>
            <a:r>
              <a:rPr i="1" lang="en">
                <a:solidFill>
                  <a:schemeClr val="dk1"/>
                </a:solidFill>
                <a:latin typeface="Besley SemiBold"/>
                <a:ea typeface="Besley SemiBold"/>
                <a:cs typeface="Besley SemiBold"/>
                <a:sym typeface="Besley SemiBold"/>
              </a:rPr>
              <a:t> - 59</a:t>
            </a:r>
            <a:endParaRPr i="1">
              <a:solidFill>
                <a:schemeClr val="dk1"/>
              </a:solidFill>
              <a:latin typeface="Besley SemiBold"/>
              <a:ea typeface="Besley SemiBold"/>
              <a:cs typeface="Besley SemiBold"/>
              <a:sym typeface="Besley SemiBold"/>
            </a:endParaRPr>
          </a:p>
        </p:txBody>
      </p:sp>
      <p:sp>
        <p:nvSpPr>
          <p:cNvPr id="3030" name="Google Shape;3030;p51"/>
          <p:cNvSpPr txBox="1"/>
          <p:nvPr/>
        </p:nvSpPr>
        <p:spPr>
          <a:xfrm>
            <a:off x="3534600" y="4167755"/>
            <a:ext cx="8010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45%</a:t>
            </a:r>
            <a:endParaRPr i="1">
              <a:solidFill>
                <a:schemeClr val="dk1"/>
              </a:solidFill>
              <a:latin typeface="Besley SemiBold"/>
              <a:ea typeface="Besley SemiBold"/>
              <a:cs typeface="Besley SemiBold"/>
              <a:sym typeface="Besley SemiBold"/>
            </a:endParaRPr>
          </a:p>
        </p:txBody>
      </p:sp>
      <p:sp>
        <p:nvSpPr>
          <p:cNvPr id="3031" name="Google Shape;3031;p51"/>
          <p:cNvSpPr txBox="1"/>
          <p:nvPr/>
        </p:nvSpPr>
        <p:spPr>
          <a:xfrm>
            <a:off x="4671225" y="3799175"/>
            <a:ext cx="13134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ENGLISH</a:t>
            </a:r>
            <a:endParaRPr>
              <a:solidFill>
                <a:schemeClr val="dk1"/>
              </a:solidFill>
              <a:latin typeface="Besley SemiBold"/>
              <a:ea typeface="Besley SemiBold"/>
              <a:cs typeface="Besley SemiBold"/>
              <a:sym typeface="Besley SemiBold"/>
            </a:endParaRPr>
          </a:p>
        </p:txBody>
      </p:sp>
      <p:sp>
        <p:nvSpPr>
          <p:cNvPr id="3032" name="Google Shape;3032;p51"/>
          <p:cNvSpPr txBox="1"/>
          <p:nvPr/>
        </p:nvSpPr>
        <p:spPr>
          <a:xfrm>
            <a:off x="4671225" y="4186650"/>
            <a:ext cx="13134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SPANISH</a:t>
            </a:r>
            <a:endParaRPr>
              <a:solidFill>
                <a:schemeClr val="dk1"/>
              </a:solidFill>
              <a:latin typeface="Besley SemiBold"/>
              <a:ea typeface="Besley SemiBold"/>
              <a:cs typeface="Besley SemiBold"/>
              <a:sym typeface="Besley SemiBold"/>
            </a:endParaRPr>
          </a:p>
        </p:txBody>
      </p:sp>
      <p:sp>
        <p:nvSpPr>
          <p:cNvPr id="3033" name="Google Shape;3033;p51"/>
          <p:cNvSpPr/>
          <p:nvPr/>
        </p:nvSpPr>
        <p:spPr>
          <a:xfrm rot="5400000">
            <a:off x="6033346" y="42658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rot="5400000">
            <a:off x="6215260" y="42658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rot="5400000">
            <a:off x="6397174" y="42658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rot="5400000">
            <a:off x="6579088" y="42658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rot="5400000">
            <a:off x="6749527"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txBox="1"/>
          <p:nvPr/>
        </p:nvSpPr>
        <p:spPr>
          <a:xfrm>
            <a:off x="7773100" y="3794550"/>
            <a:ext cx="6360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ExtraBold"/>
                <a:ea typeface="Besley ExtraBold"/>
                <a:cs typeface="Besley ExtraBold"/>
                <a:sym typeface="Besley ExtraBold"/>
              </a:rPr>
              <a:t>6</a:t>
            </a:r>
            <a:r>
              <a:rPr lang="en">
                <a:solidFill>
                  <a:schemeClr val="dk1"/>
                </a:solidFill>
                <a:latin typeface="Besley ExtraBold"/>
                <a:ea typeface="Besley ExtraBold"/>
                <a:cs typeface="Besley ExtraBold"/>
                <a:sym typeface="Besley ExtraBold"/>
              </a:rPr>
              <a:t>/10</a:t>
            </a:r>
            <a:endParaRPr>
              <a:solidFill>
                <a:schemeClr val="dk1"/>
              </a:solidFill>
              <a:latin typeface="Besley ExtraBold"/>
              <a:ea typeface="Besley ExtraBold"/>
              <a:cs typeface="Besley ExtraBold"/>
              <a:sym typeface="Besley ExtraBold"/>
            </a:endParaRPr>
          </a:p>
        </p:txBody>
      </p:sp>
      <p:sp>
        <p:nvSpPr>
          <p:cNvPr id="3039" name="Google Shape;3039;p51"/>
          <p:cNvSpPr txBox="1"/>
          <p:nvPr/>
        </p:nvSpPr>
        <p:spPr>
          <a:xfrm>
            <a:off x="7773100" y="4182048"/>
            <a:ext cx="636000" cy="2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ExtraBold"/>
                <a:ea typeface="Besley ExtraBold"/>
                <a:cs typeface="Besley ExtraBold"/>
                <a:sym typeface="Besley ExtraBold"/>
              </a:rPr>
              <a:t>4</a:t>
            </a:r>
            <a:r>
              <a:rPr lang="en">
                <a:solidFill>
                  <a:schemeClr val="dk1"/>
                </a:solidFill>
                <a:latin typeface="Besley ExtraBold"/>
                <a:ea typeface="Besley ExtraBold"/>
                <a:cs typeface="Besley ExtraBold"/>
                <a:sym typeface="Besley ExtraBold"/>
              </a:rPr>
              <a:t>/10</a:t>
            </a:r>
            <a:endParaRPr>
              <a:solidFill>
                <a:schemeClr val="dk1"/>
              </a:solidFill>
              <a:latin typeface="Besley ExtraBold"/>
              <a:ea typeface="Besley ExtraBold"/>
              <a:cs typeface="Besley ExtraBold"/>
              <a:sym typeface="Besley ExtraBold"/>
            </a:endParaRPr>
          </a:p>
        </p:txBody>
      </p:sp>
      <p:grpSp>
        <p:nvGrpSpPr>
          <p:cNvPr id="3040" name="Google Shape;3040;p51"/>
          <p:cNvGrpSpPr/>
          <p:nvPr/>
        </p:nvGrpSpPr>
        <p:grpSpPr>
          <a:xfrm>
            <a:off x="1780915" y="3859021"/>
            <a:ext cx="1700593" cy="159625"/>
            <a:chOff x="3530150" y="2790075"/>
            <a:chExt cx="1962600" cy="225300"/>
          </a:xfrm>
        </p:grpSpPr>
        <p:sp>
          <p:nvSpPr>
            <p:cNvPr id="3041" name="Google Shape;3041;p51"/>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3535080" y="2794467"/>
              <a:ext cx="13425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51"/>
          <p:cNvGrpSpPr/>
          <p:nvPr/>
        </p:nvGrpSpPr>
        <p:grpSpPr>
          <a:xfrm>
            <a:off x="1780915" y="4233350"/>
            <a:ext cx="1700593" cy="159625"/>
            <a:chOff x="3530150" y="2790075"/>
            <a:chExt cx="1962600" cy="225300"/>
          </a:xfrm>
        </p:grpSpPr>
        <p:sp>
          <p:nvSpPr>
            <p:cNvPr id="3044" name="Google Shape;3044;p51"/>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3535074" y="2794450"/>
              <a:ext cx="5769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6" name="Google Shape;3046;p51"/>
          <p:cNvSpPr/>
          <p:nvPr/>
        </p:nvSpPr>
        <p:spPr>
          <a:xfrm rot="5400000">
            <a:off x="6919972"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rot="5400000">
            <a:off x="7090417"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rot="5400000">
            <a:off x="7260862"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rot="5400000">
            <a:off x="7431307"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rot="5400000">
            <a:off x="7601752" y="42658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rot="5400000">
            <a:off x="6033346"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rot="5400000">
            <a:off x="6215260"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rot="5400000">
            <a:off x="6397174"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rot="5400000">
            <a:off x="6579088"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rot="5400000">
            <a:off x="6749527"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rot="5400000">
            <a:off x="6919972" y="3873750"/>
            <a:ext cx="134100" cy="1323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rot="5400000">
            <a:off x="7090417" y="38737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rot="5400000">
            <a:off x="7260862" y="38737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rot="5400000">
            <a:off x="7431307" y="38737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rot="5400000">
            <a:off x="7601752" y="3873750"/>
            <a:ext cx="134100" cy="13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txBox="1"/>
          <p:nvPr/>
        </p:nvSpPr>
        <p:spPr>
          <a:xfrm>
            <a:off x="4686700" y="1717489"/>
            <a:ext cx="974700" cy="48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chemeClr val="dk1"/>
                </a:solidFill>
                <a:latin typeface="Besley SemiBold"/>
                <a:ea typeface="Besley SemiBold"/>
                <a:cs typeface="Besley SemiBold"/>
                <a:sym typeface="Besley SemiBold"/>
              </a:rPr>
              <a:t>30</a:t>
            </a:r>
            <a:r>
              <a:rPr i="1" lang="en" sz="2400">
                <a:solidFill>
                  <a:schemeClr val="dk1"/>
                </a:solidFill>
                <a:latin typeface="Besley SemiBold"/>
                <a:ea typeface="Besley SemiBold"/>
                <a:cs typeface="Besley SemiBold"/>
                <a:sym typeface="Besley SemiBold"/>
              </a:rPr>
              <a:t>%</a:t>
            </a:r>
            <a:endParaRPr i="1" sz="2400">
              <a:solidFill>
                <a:schemeClr val="dk1"/>
              </a:solidFill>
              <a:latin typeface="Besley SemiBold"/>
              <a:ea typeface="Besley SemiBold"/>
              <a:cs typeface="Besley SemiBold"/>
              <a:sym typeface="Besley SemiBold"/>
            </a:endParaRPr>
          </a:p>
        </p:txBody>
      </p:sp>
      <p:sp>
        <p:nvSpPr>
          <p:cNvPr id="3062" name="Google Shape;3062;p51"/>
          <p:cNvSpPr txBox="1"/>
          <p:nvPr/>
        </p:nvSpPr>
        <p:spPr>
          <a:xfrm>
            <a:off x="4686700" y="2458039"/>
            <a:ext cx="974700" cy="48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chemeClr val="dk1"/>
                </a:solidFill>
                <a:latin typeface="Besley SemiBold"/>
                <a:ea typeface="Besley SemiBold"/>
                <a:cs typeface="Besley SemiBold"/>
                <a:sym typeface="Besley SemiBold"/>
              </a:rPr>
              <a:t>7</a:t>
            </a:r>
            <a:r>
              <a:rPr i="1" lang="en" sz="2400">
                <a:solidFill>
                  <a:schemeClr val="dk1"/>
                </a:solidFill>
                <a:latin typeface="Besley SemiBold"/>
                <a:ea typeface="Besley SemiBold"/>
                <a:cs typeface="Besley SemiBold"/>
                <a:sym typeface="Besley SemiBold"/>
              </a:rPr>
              <a:t>0%</a:t>
            </a:r>
            <a:endParaRPr i="1" sz="2400">
              <a:solidFill>
                <a:schemeClr val="dk1"/>
              </a:solidFill>
              <a:latin typeface="Besley SemiBold"/>
              <a:ea typeface="Besley SemiBold"/>
              <a:cs typeface="Besley SemiBold"/>
              <a:sym typeface="Besley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6" name="Shape 3066"/>
        <p:cNvGrpSpPr/>
        <p:nvPr/>
      </p:nvGrpSpPr>
      <p:grpSpPr>
        <a:xfrm>
          <a:off x="0" y="0"/>
          <a:ext cx="0" cy="0"/>
          <a:chOff x="0" y="0"/>
          <a:chExt cx="0" cy="0"/>
        </a:xfrm>
      </p:grpSpPr>
      <p:sp>
        <p:nvSpPr>
          <p:cNvPr id="3067" name="Google Shape;3067;p52"/>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TOP SOCIAL NETWORKING SITES</a:t>
            </a:r>
            <a:endParaRPr/>
          </a:p>
        </p:txBody>
      </p:sp>
      <p:sp>
        <p:nvSpPr>
          <p:cNvPr id="3068" name="Google Shape;3068;p52"/>
          <p:cNvSpPr txBox="1"/>
          <p:nvPr>
            <p:ph idx="2" type="title"/>
          </p:nvPr>
        </p:nvSpPr>
        <p:spPr>
          <a:xfrm>
            <a:off x="1394175" y="2870325"/>
            <a:ext cx="1539600" cy="5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r>
              <a:rPr lang="en"/>
              <a:t>0%</a:t>
            </a:r>
            <a:endParaRPr/>
          </a:p>
        </p:txBody>
      </p:sp>
      <p:sp>
        <p:nvSpPr>
          <p:cNvPr id="3069" name="Google Shape;3069;p52"/>
          <p:cNvSpPr txBox="1"/>
          <p:nvPr>
            <p:ph idx="1" type="subTitle"/>
          </p:nvPr>
        </p:nvSpPr>
        <p:spPr>
          <a:xfrm>
            <a:off x="1077363" y="364945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3070" name="Google Shape;3070;p52"/>
          <p:cNvSpPr txBox="1"/>
          <p:nvPr>
            <p:ph idx="3" type="subTitle"/>
          </p:nvPr>
        </p:nvSpPr>
        <p:spPr>
          <a:xfrm>
            <a:off x="1077363" y="33821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INSTAGRAM</a:t>
            </a:r>
            <a:endParaRPr/>
          </a:p>
        </p:txBody>
      </p:sp>
      <p:sp>
        <p:nvSpPr>
          <p:cNvPr id="3071" name="Google Shape;3071;p52"/>
          <p:cNvSpPr txBox="1"/>
          <p:nvPr>
            <p:ph idx="4" type="title"/>
          </p:nvPr>
        </p:nvSpPr>
        <p:spPr>
          <a:xfrm>
            <a:off x="3802188" y="2870325"/>
            <a:ext cx="1539600" cy="5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r>
              <a:rPr lang="en"/>
              <a:t>%</a:t>
            </a:r>
            <a:endParaRPr/>
          </a:p>
        </p:txBody>
      </p:sp>
      <p:sp>
        <p:nvSpPr>
          <p:cNvPr id="3072" name="Google Shape;3072;p52"/>
          <p:cNvSpPr txBox="1"/>
          <p:nvPr>
            <p:ph idx="5" type="subTitle"/>
          </p:nvPr>
        </p:nvSpPr>
        <p:spPr>
          <a:xfrm>
            <a:off x="3485388" y="364945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3073" name="Google Shape;3073;p52"/>
          <p:cNvSpPr txBox="1"/>
          <p:nvPr>
            <p:ph idx="6" type="subTitle"/>
          </p:nvPr>
        </p:nvSpPr>
        <p:spPr>
          <a:xfrm>
            <a:off x="3485388" y="33821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TIKTOK</a:t>
            </a:r>
            <a:endParaRPr/>
          </a:p>
        </p:txBody>
      </p:sp>
      <p:sp>
        <p:nvSpPr>
          <p:cNvPr id="3074" name="Google Shape;3074;p52"/>
          <p:cNvSpPr txBox="1"/>
          <p:nvPr>
            <p:ph idx="7" type="title"/>
          </p:nvPr>
        </p:nvSpPr>
        <p:spPr>
          <a:xfrm>
            <a:off x="6210224" y="2870325"/>
            <a:ext cx="1539600" cy="5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a:t>
            </a:r>
            <a:r>
              <a:rPr lang="en"/>
              <a:t>%</a:t>
            </a:r>
            <a:endParaRPr/>
          </a:p>
        </p:txBody>
      </p:sp>
      <p:sp>
        <p:nvSpPr>
          <p:cNvPr id="3075" name="Google Shape;3075;p52"/>
          <p:cNvSpPr txBox="1"/>
          <p:nvPr>
            <p:ph idx="8" type="subTitle"/>
          </p:nvPr>
        </p:nvSpPr>
        <p:spPr>
          <a:xfrm>
            <a:off x="5893413" y="364945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one</a:t>
            </a:r>
            <a:endParaRPr/>
          </a:p>
        </p:txBody>
      </p:sp>
      <p:sp>
        <p:nvSpPr>
          <p:cNvPr id="3076" name="Google Shape;3076;p52"/>
          <p:cNvSpPr txBox="1"/>
          <p:nvPr>
            <p:ph idx="9" type="subTitle"/>
          </p:nvPr>
        </p:nvSpPr>
        <p:spPr>
          <a:xfrm>
            <a:off x="5893413" y="33821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FACEBOOK</a:t>
            </a:r>
            <a:endParaRPr/>
          </a:p>
        </p:txBody>
      </p:sp>
      <p:sp>
        <p:nvSpPr>
          <p:cNvPr id="3077" name="Google Shape;3077;p52"/>
          <p:cNvSpPr/>
          <p:nvPr/>
        </p:nvSpPr>
        <p:spPr>
          <a:xfrm>
            <a:off x="6759775" y="1800639"/>
            <a:ext cx="439939" cy="44039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8" name="Google Shape;3078;p52"/>
          <p:cNvGrpSpPr/>
          <p:nvPr/>
        </p:nvGrpSpPr>
        <p:grpSpPr>
          <a:xfrm>
            <a:off x="4351775" y="1800865"/>
            <a:ext cx="440425" cy="439939"/>
            <a:chOff x="2238181" y="4120624"/>
            <a:chExt cx="346056" cy="345674"/>
          </a:xfrm>
        </p:grpSpPr>
        <p:grpSp>
          <p:nvGrpSpPr>
            <p:cNvPr id="3079" name="Google Shape;3079;p52"/>
            <p:cNvGrpSpPr/>
            <p:nvPr/>
          </p:nvGrpSpPr>
          <p:grpSpPr>
            <a:xfrm>
              <a:off x="2309155" y="4177413"/>
              <a:ext cx="203862" cy="231903"/>
              <a:chOff x="1512725" y="258500"/>
              <a:chExt cx="4570900" cy="5199625"/>
            </a:xfrm>
          </p:grpSpPr>
          <p:sp>
            <p:nvSpPr>
              <p:cNvPr id="3080" name="Google Shape;3080;p5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2" name="Google Shape;3082;p5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52"/>
          <p:cNvGrpSpPr/>
          <p:nvPr/>
        </p:nvGrpSpPr>
        <p:grpSpPr>
          <a:xfrm>
            <a:off x="1943769" y="1800866"/>
            <a:ext cx="440425" cy="439939"/>
            <a:chOff x="3303268" y="3817349"/>
            <a:chExt cx="346056" cy="345674"/>
          </a:xfrm>
        </p:grpSpPr>
        <p:sp>
          <p:nvSpPr>
            <p:cNvPr id="3084" name="Google Shape;3084;p5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8" name="Google Shape;3088;p52"/>
          <p:cNvGrpSpPr/>
          <p:nvPr/>
        </p:nvGrpSpPr>
        <p:grpSpPr>
          <a:xfrm>
            <a:off x="1391863" y="1248732"/>
            <a:ext cx="1544216" cy="1544216"/>
            <a:chOff x="4049800" y="640400"/>
            <a:chExt cx="858900" cy="858900"/>
          </a:xfrm>
        </p:grpSpPr>
        <p:sp>
          <p:nvSpPr>
            <p:cNvPr id="3089" name="Google Shape;3089;p52"/>
            <p:cNvSpPr/>
            <p:nvPr/>
          </p:nvSpPr>
          <p:spPr>
            <a:xfrm>
              <a:off x="4049800" y="640400"/>
              <a:ext cx="858900" cy="858900"/>
            </a:xfrm>
            <a:prstGeom prst="donut">
              <a:avLst>
                <a:gd fmla="val 737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4049800" y="640400"/>
              <a:ext cx="858900" cy="858900"/>
            </a:xfrm>
            <a:prstGeom prst="blockArc">
              <a:avLst>
                <a:gd fmla="val 16150180" name="adj1"/>
                <a:gd fmla="val 5456541" name="adj2"/>
                <a:gd fmla="val 7195"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52"/>
          <p:cNvGrpSpPr/>
          <p:nvPr/>
        </p:nvGrpSpPr>
        <p:grpSpPr>
          <a:xfrm>
            <a:off x="3799879" y="1248732"/>
            <a:ext cx="1544216" cy="1544216"/>
            <a:chOff x="4049800" y="640400"/>
            <a:chExt cx="858900" cy="858900"/>
          </a:xfrm>
        </p:grpSpPr>
        <p:sp>
          <p:nvSpPr>
            <p:cNvPr id="3092" name="Google Shape;3092;p52"/>
            <p:cNvSpPr/>
            <p:nvPr/>
          </p:nvSpPr>
          <p:spPr>
            <a:xfrm>
              <a:off x="4049800" y="640400"/>
              <a:ext cx="858900" cy="858900"/>
            </a:xfrm>
            <a:prstGeom prst="donut">
              <a:avLst>
                <a:gd fmla="val 737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4049800" y="640400"/>
              <a:ext cx="858900" cy="858900"/>
            </a:xfrm>
            <a:prstGeom prst="blockArc">
              <a:avLst>
                <a:gd fmla="val 16150180" name="adj1"/>
                <a:gd fmla="val 2810962" name="adj2"/>
                <a:gd fmla="val 6976"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52"/>
          <p:cNvGrpSpPr/>
          <p:nvPr/>
        </p:nvGrpSpPr>
        <p:grpSpPr>
          <a:xfrm>
            <a:off x="6207904" y="1248732"/>
            <a:ext cx="1544216" cy="1544216"/>
            <a:chOff x="4049800" y="640400"/>
            <a:chExt cx="858900" cy="858900"/>
          </a:xfrm>
        </p:grpSpPr>
        <p:sp>
          <p:nvSpPr>
            <p:cNvPr id="3095" name="Google Shape;3095;p52"/>
            <p:cNvSpPr/>
            <p:nvPr/>
          </p:nvSpPr>
          <p:spPr>
            <a:xfrm>
              <a:off x="4049800" y="640400"/>
              <a:ext cx="858900" cy="858900"/>
            </a:xfrm>
            <a:prstGeom prst="donut">
              <a:avLst>
                <a:gd fmla="val 737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4049800" y="640400"/>
              <a:ext cx="858900" cy="858900"/>
            </a:xfrm>
            <a:prstGeom prst="blockArc">
              <a:avLst>
                <a:gd fmla="val 16150180" name="adj1"/>
                <a:gd fmla="val 19573276" name="adj2"/>
                <a:gd fmla="val 7398" name="adj3"/>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0" name="Shape 3100"/>
        <p:cNvGrpSpPr/>
        <p:nvPr/>
      </p:nvGrpSpPr>
      <p:grpSpPr>
        <a:xfrm>
          <a:off x="0" y="0"/>
          <a:ext cx="0" cy="0"/>
          <a:chOff x="0" y="0"/>
          <a:chExt cx="0" cy="0"/>
        </a:xfrm>
      </p:grpSpPr>
      <p:sp>
        <p:nvSpPr>
          <p:cNvPr id="3101" name="Google Shape;3101;p53"/>
          <p:cNvSpPr txBox="1"/>
          <p:nvPr>
            <p:ph type="title"/>
          </p:nvPr>
        </p:nvSpPr>
        <p:spPr>
          <a:xfrm>
            <a:off x="749725" y="457200"/>
            <a:ext cx="76437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BUYER PERSONA</a:t>
            </a:r>
            <a:endParaRPr/>
          </a:p>
        </p:txBody>
      </p:sp>
      <p:sp>
        <p:nvSpPr>
          <p:cNvPr id="3102" name="Google Shape;3102;p53"/>
          <p:cNvSpPr txBox="1"/>
          <p:nvPr/>
        </p:nvSpPr>
        <p:spPr>
          <a:xfrm>
            <a:off x="3166525" y="3230574"/>
            <a:ext cx="1043700" cy="1992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Introvert</a:t>
            </a:r>
            <a:endParaRPr>
              <a:solidFill>
                <a:schemeClr val="dk1"/>
              </a:solidFill>
              <a:latin typeface="Assistant"/>
              <a:ea typeface="Assistant"/>
              <a:cs typeface="Assistant"/>
              <a:sym typeface="Assistant"/>
            </a:endParaRPr>
          </a:p>
        </p:txBody>
      </p:sp>
      <p:sp>
        <p:nvSpPr>
          <p:cNvPr id="3103" name="Google Shape;3103;p53"/>
          <p:cNvSpPr txBox="1"/>
          <p:nvPr/>
        </p:nvSpPr>
        <p:spPr>
          <a:xfrm>
            <a:off x="4385905" y="3230574"/>
            <a:ext cx="1043700" cy="199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dk1"/>
                </a:solidFill>
                <a:latin typeface="Assistant"/>
                <a:ea typeface="Assistant"/>
                <a:cs typeface="Assistant"/>
                <a:sym typeface="Assistant"/>
              </a:rPr>
              <a:t>Extrovert</a:t>
            </a:r>
            <a:endParaRPr>
              <a:solidFill>
                <a:schemeClr val="dk1"/>
              </a:solidFill>
              <a:latin typeface="Assistant"/>
              <a:ea typeface="Assistant"/>
              <a:cs typeface="Assistant"/>
              <a:sym typeface="Assistant"/>
            </a:endParaRPr>
          </a:p>
        </p:txBody>
      </p:sp>
      <p:sp>
        <p:nvSpPr>
          <p:cNvPr id="3104" name="Google Shape;3104;p53"/>
          <p:cNvSpPr txBox="1"/>
          <p:nvPr/>
        </p:nvSpPr>
        <p:spPr>
          <a:xfrm>
            <a:off x="3080800" y="1574475"/>
            <a:ext cx="2534100" cy="9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Neptune is the farthest planet from the Sun. It's also the fourth-largest planet by diameter in the Solar System</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p:txBody>
      </p:sp>
      <p:pic>
        <p:nvPicPr>
          <p:cNvPr id="3105" name="Google Shape;3105;p53"/>
          <p:cNvPicPr preferRelativeResize="0"/>
          <p:nvPr/>
        </p:nvPicPr>
        <p:blipFill rotWithShape="1">
          <a:blip r:embed="rId3">
            <a:alphaModFix/>
          </a:blip>
          <a:srcRect b="0" l="16636" r="16629" t="0"/>
          <a:stretch/>
        </p:blipFill>
        <p:spPr>
          <a:xfrm>
            <a:off x="800100" y="1048063"/>
            <a:ext cx="1477500" cy="1477500"/>
          </a:xfrm>
          <a:prstGeom prst="ellipse">
            <a:avLst/>
          </a:prstGeom>
          <a:no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
        <p:nvSpPr>
          <p:cNvPr id="3106" name="Google Shape;3106;p53"/>
          <p:cNvSpPr txBox="1"/>
          <p:nvPr/>
        </p:nvSpPr>
        <p:spPr>
          <a:xfrm>
            <a:off x="735125" y="3137875"/>
            <a:ext cx="2256300" cy="14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NAME:</a:t>
            </a:r>
            <a:r>
              <a:rPr b="1" lang="en">
                <a:solidFill>
                  <a:schemeClr val="dk1"/>
                </a:solidFill>
                <a:latin typeface="Open Sans"/>
                <a:ea typeface="Open Sans"/>
                <a:cs typeface="Open Sans"/>
                <a:sym typeface="Open Sans"/>
              </a:rPr>
              <a:t> </a:t>
            </a:r>
            <a:r>
              <a:rPr lang="en">
                <a:solidFill>
                  <a:schemeClr val="dk1"/>
                </a:solidFill>
                <a:latin typeface="Assistant"/>
                <a:ea typeface="Assistant"/>
                <a:cs typeface="Assistant"/>
                <a:sym typeface="Assistant"/>
              </a:rPr>
              <a:t>Jenna Doe</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AGE:</a:t>
            </a:r>
            <a:r>
              <a:rPr b="1" lang="en">
                <a:solidFill>
                  <a:schemeClr val="dk1"/>
                </a:solidFill>
                <a:latin typeface="Open Sans"/>
                <a:ea typeface="Open Sans"/>
                <a:cs typeface="Open Sans"/>
                <a:sym typeface="Open Sans"/>
              </a:rPr>
              <a:t> </a:t>
            </a:r>
            <a:r>
              <a:rPr lang="en">
                <a:solidFill>
                  <a:schemeClr val="dk1"/>
                </a:solidFill>
                <a:latin typeface="Assistant"/>
                <a:ea typeface="Assistant"/>
                <a:cs typeface="Assistant"/>
                <a:sym typeface="Assistant"/>
              </a:rPr>
              <a:t>28+ years old</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GENDER:</a:t>
            </a:r>
            <a:r>
              <a:rPr b="1" lang="en">
                <a:solidFill>
                  <a:schemeClr val="dk1"/>
                </a:solidFill>
                <a:latin typeface="Open Sans"/>
                <a:ea typeface="Open Sans"/>
                <a:cs typeface="Open Sans"/>
                <a:sym typeface="Open Sans"/>
              </a:rPr>
              <a:t> </a:t>
            </a:r>
            <a:r>
              <a:rPr lang="en">
                <a:solidFill>
                  <a:schemeClr val="dk1"/>
                </a:solidFill>
                <a:latin typeface="Assistant"/>
                <a:ea typeface="Assistant"/>
                <a:cs typeface="Assistant"/>
                <a:sym typeface="Assistant"/>
              </a:rPr>
              <a:t>Female</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LOCATION:</a:t>
            </a:r>
            <a:r>
              <a:rPr lang="en">
                <a:solidFill>
                  <a:schemeClr val="dk1"/>
                </a:solidFill>
                <a:latin typeface="Open Sans"/>
                <a:ea typeface="Open Sans"/>
                <a:cs typeface="Open Sans"/>
                <a:sym typeface="Open Sans"/>
              </a:rPr>
              <a:t> </a:t>
            </a:r>
            <a:r>
              <a:rPr lang="en">
                <a:solidFill>
                  <a:schemeClr val="dk1"/>
                </a:solidFill>
                <a:latin typeface="Assistant"/>
                <a:ea typeface="Assistant"/>
                <a:cs typeface="Assistant"/>
                <a:sym typeface="Assistant"/>
              </a:rPr>
              <a:t>U.S.A</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OCCUPATION:</a:t>
            </a:r>
            <a:r>
              <a:rPr b="1" lang="en">
                <a:solidFill>
                  <a:schemeClr val="dk1"/>
                </a:solidFill>
                <a:latin typeface="Assistant"/>
                <a:ea typeface="Assistant"/>
                <a:cs typeface="Assistant"/>
                <a:sym typeface="Assistant"/>
              </a:rPr>
              <a:t> </a:t>
            </a:r>
            <a:r>
              <a:rPr lang="en">
                <a:solidFill>
                  <a:schemeClr val="dk1"/>
                </a:solidFill>
                <a:latin typeface="Assistant"/>
                <a:ea typeface="Assistant"/>
                <a:cs typeface="Assistant"/>
                <a:sym typeface="Assistant"/>
              </a:rPr>
              <a:t>Director</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EDUCATION:</a:t>
            </a:r>
            <a:r>
              <a:rPr b="1" lang="en">
                <a:solidFill>
                  <a:schemeClr val="dk1"/>
                </a:solidFill>
                <a:latin typeface="Open Sans"/>
                <a:ea typeface="Open Sans"/>
                <a:cs typeface="Open Sans"/>
                <a:sym typeface="Open Sans"/>
              </a:rPr>
              <a:t> </a:t>
            </a:r>
            <a:r>
              <a:rPr lang="en">
                <a:solidFill>
                  <a:schemeClr val="dk1"/>
                </a:solidFill>
                <a:latin typeface="Assistant"/>
                <a:ea typeface="Assistant"/>
                <a:cs typeface="Assistant"/>
                <a:sym typeface="Assistant"/>
              </a:rPr>
              <a:t>MBA</a:t>
            </a:r>
            <a:endParaRPr>
              <a:solidFill>
                <a:schemeClr val="dk1"/>
              </a:solidFill>
              <a:latin typeface="Assistant"/>
              <a:ea typeface="Assistant"/>
              <a:cs typeface="Assistant"/>
              <a:sym typeface="Assistant"/>
            </a:endParaRPr>
          </a:p>
        </p:txBody>
      </p:sp>
      <p:sp>
        <p:nvSpPr>
          <p:cNvPr id="3107" name="Google Shape;3107;p53"/>
          <p:cNvSpPr txBox="1"/>
          <p:nvPr/>
        </p:nvSpPr>
        <p:spPr>
          <a:xfrm>
            <a:off x="734975" y="2639350"/>
            <a:ext cx="2074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BIOGRAPHY</a:t>
            </a:r>
            <a:endParaRPr sz="2000">
              <a:solidFill>
                <a:schemeClr val="dk1"/>
              </a:solidFill>
              <a:latin typeface="Besley SemiBold"/>
              <a:ea typeface="Besley SemiBold"/>
              <a:cs typeface="Besley SemiBold"/>
              <a:sym typeface="Besley SemiBold"/>
            </a:endParaRPr>
          </a:p>
        </p:txBody>
      </p:sp>
      <p:sp>
        <p:nvSpPr>
          <p:cNvPr id="3108" name="Google Shape;3108;p53"/>
          <p:cNvSpPr txBox="1"/>
          <p:nvPr/>
        </p:nvSpPr>
        <p:spPr>
          <a:xfrm>
            <a:off x="3080800" y="1105888"/>
            <a:ext cx="2641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PROFILE</a:t>
            </a:r>
            <a:endParaRPr sz="2000">
              <a:solidFill>
                <a:schemeClr val="dk1"/>
              </a:solidFill>
              <a:latin typeface="Besley SemiBold"/>
              <a:ea typeface="Besley SemiBold"/>
              <a:cs typeface="Besley SemiBold"/>
              <a:sym typeface="Besley SemiBold"/>
            </a:endParaRPr>
          </a:p>
        </p:txBody>
      </p:sp>
      <p:sp>
        <p:nvSpPr>
          <p:cNvPr id="3109" name="Google Shape;3109;p53"/>
          <p:cNvSpPr txBox="1"/>
          <p:nvPr/>
        </p:nvSpPr>
        <p:spPr>
          <a:xfrm>
            <a:off x="5722600" y="1574463"/>
            <a:ext cx="2641800" cy="986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ssistant"/>
              <a:buChar char="●"/>
            </a:pPr>
            <a:r>
              <a:rPr lang="en">
                <a:solidFill>
                  <a:schemeClr val="dk1"/>
                </a:solidFill>
                <a:latin typeface="Assistant"/>
                <a:ea typeface="Assistant"/>
                <a:cs typeface="Assistant"/>
                <a:sym typeface="Assistant"/>
              </a:rPr>
              <a:t>Jupiter is the biggest planet of them all</a:t>
            </a:r>
            <a:endParaRPr>
              <a:solidFill>
                <a:schemeClr val="dk1"/>
              </a:solidFill>
              <a:latin typeface="Assistant"/>
              <a:ea typeface="Assistant"/>
              <a:cs typeface="Assistant"/>
              <a:sym typeface="Assistant"/>
            </a:endParaRPr>
          </a:p>
          <a:p>
            <a:pPr indent="-317500" lvl="0" marL="457200" rtl="0" algn="l">
              <a:spcBef>
                <a:spcPts val="0"/>
              </a:spcBef>
              <a:spcAft>
                <a:spcPts val="0"/>
              </a:spcAft>
              <a:buClr>
                <a:schemeClr val="dk1"/>
              </a:buClr>
              <a:buSzPts val="1400"/>
              <a:buFont typeface="Assistant"/>
              <a:buChar char="●"/>
            </a:pPr>
            <a:r>
              <a:rPr lang="en">
                <a:solidFill>
                  <a:schemeClr val="dk1"/>
                </a:solidFill>
                <a:latin typeface="Assistant"/>
                <a:ea typeface="Assistant"/>
                <a:cs typeface="Assistant"/>
                <a:sym typeface="Assistant"/>
              </a:rPr>
              <a:t>Earth is the third planet from the Sun</a:t>
            </a:r>
            <a:endParaRPr>
              <a:solidFill>
                <a:schemeClr val="dk1"/>
              </a:solidFill>
              <a:latin typeface="Assistant"/>
              <a:ea typeface="Assistant"/>
              <a:cs typeface="Assistant"/>
              <a:sym typeface="Assistant"/>
            </a:endParaRPr>
          </a:p>
        </p:txBody>
      </p:sp>
      <p:sp>
        <p:nvSpPr>
          <p:cNvPr id="3110" name="Google Shape;3110;p53"/>
          <p:cNvSpPr txBox="1"/>
          <p:nvPr/>
        </p:nvSpPr>
        <p:spPr>
          <a:xfrm>
            <a:off x="5722600" y="1105888"/>
            <a:ext cx="2641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GOALS</a:t>
            </a:r>
            <a:endParaRPr sz="2000">
              <a:solidFill>
                <a:schemeClr val="dk1"/>
              </a:solidFill>
              <a:latin typeface="Besley SemiBold"/>
              <a:ea typeface="Besley SemiBold"/>
              <a:cs typeface="Besley SemiBold"/>
              <a:sym typeface="Besley SemiBold"/>
            </a:endParaRPr>
          </a:p>
        </p:txBody>
      </p:sp>
      <p:sp>
        <p:nvSpPr>
          <p:cNvPr id="3111" name="Google Shape;3111;p53"/>
          <p:cNvSpPr txBox="1"/>
          <p:nvPr/>
        </p:nvSpPr>
        <p:spPr>
          <a:xfrm>
            <a:off x="3080800" y="2639350"/>
            <a:ext cx="2641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PERSONALITY</a:t>
            </a:r>
            <a:endParaRPr sz="2000">
              <a:solidFill>
                <a:schemeClr val="dk1"/>
              </a:solidFill>
              <a:latin typeface="Besley SemiBold"/>
              <a:ea typeface="Besley SemiBold"/>
              <a:cs typeface="Besley SemiBold"/>
              <a:sym typeface="Besley SemiBold"/>
            </a:endParaRPr>
          </a:p>
        </p:txBody>
      </p:sp>
      <p:sp>
        <p:nvSpPr>
          <p:cNvPr id="3112" name="Google Shape;3112;p53"/>
          <p:cNvSpPr txBox="1"/>
          <p:nvPr/>
        </p:nvSpPr>
        <p:spPr>
          <a:xfrm>
            <a:off x="5721525" y="2639350"/>
            <a:ext cx="2641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INTERESTS</a:t>
            </a:r>
            <a:endParaRPr sz="2000">
              <a:solidFill>
                <a:schemeClr val="dk1"/>
              </a:solidFill>
              <a:latin typeface="Besley SemiBold"/>
              <a:ea typeface="Besley SemiBold"/>
              <a:cs typeface="Besley SemiBold"/>
              <a:sym typeface="Besley SemiBold"/>
            </a:endParaRPr>
          </a:p>
        </p:txBody>
      </p:sp>
      <p:grpSp>
        <p:nvGrpSpPr>
          <p:cNvPr id="3113" name="Google Shape;3113;p53"/>
          <p:cNvGrpSpPr/>
          <p:nvPr/>
        </p:nvGrpSpPr>
        <p:grpSpPr>
          <a:xfrm>
            <a:off x="3166537" y="3529676"/>
            <a:ext cx="2264368" cy="0"/>
            <a:chOff x="5224975" y="2962250"/>
            <a:chExt cx="2439000" cy="0"/>
          </a:xfrm>
        </p:grpSpPr>
        <p:cxnSp>
          <p:nvCxnSpPr>
            <p:cNvPr id="3114" name="Google Shape;3114;p53"/>
            <p:cNvCxnSpPr/>
            <p:nvPr/>
          </p:nvCxnSpPr>
          <p:spPr>
            <a:xfrm>
              <a:off x="5224975" y="2962250"/>
              <a:ext cx="2439000" cy="0"/>
            </a:xfrm>
            <a:prstGeom prst="straightConnector1">
              <a:avLst/>
            </a:prstGeom>
            <a:noFill/>
            <a:ln cap="flat" cmpd="sng" w="19050">
              <a:solidFill>
                <a:schemeClr val="dk2"/>
              </a:solidFill>
              <a:prstDash val="solid"/>
              <a:round/>
              <a:headEnd len="med" w="med" type="none"/>
              <a:tailEnd len="med" w="med" type="none"/>
            </a:ln>
          </p:spPr>
        </p:cxnSp>
        <p:cxnSp>
          <p:nvCxnSpPr>
            <p:cNvPr id="3115" name="Google Shape;3115;p53"/>
            <p:cNvCxnSpPr/>
            <p:nvPr/>
          </p:nvCxnSpPr>
          <p:spPr>
            <a:xfrm>
              <a:off x="5225150" y="2962250"/>
              <a:ext cx="1752600" cy="0"/>
            </a:xfrm>
            <a:prstGeom prst="straightConnector1">
              <a:avLst/>
            </a:prstGeom>
            <a:noFill/>
            <a:ln cap="flat" cmpd="sng" w="19050">
              <a:solidFill>
                <a:schemeClr val="dk1"/>
              </a:solidFill>
              <a:prstDash val="solid"/>
              <a:round/>
              <a:headEnd len="med" w="med" type="none"/>
              <a:tailEnd len="med" w="med" type="oval"/>
            </a:ln>
          </p:spPr>
        </p:cxnSp>
      </p:grpSp>
      <p:sp>
        <p:nvSpPr>
          <p:cNvPr id="3116" name="Google Shape;3116;p53"/>
          <p:cNvSpPr txBox="1"/>
          <p:nvPr/>
        </p:nvSpPr>
        <p:spPr>
          <a:xfrm>
            <a:off x="3166525" y="3700274"/>
            <a:ext cx="1043700" cy="1992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Intuitive</a:t>
            </a:r>
            <a:endParaRPr>
              <a:solidFill>
                <a:schemeClr val="dk1"/>
              </a:solidFill>
              <a:latin typeface="Assistant"/>
              <a:ea typeface="Assistant"/>
              <a:cs typeface="Assistant"/>
              <a:sym typeface="Assistant"/>
            </a:endParaRPr>
          </a:p>
        </p:txBody>
      </p:sp>
      <p:sp>
        <p:nvSpPr>
          <p:cNvPr id="3117" name="Google Shape;3117;p53"/>
          <p:cNvSpPr txBox="1"/>
          <p:nvPr/>
        </p:nvSpPr>
        <p:spPr>
          <a:xfrm>
            <a:off x="4385905" y="3700274"/>
            <a:ext cx="1043700" cy="199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dk1"/>
                </a:solidFill>
                <a:latin typeface="Assistant"/>
                <a:ea typeface="Assistant"/>
                <a:cs typeface="Assistant"/>
                <a:sym typeface="Assistant"/>
              </a:rPr>
              <a:t>Sensing</a:t>
            </a:r>
            <a:endParaRPr>
              <a:solidFill>
                <a:schemeClr val="dk1"/>
              </a:solidFill>
              <a:latin typeface="Assistant"/>
              <a:ea typeface="Assistant"/>
              <a:cs typeface="Assistant"/>
              <a:sym typeface="Assistant"/>
            </a:endParaRPr>
          </a:p>
        </p:txBody>
      </p:sp>
      <p:grpSp>
        <p:nvGrpSpPr>
          <p:cNvPr id="3118" name="Google Shape;3118;p53"/>
          <p:cNvGrpSpPr/>
          <p:nvPr/>
        </p:nvGrpSpPr>
        <p:grpSpPr>
          <a:xfrm>
            <a:off x="3166537" y="3999376"/>
            <a:ext cx="2264368" cy="0"/>
            <a:chOff x="5224975" y="2962250"/>
            <a:chExt cx="2439000" cy="0"/>
          </a:xfrm>
        </p:grpSpPr>
        <p:cxnSp>
          <p:nvCxnSpPr>
            <p:cNvPr id="3119" name="Google Shape;3119;p53"/>
            <p:cNvCxnSpPr/>
            <p:nvPr/>
          </p:nvCxnSpPr>
          <p:spPr>
            <a:xfrm>
              <a:off x="5224975" y="2962250"/>
              <a:ext cx="2439000" cy="0"/>
            </a:xfrm>
            <a:prstGeom prst="straightConnector1">
              <a:avLst/>
            </a:prstGeom>
            <a:noFill/>
            <a:ln cap="flat" cmpd="sng" w="19050">
              <a:solidFill>
                <a:schemeClr val="dk2"/>
              </a:solidFill>
              <a:prstDash val="solid"/>
              <a:round/>
              <a:headEnd len="med" w="med" type="none"/>
              <a:tailEnd len="med" w="med" type="none"/>
            </a:ln>
          </p:spPr>
        </p:cxnSp>
        <p:cxnSp>
          <p:nvCxnSpPr>
            <p:cNvPr id="3120" name="Google Shape;3120;p53"/>
            <p:cNvCxnSpPr/>
            <p:nvPr/>
          </p:nvCxnSpPr>
          <p:spPr>
            <a:xfrm>
              <a:off x="5225150" y="2962250"/>
              <a:ext cx="917700" cy="0"/>
            </a:xfrm>
            <a:prstGeom prst="straightConnector1">
              <a:avLst/>
            </a:prstGeom>
            <a:noFill/>
            <a:ln cap="flat" cmpd="sng" w="19050">
              <a:solidFill>
                <a:schemeClr val="dk1"/>
              </a:solidFill>
              <a:prstDash val="solid"/>
              <a:round/>
              <a:headEnd len="med" w="med" type="none"/>
              <a:tailEnd len="med" w="med" type="oval"/>
            </a:ln>
          </p:spPr>
        </p:cxnSp>
      </p:grpSp>
      <p:sp>
        <p:nvSpPr>
          <p:cNvPr id="3121" name="Google Shape;3121;p53"/>
          <p:cNvSpPr txBox="1"/>
          <p:nvPr/>
        </p:nvSpPr>
        <p:spPr>
          <a:xfrm>
            <a:off x="3166525" y="4169974"/>
            <a:ext cx="1043700" cy="1992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Thinking</a:t>
            </a:r>
            <a:endParaRPr>
              <a:solidFill>
                <a:schemeClr val="dk1"/>
              </a:solidFill>
              <a:latin typeface="Assistant"/>
              <a:ea typeface="Assistant"/>
              <a:cs typeface="Assistant"/>
              <a:sym typeface="Assistant"/>
            </a:endParaRPr>
          </a:p>
        </p:txBody>
      </p:sp>
      <p:sp>
        <p:nvSpPr>
          <p:cNvPr id="3122" name="Google Shape;3122;p53"/>
          <p:cNvSpPr txBox="1"/>
          <p:nvPr/>
        </p:nvSpPr>
        <p:spPr>
          <a:xfrm>
            <a:off x="4385905" y="4169974"/>
            <a:ext cx="1043700" cy="1992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a:solidFill>
                  <a:schemeClr val="dk1"/>
                </a:solidFill>
                <a:latin typeface="Assistant"/>
                <a:ea typeface="Assistant"/>
                <a:cs typeface="Assistant"/>
                <a:sym typeface="Assistant"/>
              </a:rPr>
              <a:t>Feeling</a:t>
            </a:r>
            <a:endParaRPr>
              <a:solidFill>
                <a:schemeClr val="dk1"/>
              </a:solidFill>
              <a:latin typeface="Assistant"/>
              <a:ea typeface="Assistant"/>
              <a:cs typeface="Assistant"/>
              <a:sym typeface="Assistant"/>
            </a:endParaRPr>
          </a:p>
        </p:txBody>
      </p:sp>
      <p:grpSp>
        <p:nvGrpSpPr>
          <p:cNvPr id="3123" name="Google Shape;3123;p53"/>
          <p:cNvGrpSpPr/>
          <p:nvPr/>
        </p:nvGrpSpPr>
        <p:grpSpPr>
          <a:xfrm>
            <a:off x="3166537" y="4469076"/>
            <a:ext cx="2264368" cy="3342"/>
            <a:chOff x="5224975" y="2962250"/>
            <a:chExt cx="2439000" cy="3600"/>
          </a:xfrm>
        </p:grpSpPr>
        <p:cxnSp>
          <p:nvCxnSpPr>
            <p:cNvPr id="3124" name="Google Shape;3124;p53"/>
            <p:cNvCxnSpPr/>
            <p:nvPr/>
          </p:nvCxnSpPr>
          <p:spPr>
            <a:xfrm>
              <a:off x="5224975" y="2962250"/>
              <a:ext cx="2439000" cy="0"/>
            </a:xfrm>
            <a:prstGeom prst="straightConnector1">
              <a:avLst/>
            </a:prstGeom>
            <a:noFill/>
            <a:ln cap="flat" cmpd="sng" w="19050">
              <a:solidFill>
                <a:schemeClr val="dk2"/>
              </a:solidFill>
              <a:prstDash val="solid"/>
              <a:round/>
              <a:headEnd len="med" w="med" type="none"/>
              <a:tailEnd len="med" w="med" type="none"/>
            </a:ln>
          </p:spPr>
        </p:cxnSp>
        <p:cxnSp>
          <p:nvCxnSpPr>
            <p:cNvPr id="3125" name="Google Shape;3125;p53"/>
            <p:cNvCxnSpPr/>
            <p:nvPr/>
          </p:nvCxnSpPr>
          <p:spPr>
            <a:xfrm>
              <a:off x="5225150" y="2962250"/>
              <a:ext cx="1731300" cy="3600"/>
            </a:xfrm>
            <a:prstGeom prst="straightConnector1">
              <a:avLst/>
            </a:prstGeom>
            <a:noFill/>
            <a:ln cap="flat" cmpd="sng" w="19050">
              <a:solidFill>
                <a:schemeClr val="dk1"/>
              </a:solidFill>
              <a:prstDash val="solid"/>
              <a:round/>
              <a:headEnd len="med" w="med" type="none"/>
              <a:tailEnd len="med" w="med" type="oval"/>
            </a:ln>
          </p:spPr>
        </p:cxnSp>
      </p:grpSp>
      <p:grpSp>
        <p:nvGrpSpPr>
          <p:cNvPr id="3126" name="Google Shape;3126;p53"/>
          <p:cNvGrpSpPr/>
          <p:nvPr/>
        </p:nvGrpSpPr>
        <p:grpSpPr>
          <a:xfrm>
            <a:off x="7578789" y="3199227"/>
            <a:ext cx="372835" cy="342573"/>
            <a:chOff x="1952836" y="2774422"/>
            <a:chExt cx="372835" cy="342573"/>
          </a:xfrm>
        </p:grpSpPr>
        <p:sp>
          <p:nvSpPr>
            <p:cNvPr id="3127" name="Google Shape;3127;p5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28" name="Google Shape;3128;p5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29" name="Google Shape;3129;p5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130" name="Google Shape;3130;p53"/>
          <p:cNvSpPr/>
          <p:nvPr/>
        </p:nvSpPr>
        <p:spPr>
          <a:xfrm>
            <a:off x="6163828" y="3199215"/>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3131" name="Google Shape;3131;p53"/>
          <p:cNvGrpSpPr/>
          <p:nvPr/>
        </p:nvGrpSpPr>
        <p:grpSpPr>
          <a:xfrm>
            <a:off x="6154571" y="3943358"/>
            <a:ext cx="374709" cy="374010"/>
            <a:chOff x="1421638" y="4125629"/>
            <a:chExt cx="374709" cy="374010"/>
          </a:xfrm>
        </p:grpSpPr>
        <p:sp>
          <p:nvSpPr>
            <p:cNvPr id="3132" name="Google Shape;3132;p5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3" name="Google Shape;3133;p5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nvGrpSpPr>
          <p:cNvPr id="3134" name="Google Shape;3134;p53"/>
          <p:cNvGrpSpPr/>
          <p:nvPr/>
        </p:nvGrpSpPr>
        <p:grpSpPr>
          <a:xfrm>
            <a:off x="7566325" y="4042411"/>
            <a:ext cx="397763" cy="262804"/>
            <a:chOff x="5206262" y="4174817"/>
            <a:chExt cx="397763" cy="262804"/>
          </a:xfrm>
        </p:grpSpPr>
        <p:sp>
          <p:nvSpPr>
            <p:cNvPr id="3135" name="Google Shape;3135;p5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6" name="Google Shape;3136;p5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7" name="Google Shape;3137;p5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8" name="Google Shape;3138;p5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9" name="Google Shape;3139;p5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0" name="Google Shape;3140;p5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1" name="Google Shape;3141;p5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3142" name="Google Shape;3142;p53"/>
          <p:cNvSpPr txBox="1"/>
          <p:nvPr/>
        </p:nvSpPr>
        <p:spPr>
          <a:xfrm>
            <a:off x="5820075" y="3598424"/>
            <a:ext cx="1043700" cy="199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Home</a:t>
            </a:r>
            <a:endParaRPr>
              <a:solidFill>
                <a:schemeClr val="dk1"/>
              </a:solidFill>
              <a:latin typeface="Assistant"/>
              <a:ea typeface="Assistant"/>
              <a:cs typeface="Assistant"/>
              <a:sym typeface="Assistant"/>
            </a:endParaRPr>
          </a:p>
        </p:txBody>
      </p:sp>
      <p:sp>
        <p:nvSpPr>
          <p:cNvPr id="3143" name="Google Shape;3143;p53"/>
          <p:cNvSpPr txBox="1"/>
          <p:nvPr/>
        </p:nvSpPr>
        <p:spPr>
          <a:xfrm>
            <a:off x="7243356" y="3598424"/>
            <a:ext cx="1043700" cy="199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Shopping</a:t>
            </a:r>
            <a:endParaRPr>
              <a:solidFill>
                <a:schemeClr val="dk1"/>
              </a:solidFill>
              <a:latin typeface="Assistant"/>
              <a:ea typeface="Assistant"/>
              <a:cs typeface="Assistant"/>
              <a:sym typeface="Assistant"/>
            </a:endParaRPr>
          </a:p>
        </p:txBody>
      </p:sp>
      <p:sp>
        <p:nvSpPr>
          <p:cNvPr id="3144" name="Google Shape;3144;p53"/>
          <p:cNvSpPr txBox="1"/>
          <p:nvPr/>
        </p:nvSpPr>
        <p:spPr>
          <a:xfrm>
            <a:off x="5820075" y="4371149"/>
            <a:ext cx="1043700" cy="199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Business</a:t>
            </a:r>
            <a:endParaRPr>
              <a:solidFill>
                <a:schemeClr val="dk1"/>
              </a:solidFill>
              <a:latin typeface="Assistant"/>
              <a:ea typeface="Assistant"/>
              <a:cs typeface="Assistant"/>
              <a:sym typeface="Assistant"/>
            </a:endParaRPr>
          </a:p>
        </p:txBody>
      </p:sp>
      <p:sp>
        <p:nvSpPr>
          <p:cNvPr id="3145" name="Google Shape;3145;p53"/>
          <p:cNvSpPr txBox="1"/>
          <p:nvPr/>
        </p:nvSpPr>
        <p:spPr>
          <a:xfrm>
            <a:off x="7243356" y="4371149"/>
            <a:ext cx="1043700" cy="199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Travel</a:t>
            </a:r>
            <a:endParaRPr>
              <a:solidFill>
                <a:schemeClr val="dk1"/>
              </a:solidFill>
              <a:latin typeface="Assistant"/>
              <a:ea typeface="Assistant"/>
              <a:cs typeface="Assistant"/>
              <a:sym typeface="Assistan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9" name="Shape 3149"/>
        <p:cNvGrpSpPr/>
        <p:nvPr/>
      </p:nvGrpSpPr>
      <p:grpSpPr>
        <a:xfrm>
          <a:off x="0" y="0"/>
          <a:ext cx="0" cy="0"/>
          <a:chOff x="0" y="0"/>
          <a:chExt cx="0" cy="0"/>
        </a:xfrm>
      </p:grpSpPr>
      <p:sp>
        <p:nvSpPr>
          <p:cNvPr id="3150" name="Google Shape;3150;p54"/>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a:t>
            </a:r>
            <a:endParaRPr sz="3000"/>
          </a:p>
        </p:txBody>
      </p:sp>
      <p:grpSp>
        <p:nvGrpSpPr>
          <p:cNvPr id="3151" name="Google Shape;3151;p54"/>
          <p:cNvGrpSpPr/>
          <p:nvPr/>
        </p:nvGrpSpPr>
        <p:grpSpPr>
          <a:xfrm>
            <a:off x="3425670" y="1367114"/>
            <a:ext cx="4983407" cy="3021660"/>
            <a:chOff x="-7534332" y="1839808"/>
            <a:chExt cx="14902533" cy="7939202"/>
          </a:xfrm>
        </p:grpSpPr>
        <p:sp>
          <p:nvSpPr>
            <p:cNvPr id="3152" name="Google Shape;3152;p54"/>
            <p:cNvSpPr/>
            <p:nvPr/>
          </p:nvSpPr>
          <p:spPr>
            <a:xfrm>
              <a:off x="1224943" y="5722249"/>
              <a:ext cx="3087943" cy="689249"/>
            </a:xfrm>
            <a:custGeom>
              <a:rect b="b" l="l" r="r" t="t"/>
              <a:pathLst>
                <a:path extrusionOk="0" h="13204" w="59156">
                  <a:moveTo>
                    <a:pt x="1" y="0"/>
                  </a:moveTo>
                  <a:lnTo>
                    <a:pt x="1" y="0"/>
                  </a:lnTo>
                  <a:close/>
                  <a:moveTo>
                    <a:pt x="59155" y="13203"/>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1946799" y="2104721"/>
              <a:ext cx="8599741" cy="6492062"/>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4326321" y="7213849"/>
              <a:ext cx="2315749" cy="1699371"/>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5429556" y="6620132"/>
              <a:ext cx="1193553" cy="651038"/>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4294740" y="6182752"/>
              <a:ext cx="589129" cy="664924"/>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3555022" y="6257920"/>
              <a:ext cx="1131278" cy="899302"/>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141946" y="7229613"/>
              <a:ext cx="474550" cy="825647"/>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5421465" y="3812113"/>
              <a:ext cx="558436" cy="873358"/>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6389400" y="8670579"/>
              <a:ext cx="978802" cy="74030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5145435" y="5401013"/>
              <a:ext cx="486243" cy="804767"/>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4798100" y="6494540"/>
              <a:ext cx="387063" cy="474863"/>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998502" y="2111193"/>
              <a:ext cx="543141" cy="340344"/>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492627" y="1981739"/>
              <a:ext cx="514222" cy="185362"/>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420890" y="3225235"/>
              <a:ext cx="241843" cy="241843"/>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4679294" y="7078756"/>
              <a:ext cx="449651" cy="171999"/>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3935921" y="2162610"/>
              <a:ext cx="547421" cy="11447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5545961" y="9027206"/>
              <a:ext cx="262514" cy="203319"/>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3117539" y="5926088"/>
              <a:ext cx="171425" cy="267368"/>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145063" y="1940658"/>
              <a:ext cx="335646" cy="138121"/>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63353" y="1942589"/>
              <a:ext cx="246332" cy="116354"/>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5017337" y="7088831"/>
              <a:ext cx="267055" cy="160045"/>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5104980" y="5003253"/>
              <a:ext cx="141514" cy="195959"/>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5089477" y="5832285"/>
              <a:ext cx="157905" cy="203110"/>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633158" y="1935281"/>
              <a:ext cx="232812" cy="9881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7040327" y="7799109"/>
              <a:ext cx="154669" cy="167144"/>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5638041" y="6368844"/>
              <a:ext cx="137965" cy="166622"/>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911016" y="1919047"/>
              <a:ext cx="182126" cy="104713"/>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5750009" y="2371930"/>
              <a:ext cx="169285" cy="87278"/>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502577" y="2018070"/>
              <a:ext cx="170276" cy="98084"/>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5301720" y="6753293"/>
              <a:ext cx="162446" cy="83990"/>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1133855" y="1938883"/>
              <a:ext cx="129508" cy="83050"/>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3635503" y="1955169"/>
              <a:ext cx="1086178" cy="198464"/>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7534332" y="1839808"/>
              <a:ext cx="6749564" cy="7939202"/>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4719790" y="2052521"/>
              <a:ext cx="590904" cy="191417"/>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456072" y="2612622"/>
              <a:ext cx="445684" cy="199561"/>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4987730" y="5096534"/>
              <a:ext cx="550345" cy="236153"/>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4094649" y="1988264"/>
              <a:ext cx="338308" cy="233908"/>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4495176" y="5293743"/>
              <a:ext cx="344624" cy="154408"/>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4008050" y="2665969"/>
              <a:ext cx="270657" cy="134728"/>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4288622" y="2009561"/>
              <a:ext cx="196794" cy="9359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4116312" y="5368545"/>
              <a:ext cx="123662" cy="92551"/>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3292709" y="9525398"/>
              <a:ext cx="130865" cy="81902"/>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4671975" y="5381229"/>
              <a:ext cx="117293" cy="79918"/>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6689233" y="6924037"/>
              <a:ext cx="98919" cy="111812"/>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938995" y="2468603"/>
              <a:ext cx="114631" cy="79135"/>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5181505" y="6779184"/>
              <a:ext cx="104661" cy="7793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5926599" y="3805641"/>
              <a:ext cx="96205" cy="88114"/>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607205" y="3940628"/>
              <a:ext cx="111917" cy="263453"/>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42431" y="4370909"/>
              <a:ext cx="195802" cy="94795"/>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592599" y="4396800"/>
              <a:ext cx="105601" cy="78509"/>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889499" y="4113774"/>
              <a:ext cx="93803" cy="79709"/>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3" name="Google Shape;3203;p54"/>
          <p:cNvSpPr txBox="1"/>
          <p:nvPr>
            <p:ph idx="4294967295" type="title"/>
          </p:nvPr>
        </p:nvSpPr>
        <p:spPr>
          <a:xfrm flipH="1">
            <a:off x="856175" y="2445425"/>
            <a:ext cx="2017500" cy="471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t>MERCURY</a:t>
            </a:r>
            <a:endParaRPr sz="2000"/>
          </a:p>
        </p:txBody>
      </p:sp>
      <p:sp>
        <p:nvSpPr>
          <p:cNvPr id="3204" name="Google Shape;3204;p54"/>
          <p:cNvSpPr txBox="1"/>
          <p:nvPr>
            <p:ph idx="4294967295" type="subTitle"/>
          </p:nvPr>
        </p:nvSpPr>
        <p:spPr>
          <a:xfrm flipH="1">
            <a:off x="856174" y="2766005"/>
            <a:ext cx="2017500" cy="57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3205" name="Google Shape;3205;p54"/>
          <p:cNvSpPr txBox="1"/>
          <p:nvPr>
            <p:ph idx="4294967295" type="title"/>
          </p:nvPr>
        </p:nvSpPr>
        <p:spPr>
          <a:xfrm flipH="1">
            <a:off x="856175" y="1367125"/>
            <a:ext cx="2017500" cy="438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t>VENUS</a:t>
            </a:r>
            <a:endParaRPr sz="2000"/>
          </a:p>
        </p:txBody>
      </p:sp>
      <p:sp>
        <p:nvSpPr>
          <p:cNvPr id="3206" name="Google Shape;3206;p54"/>
          <p:cNvSpPr txBox="1"/>
          <p:nvPr>
            <p:ph idx="4294967295" type="title"/>
          </p:nvPr>
        </p:nvSpPr>
        <p:spPr>
          <a:xfrm flipH="1">
            <a:off x="856175" y="3597725"/>
            <a:ext cx="2017500" cy="438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t>MARS</a:t>
            </a:r>
            <a:endParaRPr sz="2000"/>
          </a:p>
        </p:txBody>
      </p:sp>
      <p:sp>
        <p:nvSpPr>
          <p:cNvPr id="3207" name="Google Shape;3207;p54"/>
          <p:cNvSpPr txBox="1"/>
          <p:nvPr>
            <p:ph idx="4294967295" type="subTitle"/>
          </p:nvPr>
        </p:nvSpPr>
        <p:spPr>
          <a:xfrm flipH="1">
            <a:off x="856174" y="3885200"/>
            <a:ext cx="2017500" cy="57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actually a cold place</a:t>
            </a:r>
            <a:endParaRPr/>
          </a:p>
        </p:txBody>
      </p:sp>
      <p:sp>
        <p:nvSpPr>
          <p:cNvPr id="3208" name="Google Shape;3208;p54"/>
          <p:cNvSpPr txBox="1"/>
          <p:nvPr>
            <p:ph idx="4294967295" type="subTitle"/>
          </p:nvPr>
        </p:nvSpPr>
        <p:spPr>
          <a:xfrm flipH="1">
            <a:off x="856174" y="1646805"/>
            <a:ext cx="2017500" cy="57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cxnSp>
        <p:nvCxnSpPr>
          <p:cNvPr id="3209" name="Google Shape;3209;p54"/>
          <p:cNvCxnSpPr>
            <a:stCxn id="3205" idx="1"/>
          </p:cNvCxnSpPr>
          <p:nvPr/>
        </p:nvCxnSpPr>
        <p:spPr>
          <a:xfrm>
            <a:off x="2873675" y="1586125"/>
            <a:ext cx="1308900" cy="7065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3210" name="Google Shape;3210;p54"/>
          <p:cNvCxnSpPr>
            <a:stCxn id="3203" idx="1"/>
          </p:cNvCxnSpPr>
          <p:nvPr/>
        </p:nvCxnSpPr>
        <p:spPr>
          <a:xfrm flipH="1" rot="10800000">
            <a:off x="2873675" y="1979825"/>
            <a:ext cx="2720100" cy="701100"/>
          </a:xfrm>
          <a:prstGeom prst="bentConnector3">
            <a:avLst>
              <a:gd fmla="val 99997" name="adj1"/>
            </a:avLst>
          </a:prstGeom>
          <a:noFill/>
          <a:ln cap="flat" cmpd="sng" w="9525">
            <a:solidFill>
              <a:schemeClr val="dk1"/>
            </a:solidFill>
            <a:prstDash val="solid"/>
            <a:round/>
            <a:headEnd len="med" w="med" type="none"/>
            <a:tailEnd len="med" w="med" type="oval"/>
          </a:ln>
        </p:spPr>
      </p:cxnSp>
      <p:cxnSp>
        <p:nvCxnSpPr>
          <p:cNvPr id="3211" name="Google Shape;3211;p54"/>
          <p:cNvCxnSpPr>
            <a:stCxn id="3206" idx="1"/>
          </p:cNvCxnSpPr>
          <p:nvPr/>
        </p:nvCxnSpPr>
        <p:spPr>
          <a:xfrm flipH="1" rot="10800000">
            <a:off x="2873675" y="3029225"/>
            <a:ext cx="1740000" cy="787500"/>
          </a:xfrm>
          <a:prstGeom prst="bentConnector3">
            <a:avLst>
              <a:gd fmla="val 50000"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5" name="Shape 3215"/>
        <p:cNvGrpSpPr/>
        <p:nvPr/>
      </p:nvGrpSpPr>
      <p:grpSpPr>
        <a:xfrm>
          <a:off x="0" y="0"/>
          <a:ext cx="0" cy="0"/>
          <a:chOff x="0" y="0"/>
          <a:chExt cx="0" cy="0"/>
        </a:xfrm>
      </p:grpSpPr>
      <p:sp>
        <p:nvSpPr>
          <p:cNvPr id="3216" name="Google Shape;3216;p55"/>
          <p:cNvSpPr txBox="1"/>
          <p:nvPr>
            <p:ph type="title"/>
          </p:nvPr>
        </p:nvSpPr>
        <p:spPr>
          <a:xfrm>
            <a:off x="749725" y="457200"/>
            <a:ext cx="76437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ANALYZING THE COMPETITION</a:t>
            </a:r>
            <a:endParaRPr/>
          </a:p>
        </p:txBody>
      </p:sp>
      <p:graphicFrame>
        <p:nvGraphicFramePr>
          <p:cNvPr id="3217" name="Google Shape;3217;p55"/>
          <p:cNvGraphicFramePr/>
          <p:nvPr/>
        </p:nvGraphicFramePr>
        <p:xfrm>
          <a:off x="725975" y="1140625"/>
          <a:ext cx="3000000" cy="3000000"/>
        </p:xfrm>
        <a:graphic>
          <a:graphicData uri="http://schemas.openxmlformats.org/drawingml/2006/table">
            <a:tbl>
              <a:tblPr>
                <a:noFill/>
                <a:tableStyleId>{36A15FCA-4C37-4005-9D96-1325BC58F60A}</a:tableStyleId>
              </a:tblPr>
              <a:tblGrid>
                <a:gridCol w="546200"/>
                <a:gridCol w="872875"/>
                <a:gridCol w="1235875"/>
                <a:gridCol w="998750"/>
                <a:gridCol w="991825"/>
                <a:gridCol w="1311800"/>
                <a:gridCol w="1740700"/>
              </a:tblGrid>
              <a:tr h="653250">
                <a:tc>
                  <a:txBody>
                    <a:bodyPr/>
                    <a:lstStyle/>
                    <a:p>
                      <a:pPr indent="0" lvl="0" marL="0" rtl="0" algn="ctr">
                        <a:spcBef>
                          <a:spcPts val="0"/>
                        </a:spcBef>
                        <a:spcAft>
                          <a:spcPts val="0"/>
                        </a:spcAft>
                        <a:buNone/>
                      </a:pPr>
                      <a:r>
                        <a:t/>
                      </a:r>
                      <a:endParaRPr>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LOGO</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NAME</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TOTAL LIKES</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TOTAL POSTS</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FOLLOWERS</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esley SemiBold"/>
                          <a:ea typeface="Besley SemiBold"/>
                          <a:cs typeface="Besley SemiBold"/>
                          <a:sym typeface="Besley SemiBold"/>
                        </a:rPr>
                        <a:t>ENGAGEMENT</a:t>
                      </a:r>
                      <a:endParaRPr sz="1200">
                        <a:solidFill>
                          <a:schemeClr val="dk1"/>
                        </a:solidFill>
                        <a:latin typeface="Besley SemiBold"/>
                        <a:ea typeface="Besley SemiBold"/>
                        <a:cs typeface="Besley SemiBold"/>
                        <a:sym typeface="Besley SemiBol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555000">
                <a:tc>
                  <a:txBody>
                    <a:bodyPr/>
                    <a:lstStyle/>
                    <a:p>
                      <a:pPr indent="0" lvl="0" marL="0" rtl="0" algn="ctr">
                        <a:spcBef>
                          <a:spcPts val="0"/>
                        </a:spcBef>
                        <a:spcAft>
                          <a:spcPts val="0"/>
                        </a:spcAft>
                        <a:buNone/>
                      </a:pPr>
                      <a:r>
                        <a:rPr i="1" lang="en">
                          <a:solidFill>
                            <a:schemeClr val="dk1"/>
                          </a:solidFill>
                          <a:latin typeface="Besley SemiBold"/>
                          <a:ea typeface="Besley SemiBold"/>
                          <a:cs typeface="Besley SemiBold"/>
                          <a:sym typeface="Besley SemiBold"/>
                        </a:rPr>
                        <a:t>1</a:t>
                      </a:r>
                      <a:endParaRPr i="1">
                        <a:solidFill>
                          <a:schemeClr val="dk1"/>
                        </a:solidFill>
                        <a:latin typeface="Besley SemiBold"/>
                        <a:ea typeface="Besley SemiBold"/>
                        <a:cs typeface="Besley SemiBold"/>
                        <a:sym typeface="Besley SemiBold"/>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Company 1</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2.5M</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300</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950K</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5000">
                <a:tc>
                  <a:txBody>
                    <a:bodyPr/>
                    <a:lstStyle/>
                    <a:p>
                      <a:pPr indent="0" lvl="0" marL="0" rtl="0" algn="ctr">
                        <a:spcBef>
                          <a:spcPts val="0"/>
                        </a:spcBef>
                        <a:spcAft>
                          <a:spcPts val="0"/>
                        </a:spcAft>
                        <a:buNone/>
                      </a:pPr>
                      <a:r>
                        <a:rPr i="1" lang="en">
                          <a:solidFill>
                            <a:schemeClr val="dk1"/>
                          </a:solidFill>
                          <a:latin typeface="Besley SemiBold"/>
                          <a:ea typeface="Besley SemiBold"/>
                          <a:cs typeface="Besley SemiBold"/>
                          <a:sym typeface="Besley SemiBold"/>
                        </a:rPr>
                        <a:t>2</a:t>
                      </a:r>
                      <a:endParaRPr i="1">
                        <a:solidFill>
                          <a:schemeClr val="dk1"/>
                        </a:solidFill>
                        <a:latin typeface="Besley SemiBold"/>
                        <a:ea typeface="Besley SemiBold"/>
                        <a:cs typeface="Besley SemiBold"/>
                        <a:sym typeface="Besley SemiBold"/>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Company 2</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6.3M</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590</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689K</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5000">
                <a:tc>
                  <a:txBody>
                    <a:bodyPr/>
                    <a:lstStyle/>
                    <a:p>
                      <a:pPr indent="0" lvl="0" marL="0" rtl="0" algn="ctr">
                        <a:spcBef>
                          <a:spcPts val="0"/>
                        </a:spcBef>
                        <a:spcAft>
                          <a:spcPts val="0"/>
                        </a:spcAft>
                        <a:buNone/>
                      </a:pPr>
                      <a:r>
                        <a:rPr i="1" lang="en">
                          <a:solidFill>
                            <a:schemeClr val="dk1"/>
                          </a:solidFill>
                          <a:latin typeface="Besley SemiBold"/>
                          <a:ea typeface="Besley SemiBold"/>
                          <a:cs typeface="Besley SemiBold"/>
                          <a:sym typeface="Besley SemiBold"/>
                        </a:rPr>
                        <a:t>3</a:t>
                      </a:r>
                      <a:endParaRPr i="1">
                        <a:solidFill>
                          <a:schemeClr val="dk1"/>
                        </a:solidFill>
                        <a:latin typeface="Besley SemiBold"/>
                        <a:ea typeface="Besley SemiBold"/>
                        <a:cs typeface="Besley SemiBold"/>
                        <a:sym typeface="Besley SemiBold"/>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Company 3</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2.6M</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130</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523K</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5000">
                <a:tc>
                  <a:txBody>
                    <a:bodyPr/>
                    <a:lstStyle/>
                    <a:p>
                      <a:pPr indent="0" lvl="0" marL="0" rtl="0" algn="ctr">
                        <a:spcBef>
                          <a:spcPts val="0"/>
                        </a:spcBef>
                        <a:spcAft>
                          <a:spcPts val="0"/>
                        </a:spcAft>
                        <a:buNone/>
                      </a:pPr>
                      <a:r>
                        <a:rPr i="1" lang="en">
                          <a:solidFill>
                            <a:schemeClr val="dk1"/>
                          </a:solidFill>
                          <a:latin typeface="Besley SemiBold"/>
                          <a:ea typeface="Besley SemiBold"/>
                          <a:cs typeface="Besley SemiBold"/>
                          <a:sym typeface="Besley SemiBold"/>
                        </a:rPr>
                        <a:t>4</a:t>
                      </a:r>
                      <a:endParaRPr i="1">
                        <a:solidFill>
                          <a:schemeClr val="dk1"/>
                        </a:solidFill>
                        <a:latin typeface="Besley SemiBold"/>
                        <a:ea typeface="Besley SemiBold"/>
                        <a:cs typeface="Besley SemiBold"/>
                        <a:sym typeface="Besley SemiBold"/>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Company 4</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6.M</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690</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210K</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55000">
                <a:tc>
                  <a:txBody>
                    <a:bodyPr/>
                    <a:lstStyle/>
                    <a:p>
                      <a:pPr indent="0" lvl="0" marL="0" rtl="0" algn="ctr">
                        <a:spcBef>
                          <a:spcPts val="0"/>
                        </a:spcBef>
                        <a:spcAft>
                          <a:spcPts val="0"/>
                        </a:spcAft>
                        <a:buNone/>
                      </a:pPr>
                      <a:r>
                        <a:rPr i="1" lang="en">
                          <a:solidFill>
                            <a:schemeClr val="dk1"/>
                          </a:solidFill>
                          <a:latin typeface="Besley SemiBold"/>
                          <a:ea typeface="Besley SemiBold"/>
                          <a:cs typeface="Besley SemiBold"/>
                          <a:sym typeface="Besley SemiBold"/>
                        </a:rPr>
                        <a:t>5</a:t>
                      </a:r>
                      <a:endParaRPr i="1">
                        <a:solidFill>
                          <a:schemeClr val="dk1"/>
                        </a:solidFill>
                        <a:latin typeface="Besley SemiBold"/>
                        <a:ea typeface="Besley SemiBold"/>
                        <a:cs typeface="Besley SemiBold"/>
                        <a:sym typeface="Besley SemiBold"/>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Company 5</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1.4M</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780</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53K</a:t>
                      </a:r>
                      <a:endParaRPr>
                        <a:solidFill>
                          <a:schemeClr val="dk1"/>
                        </a:solidFill>
                        <a:latin typeface="Assistant"/>
                        <a:ea typeface="Assistant"/>
                        <a:cs typeface="Assistant"/>
                        <a:sym typeface="Assistant"/>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3B1D25">
                          <a:alpha val="0"/>
                        </a:srgbClr>
                      </a:solidFill>
                      <a:prstDash val="solid"/>
                      <a:round/>
                      <a:headEnd len="sm" w="sm" type="none"/>
                      <a:tailEnd len="sm" w="sm" type="none"/>
                    </a:lnB>
                  </a:tcPr>
                </a:tc>
              </a:tr>
            </a:tbl>
          </a:graphicData>
        </a:graphic>
      </p:graphicFrame>
      <p:sp>
        <p:nvSpPr>
          <p:cNvPr id="3218" name="Google Shape;3218;p55"/>
          <p:cNvSpPr txBox="1"/>
          <p:nvPr/>
        </p:nvSpPr>
        <p:spPr>
          <a:xfrm>
            <a:off x="6834225" y="1882000"/>
            <a:ext cx="1488000" cy="22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Besley SemiBold"/>
                <a:ea typeface="Besley SemiBold"/>
                <a:cs typeface="Besley SemiBold"/>
                <a:sym typeface="Besley SemiBold"/>
              </a:rPr>
              <a:t>80</a:t>
            </a:r>
            <a:r>
              <a:rPr i="1" lang="en" sz="1200">
                <a:solidFill>
                  <a:schemeClr val="dk1"/>
                </a:solidFill>
                <a:latin typeface="Besley SemiBold"/>
                <a:ea typeface="Besley SemiBold"/>
                <a:cs typeface="Besley SemiBold"/>
                <a:sym typeface="Besley SemiBold"/>
              </a:rPr>
              <a:t>%</a:t>
            </a:r>
            <a:endParaRPr i="1" sz="1200">
              <a:solidFill>
                <a:schemeClr val="dk1"/>
              </a:solidFill>
              <a:latin typeface="Besley SemiBold"/>
              <a:ea typeface="Besley SemiBold"/>
              <a:cs typeface="Besley SemiBold"/>
              <a:sym typeface="Besley SemiBold"/>
            </a:endParaRPr>
          </a:p>
        </p:txBody>
      </p:sp>
      <p:grpSp>
        <p:nvGrpSpPr>
          <p:cNvPr id="3219" name="Google Shape;3219;p55"/>
          <p:cNvGrpSpPr/>
          <p:nvPr/>
        </p:nvGrpSpPr>
        <p:grpSpPr>
          <a:xfrm>
            <a:off x="6834220" y="2111766"/>
            <a:ext cx="1487847" cy="127497"/>
            <a:chOff x="3530150" y="2790075"/>
            <a:chExt cx="1962600" cy="225300"/>
          </a:xfrm>
        </p:grpSpPr>
        <p:sp>
          <p:nvSpPr>
            <p:cNvPr id="3220" name="Google Shape;3220;p55"/>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3535068" y="2794464"/>
              <a:ext cx="16776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2" name="Google Shape;3222;p55"/>
          <p:cNvSpPr txBox="1"/>
          <p:nvPr/>
        </p:nvSpPr>
        <p:spPr>
          <a:xfrm>
            <a:off x="6834225" y="2431125"/>
            <a:ext cx="1488000" cy="22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Besley SemiBold"/>
                <a:ea typeface="Besley SemiBold"/>
                <a:cs typeface="Besley SemiBold"/>
                <a:sym typeface="Besley SemiBold"/>
              </a:rPr>
              <a:t>65</a:t>
            </a:r>
            <a:r>
              <a:rPr i="1" lang="en" sz="1200">
                <a:solidFill>
                  <a:schemeClr val="dk1"/>
                </a:solidFill>
                <a:latin typeface="Besley SemiBold"/>
                <a:ea typeface="Besley SemiBold"/>
                <a:cs typeface="Besley SemiBold"/>
                <a:sym typeface="Besley SemiBold"/>
              </a:rPr>
              <a:t>%</a:t>
            </a:r>
            <a:endParaRPr i="1" sz="1200">
              <a:solidFill>
                <a:schemeClr val="dk1"/>
              </a:solidFill>
              <a:latin typeface="Besley SemiBold"/>
              <a:ea typeface="Besley SemiBold"/>
              <a:cs typeface="Besley SemiBold"/>
              <a:sym typeface="Besley SemiBold"/>
            </a:endParaRPr>
          </a:p>
        </p:txBody>
      </p:sp>
      <p:grpSp>
        <p:nvGrpSpPr>
          <p:cNvPr id="3223" name="Google Shape;3223;p55"/>
          <p:cNvGrpSpPr/>
          <p:nvPr/>
        </p:nvGrpSpPr>
        <p:grpSpPr>
          <a:xfrm>
            <a:off x="6834220" y="2660891"/>
            <a:ext cx="1487847" cy="127497"/>
            <a:chOff x="3530150" y="2790075"/>
            <a:chExt cx="1962600" cy="225300"/>
          </a:xfrm>
        </p:grpSpPr>
        <p:sp>
          <p:nvSpPr>
            <p:cNvPr id="3224" name="Google Shape;3224;p55"/>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3535070" y="2794464"/>
              <a:ext cx="13569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6" name="Google Shape;3226;p55"/>
          <p:cNvSpPr txBox="1"/>
          <p:nvPr/>
        </p:nvSpPr>
        <p:spPr>
          <a:xfrm>
            <a:off x="6834225" y="2994125"/>
            <a:ext cx="1488000" cy="22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Besley SemiBold"/>
                <a:ea typeface="Besley SemiBold"/>
                <a:cs typeface="Besley SemiBold"/>
                <a:sym typeface="Besley SemiBold"/>
              </a:rPr>
              <a:t>5</a:t>
            </a:r>
            <a:r>
              <a:rPr i="1" lang="en" sz="1200">
                <a:solidFill>
                  <a:schemeClr val="dk1"/>
                </a:solidFill>
                <a:latin typeface="Besley SemiBold"/>
                <a:ea typeface="Besley SemiBold"/>
                <a:cs typeface="Besley SemiBold"/>
                <a:sym typeface="Besley SemiBold"/>
              </a:rPr>
              <a:t>0%</a:t>
            </a:r>
            <a:endParaRPr i="1" sz="1200">
              <a:solidFill>
                <a:schemeClr val="dk1"/>
              </a:solidFill>
              <a:latin typeface="Besley SemiBold"/>
              <a:ea typeface="Besley SemiBold"/>
              <a:cs typeface="Besley SemiBold"/>
              <a:sym typeface="Besley SemiBold"/>
            </a:endParaRPr>
          </a:p>
        </p:txBody>
      </p:sp>
      <p:grpSp>
        <p:nvGrpSpPr>
          <p:cNvPr id="3227" name="Google Shape;3227;p55"/>
          <p:cNvGrpSpPr/>
          <p:nvPr/>
        </p:nvGrpSpPr>
        <p:grpSpPr>
          <a:xfrm>
            <a:off x="6834220" y="3223891"/>
            <a:ext cx="1487847" cy="127497"/>
            <a:chOff x="3530150" y="2790075"/>
            <a:chExt cx="1962600" cy="225300"/>
          </a:xfrm>
        </p:grpSpPr>
        <p:sp>
          <p:nvSpPr>
            <p:cNvPr id="3228" name="Google Shape;3228;p55"/>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3535071" y="2794464"/>
              <a:ext cx="9717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0" name="Google Shape;3230;p55"/>
          <p:cNvSpPr txBox="1"/>
          <p:nvPr/>
        </p:nvSpPr>
        <p:spPr>
          <a:xfrm>
            <a:off x="6834225" y="3550175"/>
            <a:ext cx="1488000" cy="22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Besley SemiBold"/>
                <a:ea typeface="Besley SemiBold"/>
                <a:cs typeface="Besley SemiBold"/>
                <a:sym typeface="Besley SemiBold"/>
              </a:rPr>
              <a:t>40</a:t>
            </a:r>
            <a:r>
              <a:rPr i="1" lang="en" sz="1200">
                <a:solidFill>
                  <a:schemeClr val="dk1"/>
                </a:solidFill>
                <a:latin typeface="Besley SemiBold"/>
                <a:ea typeface="Besley SemiBold"/>
                <a:cs typeface="Besley SemiBold"/>
                <a:sym typeface="Besley SemiBold"/>
              </a:rPr>
              <a:t>0%</a:t>
            </a:r>
            <a:endParaRPr i="1" sz="1200">
              <a:solidFill>
                <a:schemeClr val="dk1"/>
              </a:solidFill>
              <a:latin typeface="Besley SemiBold"/>
              <a:ea typeface="Besley SemiBold"/>
              <a:cs typeface="Besley SemiBold"/>
              <a:sym typeface="Besley SemiBold"/>
            </a:endParaRPr>
          </a:p>
        </p:txBody>
      </p:sp>
      <p:grpSp>
        <p:nvGrpSpPr>
          <p:cNvPr id="3231" name="Google Shape;3231;p55"/>
          <p:cNvGrpSpPr/>
          <p:nvPr/>
        </p:nvGrpSpPr>
        <p:grpSpPr>
          <a:xfrm>
            <a:off x="6834220" y="3779941"/>
            <a:ext cx="1487847" cy="127497"/>
            <a:chOff x="3530150" y="2790075"/>
            <a:chExt cx="1962600" cy="225300"/>
          </a:xfrm>
        </p:grpSpPr>
        <p:sp>
          <p:nvSpPr>
            <p:cNvPr id="3232" name="Google Shape;3232;p55"/>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3535069" y="2794464"/>
              <a:ext cx="6876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4" name="Google Shape;3234;p55"/>
          <p:cNvSpPr txBox="1"/>
          <p:nvPr/>
        </p:nvSpPr>
        <p:spPr>
          <a:xfrm>
            <a:off x="6834225" y="4106225"/>
            <a:ext cx="1488000" cy="22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200">
                <a:solidFill>
                  <a:schemeClr val="dk1"/>
                </a:solidFill>
                <a:latin typeface="Besley SemiBold"/>
                <a:ea typeface="Besley SemiBold"/>
                <a:cs typeface="Besley SemiBold"/>
                <a:sym typeface="Besley SemiBold"/>
              </a:rPr>
              <a:t>2</a:t>
            </a:r>
            <a:r>
              <a:rPr i="1" lang="en" sz="1200">
                <a:solidFill>
                  <a:schemeClr val="dk1"/>
                </a:solidFill>
                <a:latin typeface="Besley SemiBold"/>
                <a:ea typeface="Besley SemiBold"/>
                <a:cs typeface="Besley SemiBold"/>
                <a:sym typeface="Besley SemiBold"/>
              </a:rPr>
              <a:t>0%</a:t>
            </a:r>
            <a:endParaRPr i="1" sz="1200">
              <a:solidFill>
                <a:schemeClr val="dk1"/>
              </a:solidFill>
              <a:latin typeface="Besley SemiBold"/>
              <a:ea typeface="Besley SemiBold"/>
              <a:cs typeface="Besley SemiBold"/>
              <a:sym typeface="Besley SemiBold"/>
            </a:endParaRPr>
          </a:p>
        </p:txBody>
      </p:sp>
      <p:grpSp>
        <p:nvGrpSpPr>
          <p:cNvPr id="3235" name="Google Shape;3235;p55"/>
          <p:cNvGrpSpPr/>
          <p:nvPr/>
        </p:nvGrpSpPr>
        <p:grpSpPr>
          <a:xfrm>
            <a:off x="6834220" y="4335991"/>
            <a:ext cx="1487847" cy="127497"/>
            <a:chOff x="3530150" y="2790075"/>
            <a:chExt cx="1962600" cy="225300"/>
          </a:xfrm>
        </p:grpSpPr>
        <p:sp>
          <p:nvSpPr>
            <p:cNvPr id="3236" name="Google Shape;3236;p55"/>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3535069" y="2794464"/>
              <a:ext cx="4857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5"/>
          <p:cNvGrpSpPr/>
          <p:nvPr/>
        </p:nvGrpSpPr>
        <p:grpSpPr>
          <a:xfrm>
            <a:off x="1578663" y="1901550"/>
            <a:ext cx="308075" cy="350425"/>
            <a:chOff x="6909838" y="1227325"/>
            <a:chExt cx="308075" cy="350425"/>
          </a:xfrm>
        </p:grpSpPr>
        <p:sp>
          <p:nvSpPr>
            <p:cNvPr id="3239" name="Google Shape;3239;p55"/>
            <p:cNvSpPr/>
            <p:nvPr/>
          </p:nvSpPr>
          <p:spPr>
            <a:xfrm>
              <a:off x="6939963" y="1227325"/>
              <a:ext cx="247125" cy="249700"/>
            </a:xfrm>
            <a:custGeom>
              <a:rect b="b" l="l" r="r" t="t"/>
              <a:pathLst>
                <a:path extrusionOk="0" h="9988" w="9885">
                  <a:moveTo>
                    <a:pt x="522" y="8894"/>
                  </a:moveTo>
                  <a:cubicBezTo>
                    <a:pt x="640" y="9147"/>
                    <a:pt x="845" y="9352"/>
                    <a:pt x="1099" y="9469"/>
                  </a:cubicBezTo>
                  <a:lnTo>
                    <a:pt x="1099" y="9469"/>
                  </a:lnTo>
                  <a:cubicBezTo>
                    <a:pt x="879" y="9308"/>
                    <a:pt x="684" y="9114"/>
                    <a:pt x="522" y="8894"/>
                  </a:cubicBezTo>
                  <a:close/>
                  <a:moveTo>
                    <a:pt x="1099" y="9469"/>
                  </a:moveTo>
                  <a:cubicBezTo>
                    <a:pt x="1543" y="9795"/>
                    <a:pt x="2091" y="9988"/>
                    <a:pt x="2684" y="9988"/>
                  </a:cubicBezTo>
                  <a:lnTo>
                    <a:pt x="2822" y="9988"/>
                  </a:lnTo>
                  <a:lnTo>
                    <a:pt x="2822" y="9578"/>
                  </a:lnTo>
                  <a:lnTo>
                    <a:pt x="1595" y="9578"/>
                  </a:lnTo>
                  <a:cubicBezTo>
                    <a:pt x="1418" y="9578"/>
                    <a:pt x="1249" y="9539"/>
                    <a:pt x="1099" y="9469"/>
                  </a:cubicBezTo>
                  <a:close/>
                  <a:moveTo>
                    <a:pt x="4942" y="0"/>
                  </a:moveTo>
                  <a:cubicBezTo>
                    <a:pt x="4852" y="0"/>
                    <a:pt x="4762" y="2"/>
                    <a:pt x="4670" y="7"/>
                  </a:cubicBezTo>
                  <a:cubicBezTo>
                    <a:pt x="2101" y="148"/>
                    <a:pt x="0" y="2406"/>
                    <a:pt x="0" y="4980"/>
                  </a:cubicBezTo>
                  <a:lnTo>
                    <a:pt x="0" y="7304"/>
                  </a:lnTo>
                  <a:cubicBezTo>
                    <a:pt x="0" y="7899"/>
                    <a:pt x="194" y="8449"/>
                    <a:pt x="522" y="8894"/>
                  </a:cubicBezTo>
                  <a:lnTo>
                    <a:pt x="522" y="8894"/>
                  </a:lnTo>
                  <a:cubicBezTo>
                    <a:pt x="451" y="8742"/>
                    <a:pt x="412" y="8573"/>
                    <a:pt x="412" y="8395"/>
                  </a:cubicBezTo>
                  <a:lnTo>
                    <a:pt x="412" y="3762"/>
                  </a:lnTo>
                  <a:cubicBezTo>
                    <a:pt x="412" y="3079"/>
                    <a:pt x="701" y="2432"/>
                    <a:pt x="1211" y="1981"/>
                  </a:cubicBezTo>
                  <a:cubicBezTo>
                    <a:pt x="2447" y="881"/>
                    <a:pt x="3748" y="417"/>
                    <a:pt x="4942" y="417"/>
                  </a:cubicBezTo>
                  <a:cubicBezTo>
                    <a:pt x="7439" y="417"/>
                    <a:pt x="9472" y="2447"/>
                    <a:pt x="9472" y="4941"/>
                  </a:cubicBezTo>
                  <a:lnTo>
                    <a:pt x="9472" y="7306"/>
                  </a:lnTo>
                  <a:cubicBezTo>
                    <a:pt x="9472" y="8562"/>
                    <a:pt x="8456" y="9578"/>
                    <a:pt x="7203" y="9578"/>
                  </a:cubicBezTo>
                  <a:lnTo>
                    <a:pt x="7091" y="9578"/>
                  </a:lnTo>
                  <a:lnTo>
                    <a:pt x="7091" y="9988"/>
                  </a:lnTo>
                  <a:lnTo>
                    <a:pt x="7201" y="9988"/>
                  </a:lnTo>
                  <a:cubicBezTo>
                    <a:pt x="8681" y="9988"/>
                    <a:pt x="9884" y="8785"/>
                    <a:pt x="9884" y="7304"/>
                  </a:cubicBezTo>
                  <a:lnTo>
                    <a:pt x="9884" y="4938"/>
                  </a:lnTo>
                  <a:cubicBezTo>
                    <a:pt x="9884" y="2216"/>
                    <a:pt x="7667" y="0"/>
                    <a:pt x="4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6909838" y="1320975"/>
              <a:ext cx="308075" cy="256775"/>
            </a:xfrm>
            <a:custGeom>
              <a:rect b="b" l="l" r="r" t="t"/>
              <a:pathLst>
                <a:path extrusionOk="0" h="10271" w="12323">
                  <a:moveTo>
                    <a:pt x="5194" y="413"/>
                  </a:moveTo>
                  <a:cubicBezTo>
                    <a:pt x="5308" y="1819"/>
                    <a:pt x="6491" y="2932"/>
                    <a:pt x="7928" y="2932"/>
                  </a:cubicBezTo>
                  <a:lnTo>
                    <a:pt x="8436" y="2932"/>
                  </a:lnTo>
                  <a:lnTo>
                    <a:pt x="8436" y="3304"/>
                  </a:lnTo>
                  <a:cubicBezTo>
                    <a:pt x="8432" y="4316"/>
                    <a:pt x="7764" y="5179"/>
                    <a:pt x="6842" y="5466"/>
                  </a:cubicBezTo>
                  <a:cubicBezTo>
                    <a:pt x="6835" y="5471"/>
                    <a:pt x="6828" y="5473"/>
                    <a:pt x="6822" y="5473"/>
                  </a:cubicBezTo>
                  <a:cubicBezTo>
                    <a:pt x="6793" y="5482"/>
                    <a:pt x="6767" y="5488"/>
                    <a:pt x="6736" y="5497"/>
                  </a:cubicBezTo>
                  <a:cubicBezTo>
                    <a:pt x="6734" y="5497"/>
                    <a:pt x="6728" y="5499"/>
                    <a:pt x="6725" y="5499"/>
                  </a:cubicBezTo>
                  <a:cubicBezTo>
                    <a:pt x="6693" y="5508"/>
                    <a:pt x="6660" y="5517"/>
                    <a:pt x="6627" y="5521"/>
                  </a:cubicBezTo>
                  <a:cubicBezTo>
                    <a:pt x="6622" y="5525"/>
                    <a:pt x="6614" y="5525"/>
                    <a:pt x="6607" y="5525"/>
                  </a:cubicBezTo>
                  <a:cubicBezTo>
                    <a:pt x="6581" y="5530"/>
                    <a:pt x="6552" y="5536"/>
                    <a:pt x="6526" y="5539"/>
                  </a:cubicBezTo>
                  <a:cubicBezTo>
                    <a:pt x="6517" y="5541"/>
                    <a:pt x="6506" y="5541"/>
                    <a:pt x="6498" y="5543"/>
                  </a:cubicBezTo>
                  <a:cubicBezTo>
                    <a:pt x="6465" y="5550"/>
                    <a:pt x="6432" y="5552"/>
                    <a:pt x="6399" y="5558"/>
                  </a:cubicBezTo>
                  <a:lnTo>
                    <a:pt x="6386" y="5558"/>
                  </a:lnTo>
                  <a:cubicBezTo>
                    <a:pt x="6360" y="5560"/>
                    <a:pt x="6333" y="5563"/>
                    <a:pt x="6307" y="5563"/>
                  </a:cubicBezTo>
                  <a:cubicBezTo>
                    <a:pt x="6294" y="5563"/>
                    <a:pt x="6279" y="5565"/>
                    <a:pt x="6265" y="5565"/>
                  </a:cubicBezTo>
                  <a:cubicBezTo>
                    <a:pt x="6230" y="5569"/>
                    <a:pt x="6197" y="5569"/>
                    <a:pt x="6162" y="5569"/>
                  </a:cubicBezTo>
                  <a:cubicBezTo>
                    <a:pt x="6125" y="5569"/>
                    <a:pt x="6092" y="5569"/>
                    <a:pt x="6057" y="5565"/>
                  </a:cubicBezTo>
                  <a:cubicBezTo>
                    <a:pt x="6051" y="5565"/>
                    <a:pt x="6038" y="5565"/>
                    <a:pt x="6031" y="5563"/>
                  </a:cubicBezTo>
                  <a:cubicBezTo>
                    <a:pt x="6000" y="5560"/>
                    <a:pt x="5972" y="5560"/>
                    <a:pt x="5943" y="5558"/>
                  </a:cubicBezTo>
                  <a:cubicBezTo>
                    <a:pt x="5937" y="5558"/>
                    <a:pt x="5932" y="5558"/>
                    <a:pt x="5926" y="5554"/>
                  </a:cubicBezTo>
                  <a:cubicBezTo>
                    <a:pt x="5893" y="5552"/>
                    <a:pt x="5860" y="5547"/>
                    <a:pt x="5827" y="5541"/>
                  </a:cubicBezTo>
                  <a:cubicBezTo>
                    <a:pt x="5816" y="5539"/>
                    <a:pt x="5808" y="5539"/>
                    <a:pt x="5797" y="5536"/>
                  </a:cubicBezTo>
                  <a:cubicBezTo>
                    <a:pt x="5770" y="5530"/>
                    <a:pt x="5742" y="5528"/>
                    <a:pt x="5718" y="5521"/>
                  </a:cubicBezTo>
                  <a:cubicBezTo>
                    <a:pt x="5713" y="5521"/>
                    <a:pt x="5705" y="5519"/>
                    <a:pt x="5698" y="5519"/>
                  </a:cubicBezTo>
                  <a:cubicBezTo>
                    <a:pt x="5665" y="5510"/>
                    <a:pt x="5632" y="5506"/>
                    <a:pt x="5599" y="5497"/>
                  </a:cubicBezTo>
                  <a:cubicBezTo>
                    <a:pt x="5597" y="5497"/>
                    <a:pt x="5595" y="5497"/>
                    <a:pt x="5593" y="5495"/>
                  </a:cubicBezTo>
                  <a:cubicBezTo>
                    <a:pt x="5564" y="5486"/>
                    <a:pt x="5534" y="5477"/>
                    <a:pt x="5507" y="5471"/>
                  </a:cubicBezTo>
                  <a:lnTo>
                    <a:pt x="5483" y="5462"/>
                  </a:lnTo>
                  <a:cubicBezTo>
                    <a:pt x="4559" y="5171"/>
                    <a:pt x="3891" y="4312"/>
                    <a:pt x="3891" y="3295"/>
                  </a:cubicBezTo>
                  <a:lnTo>
                    <a:pt x="3891" y="1900"/>
                  </a:lnTo>
                  <a:cubicBezTo>
                    <a:pt x="3891" y="1138"/>
                    <a:pt x="4460" y="509"/>
                    <a:pt x="5194" y="413"/>
                  </a:cubicBezTo>
                  <a:close/>
                  <a:moveTo>
                    <a:pt x="5389" y="1"/>
                  </a:moveTo>
                  <a:cubicBezTo>
                    <a:pt x="4333" y="1"/>
                    <a:pt x="3479" y="857"/>
                    <a:pt x="3479" y="1913"/>
                  </a:cubicBezTo>
                  <a:lnTo>
                    <a:pt x="3479" y="3317"/>
                  </a:lnTo>
                  <a:cubicBezTo>
                    <a:pt x="3479" y="4229"/>
                    <a:pt x="3932" y="5037"/>
                    <a:pt x="4629" y="5521"/>
                  </a:cubicBezTo>
                  <a:lnTo>
                    <a:pt x="4629" y="6505"/>
                  </a:lnTo>
                  <a:lnTo>
                    <a:pt x="929" y="7578"/>
                  </a:lnTo>
                  <a:cubicBezTo>
                    <a:pt x="373" y="7747"/>
                    <a:pt x="0" y="8248"/>
                    <a:pt x="0" y="8829"/>
                  </a:cubicBezTo>
                  <a:lnTo>
                    <a:pt x="0" y="10270"/>
                  </a:lnTo>
                  <a:lnTo>
                    <a:pt x="412" y="10270"/>
                  </a:lnTo>
                  <a:lnTo>
                    <a:pt x="412" y="8829"/>
                  </a:lnTo>
                  <a:cubicBezTo>
                    <a:pt x="412" y="8432"/>
                    <a:pt x="666" y="8091"/>
                    <a:pt x="1045" y="7975"/>
                  </a:cubicBezTo>
                  <a:lnTo>
                    <a:pt x="5039" y="6814"/>
                  </a:lnTo>
                  <a:lnTo>
                    <a:pt x="5039" y="5758"/>
                  </a:lnTo>
                  <a:cubicBezTo>
                    <a:pt x="5142" y="5804"/>
                    <a:pt x="5247" y="5845"/>
                    <a:pt x="5354" y="5878"/>
                  </a:cubicBezTo>
                  <a:lnTo>
                    <a:pt x="5356" y="5878"/>
                  </a:lnTo>
                  <a:cubicBezTo>
                    <a:pt x="5374" y="5883"/>
                    <a:pt x="5389" y="5889"/>
                    <a:pt x="5409" y="5893"/>
                  </a:cubicBezTo>
                  <a:cubicBezTo>
                    <a:pt x="5415" y="5896"/>
                    <a:pt x="5420" y="5896"/>
                    <a:pt x="5426" y="5900"/>
                  </a:cubicBezTo>
                  <a:cubicBezTo>
                    <a:pt x="5440" y="5902"/>
                    <a:pt x="5453" y="5907"/>
                    <a:pt x="5466" y="5911"/>
                  </a:cubicBezTo>
                  <a:cubicBezTo>
                    <a:pt x="5475" y="5913"/>
                    <a:pt x="5483" y="5915"/>
                    <a:pt x="5494" y="5918"/>
                  </a:cubicBezTo>
                  <a:cubicBezTo>
                    <a:pt x="5505" y="5922"/>
                    <a:pt x="5518" y="5924"/>
                    <a:pt x="5529" y="5926"/>
                  </a:cubicBezTo>
                  <a:lnTo>
                    <a:pt x="5562" y="5935"/>
                  </a:lnTo>
                  <a:cubicBezTo>
                    <a:pt x="5573" y="5937"/>
                    <a:pt x="5584" y="5939"/>
                    <a:pt x="5593" y="5939"/>
                  </a:cubicBezTo>
                  <a:cubicBezTo>
                    <a:pt x="5606" y="5944"/>
                    <a:pt x="5617" y="5946"/>
                    <a:pt x="5630" y="5948"/>
                  </a:cubicBezTo>
                  <a:cubicBezTo>
                    <a:pt x="5639" y="5950"/>
                    <a:pt x="5650" y="5950"/>
                    <a:pt x="5659" y="5955"/>
                  </a:cubicBezTo>
                  <a:cubicBezTo>
                    <a:pt x="5672" y="5957"/>
                    <a:pt x="5685" y="5959"/>
                    <a:pt x="5702" y="5961"/>
                  </a:cubicBezTo>
                  <a:cubicBezTo>
                    <a:pt x="5711" y="5966"/>
                    <a:pt x="5718" y="5966"/>
                    <a:pt x="5727" y="5968"/>
                  </a:cubicBezTo>
                  <a:cubicBezTo>
                    <a:pt x="5744" y="5970"/>
                    <a:pt x="5757" y="5972"/>
                    <a:pt x="5773" y="5972"/>
                  </a:cubicBezTo>
                  <a:cubicBezTo>
                    <a:pt x="5781" y="5972"/>
                    <a:pt x="5790" y="5977"/>
                    <a:pt x="5794" y="5977"/>
                  </a:cubicBezTo>
                  <a:cubicBezTo>
                    <a:pt x="5812" y="5979"/>
                    <a:pt x="5827" y="5979"/>
                    <a:pt x="5843" y="5981"/>
                  </a:cubicBezTo>
                  <a:cubicBezTo>
                    <a:pt x="5849" y="5981"/>
                    <a:pt x="5856" y="5985"/>
                    <a:pt x="5865" y="5985"/>
                  </a:cubicBezTo>
                  <a:cubicBezTo>
                    <a:pt x="5880" y="5988"/>
                    <a:pt x="5897" y="5988"/>
                    <a:pt x="5913" y="5990"/>
                  </a:cubicBezTo>
                  <a:cubicBezTo>
                    <a:pt x="5921" y="5990"/>
                    <a:pt x="5926" y="5990"/>
                    <a:pt x="5935" y="5992"/>
                  </a:cubicBezTo>
                  <a:cubicBezTo>
                    <a:pt x="5952" y="5992"/>
                    <a:pt x="5967" y="5996"/>
                    <a:pt x="5983" y="5996"/>
                  </a:cubicBezTo>
                  <a:lnTo>
                    <a:pt x="6005" y="5996"/>
                  </a:lnTo>
                  <a:cubicBezTo>
                    <a:pt x="6022" y="5996"/>
                    <a:pt x="6042" y="5999"/>
                    <a:pt x="6057" y="5999"/>
                  </a:cubicBezTo>
                  <a:lnTo>
                    <a:pt x="6239" y="5999"/>
                  </a:lnTo>
                  <a:cubicBezTo>
                    <a:pt x="6254" y="5999"/>
                    <a:pt x="6274" y="5999"/>
                    <a:pt x="6289" y="5996"/>
                  </a:cubicBezTo>
                  <a:lnTo>
                    <a:pt x="6311" y="5996"/>
                  </a:lnTo>
                  <a:cubicBezTo>
                    <a:pt x="6329" y="5996"/>
                    <a:pt x="6344" y="5992"/>
                    <a:pt x="6362" y="5992"/>
                  </a:cubicBezTo>
                  <a:cubicBezTo>
                    <a:pt x="6371" y="5992"/>
                    <a:pt x="6375" y="5992"/>
                    <a:pt x="6384" y="5990"/>
                  </a:cubicBezTo>
                  <a:cubicBezTo>
                    <a:pt x="6399" y="5988"/>
                    <a:pt x="6417" y="5988"/>
                    <a:pt x="6432" y="5985"/>
                  </a:cubicBezTo>
                  <a:cubicBezTo>
                    <a:pt x="6441" y="5985"/>
                    <a:pt x="6447" y="5981"/>
                    <a:pt x="6454" y="5981"/>
                  </a:cubicBezTo>
                  <a:cubicBezTo>
                    <a:pt x="6471" y="5979"/>
                    <a:pt x="6487" y="5979"/>
                    <a:pt x="6502" y="5977"/>
                  </a:cubicBezTo>
                  <a:cubicBezTo>
                    <a:pt x="6509" y="5977"/>
                    <a:pt x="6517" y="5972"/>
                    <a:pt x="6524" y="5972"/>
                  </a:cubicBezTo>
                  <a:cubicBezTo>
                    <a:pt x="6539" y="5970"/>
                    <a:pt x="6552" y="5968"/>
                    <a:pt x="6570" y="5968"/>
                  </a:cubicBezTo>
                  <a:cubicBezTo>
                    <a:pt x="6579" y="5968"/>
                    <a:pt x="6585" y="5966"/>
                    <a:pt x="6594" y="5961"/>
                  </a:cubicBezTo>
                  <a:cubicBezTo>
                    <a:pt x="6607" y="5959"/>
                    <a:pt x="6622" y="5957"/>
                    <a:pt x="6638" y="5955"/>
                  </a:cubicBezTo>
                  <a:cubicBezTo>
                    <a:pt x="6647" y="5950"/>
                    <a:pt x="6658" y="5950"/>
                    <a:pt x="6666" y="5948"/>
                  </a:cubicBezTo>
                  <a:cubicBezTo>
                    <a:pt x="6679" y="5946"/>
                    <a:pt x="6690" y="5944"/>
                    <a:pt x="6704" y="5939"/>
                  </a:cubicBezTo>
                  <a:cubicBezTo>
                    <a:pt x="6714" y="5937"/>
                    <a:pt x="6725" y="5935"/>
                    <a:pt x="6734" y="5935"/>
                  </a:cubicBezTo>
                  <a:lnTo>
                    <a:pt x="6767" y="5926"/>
                  </a:lnTo>
                  <a:cubicBezTo>
                    <a:pt x="6778" y="5924"/>
                    <a:pt x="6791" y="5922"/>
                    <a:pt x="6802" y="5918"/>
                  </a:cubicBezTo>
                  <a:cubicBezTo>
                    <a:pt x="6811" y="5915"/>
                    <a:pt x="6822" y="5913"/>
                    <a:pt x="6831" y="5911"/>
                  </a:cubicBezTo>
                  <a:cubicBezTo>
                    <a:pt x="6844" y="5907"/>
                    <a:pt x="6857" y="5902"/>
                    <a:pt x="6870" y="5900"/>
                  </a:cubicBezTo>
                  <a:cubicBezTo>
                    <a:pt x="6877" y="5896"/>
                    <a:pt x="6881" y="5896"/>
                    <a:pt x="6888" y="5893"/>
                  </a:cubicBezTo>
                  <a:cubicBezTo>
                    <a:pt x="6903" y="5889"/>
                    <a:pt x="6920" y="5883"/>
                    <a:pt x="6940" y="5878"/>
                  </a:cubicBezTo>
                  <a:lnTo>
                    <a:pt x="6942" y="5878"/>
                  </a:lnTo>
                  <a:cubicBezTo>
                    <a:pt x="7050" y="5845"/>
                    <a:pt x="7153" y="5804"/>
                    <a:pt x="7258" y="5758"/>
                  </a:cubicBezTo>
                  <a:lnTo>
                    <a:pt x="7258" y="6814"/>
                  </a:lnTo>
                  <a:lnTo>
                    <a:pt x="11249" y="7972"/>
                  </a:lnTo>
                  <a:cubicBezTo>
                    <a:pt x="11630" y="8086"/>
                    <a:pt x="11884" y="8432"/>
                    <a:pt x="11884" y="8829"/>
                  </a:cubicBezTo>
                  <a:lnTo>
                    <a:pt x="11884" y="10270"/>
                  </a:lnTo>
                  <a:lnTo>
                    <a:pt x="12322" y="10270"/>
                  </a:lnTo>
                  <a:lnTo>
                    <a:pt x="12322" y="8829"/>
                  </a:lnTo>
                  <a:cubicBezTo>
                    <a:pt x="12320" y="8248"/>
                    <a:pt x="11948" y="7745"/>
                    <a:pt x="11391" y="7578"/>
                  </a:cubicBezTo>
                  <a:lnTo>
                    <a:pt x="7696" y="6505"/>
                  </a:lnTo>
                  <a:lnTo>
                    <a:pt x="7696" y="5514"/>
                  </a:lnTo>
                  <a:cubicBezTo>
                    <a:pt x="8390" y="5033"/>
                    <a:pt x="8846" y="4226"/>
                    <a:pt x="8846" y="3319"/>
                  </a:cubicBezTo>
                  <a:lnTo>
                    <a:pt x="8846" y="2520"/>
                  </a:lnTo>
                  <a:lnTo>
                    <a:pt x="7913" y="2520"/>
                  </a:lnTo>
                  <a:cubicBezTo>
                    <a:pt x="6627" y="2520"/>
                    <a:pt x="5586" y="1479"/>
                    <a:pt x="5586" y="196"/>
                  </a:cubicBezTo>
                  <a:lnTo>
                    <a:pt x="55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1" name="Google Shape;3241;p55"/>
          <p:cNvSpPr/>
          <p:nvPr/>
        </p:nvSpPr>
        <p:spPr>
          <a:xfrm>
            <a:off x="1578663" y="4106225"/>
            <a:ext cx="308075" cy="350525"/>
          </a:xfrm>
          <a:custGeom>
            <a:rect b="b" l="l" r="r" t="t"/>
            <a:pathLst>
              <a:path extrusionOk="0" h="14021" w="12323">
                <a:moveTo>
                  <a:pt x="8228" y="411"/>
                </a:moveTo>
                <a:cubicBezTo>
                  <a:pt x="8342" y="411"/>
                  <a:pt x="8436" y="505"/>
                  <a:pt x="8436" y="619"/>
                </a:cubicBezTo>
                <a:lnTo>
                  <a:pt x="8436" y="2424"/>
                </a:lnTo>
                <a:lnTo>
                  <a:pt x="8250" y="2290"/>
                </a:lnTo>
                <a:cubicBezTo>
                  <a:pt x="7989" y="2104"/>
                  <a:pt x="7685" y="1887"/>
                  <a:pt x="7488" y="1747"/>
                </a:cubicBezTo>
                <a:cubicBezTo>
                  <a:pt x="7851" y="1388"/>
                  <a:pt x="8073" y="919"/>
                  <a:pt x="8121" y="411"/>
                </a:cubicBezTo>
                <a:close/>
                <a:moveTo>
                  <a:pt x="7694" y="411"/>
                </a:moveTo>
                <a:cubicBezTo>
                  <a:pt x="7615" y="1070"/>
                  <a:pt x="7168" y="1626"/>
                  <a:pt x="6554" y="1852"/>
                </a:cubicBezTo>
                <a:cubicBezTo>
                  <a:pt x="6552" y="1852"/>
                  <a:pt x="6550" y="1854"/>
                  <a:pt x="6544" y="1854"/>
                </a:cubicBezTo>
                <a:cubicBezTo>
                  <a:pt x="6526" y="1859"/>
                  <a:pt x="6508" y="1867"/>
                  <a:pt x="6489" y="1874"/>
                </a:cubicBezTo>
                <a:cubicBezTo>
                  <a:pt x="6484" y="1876"/>
                  <a:pt x="6482" y="1876"/>
                  <a:pt x="6476" y="1878"/>
                </a:cubicBezTo>
                <a:cubicBezTo>
                  <a:pt x="6454" y="1885"/>
                  <a:pt x="6432" y="1891"/>
                  <a:pt x="6410" y="1898"/>
                </a:cubicBezTo>
                <a:cubicBezTo>
                  <a:pt x="6408" y="1898"/>
                  <a:pt x="6405" y="1898"/>
                  <a:pt x="6401" y="1900"/>
                </a:cubicBezTo>
                <a:cubicBezTo>
                  <a:pt x="6384" y="1907"/>
                  <a:pt x="6364" y="1911"/>
                  <a:pt x="6344" y="1913"/>
                </a:cubicBezTo>
                <a:cubicBezTo>
                  <a:pt x="6335" y="1915"/>
                  <a:pt x="6331" y="1915"/>
                  <a:pt x="6322" y="1920"/>
                </a:cubicBezTo>
                <a:cubicBezTo>
                  <a:pt x="6305" y="1922"/>
                  <a:pt x="6292" y="1924"/>
                  <a:pt x="6276" y="1929"/>
                </a:cubicBezTo>
                <a:cubicBezTo>
                  <a:pt x="6270" y="1929"/>
                  <a:pt x="6263" y="1931"/>
                  <a:pt x="6257" y="1931"/>
                </a:cubicBezTo>
                <a:cubicBezTo>
                  <a:pt x="6235" y="1933"/>
                  <a:pt x="6213" y="1937"/>
                  <a:pt x="6191" y="1942"/>
                </a:cubicBezTo>
                <a:lnTo>
                  <a:pt x="3580" y="2297"/>
                </a:lnTo>
                <a:lnTo>
                  <a:pt x="3450" y="2314"/>
                </a:lnTo>
                <a:lnTo>
                  <a:pt x="3450" y="2319"/>
                </a:lnTo>
                <a:cubicBezTo>
                  <a:pt x="3310" y="2358"/>
                  <a:pt x="3168" y="2428"/>
                  <a:pt x="3039" y="2524"/>
                </a:cubicBezTo>
                <a:lnTo>
                  <a:pt x="3039" y="1863"/>
                </a:lnTo>
                <a:cubicBezTo>
                  <a:pt x="3047" y="1066"/>
                  <a:pt x="3696" y="413"/>
                  <a:pt x="4493" y="411"/>
                </a:cubicBezTo>
                <a:close/>
                <a:moveTo>
                  <a:pt x="7152" y="2021"/>
                </a:moveTo>
                <a:lnTo>
                  <a:pt x="8434" y="2936"/>
                </a:lnTo>
                <a:lnTo>
                  <a:pt x="8434" y="6137"/>
                </a:lnTo>
                <a:cubicBezTo>
                  <a:pt x="8434" y="6415"/>
                  <a:pt x="8300" y="6682"/>
                  <a:pt x="8077" y="6851"/>
                </a:cubicBezTo>
                <a:lnTo>
                  <a:pt x="6701" y="7891"/>
                </a:lnTo>
                <a:cubicBezTo>
                  <a:pt x="6541" y="8012"/>
                  <a:pt x="6351" y="8072"/>
                  <a:pt x="6160" y="8072"/>
                </a:cubicBezTo>
                <a:cubicBezTo>
                  <a:pt x="5970" y="8072"/>
                  <a:pt x="5780" y="8012"/>
                  <a:pt x="5621" y="7891"/>
                </a:cubicBezTo>
                <a:lnTo>
                  <a:pt x="4243" y="6851"/>
                </a:lnTo>
                <a:cubicBezTo>
                  <a:pt x="4022" y="6684"/>
                  <a:pt x="3888" y="6415"/>
                  <a:pt x="3888" y="6137"/>
                </a:cubicBezTo>
                <a:lnTo>
                  <a:pt x="3893" y="2676"/>
                </a:lnTo>
                <a:lnTo>
                  <a:pt x="6259" y="2356"/>
                </a:lnTo>
                <a:cubicBezTo>
                  <a:pt x="6283" y="2351"/>
                  <a:pt x="6309" y="2347"/>
                  <a:pt x="6333" y="2345"/>
                </a:cubicBezTo>
                <a:cubicBezTo>
                  <a:pt x="6344" y="2340"/>
                  <a:pt x="6355" y="2340"/>
                  <a:pt x="6366" y="2338"/>
                </a:cubicBezTo>
                <a:cubicBezTo>
                  <a:pt x="6392" y="2332"/>
                  <a:pt x="6423" y="2327"/>
                  <a:pt x="6451" y="2323"/>
                </a:cubicBezTo>
                <a:cubicBezTo>
                  <a:pt x="6456" y="2323"/>
                  <a:pt x="6462" y="2319"/>
                  <a:pt x="6467" y="2319"/>
                </a:cubicBezTo>
                <a:cubicBezTo>
                  <a:pt x="6495" y="2314"/>
                  <a:pt x="6526" y="2305"/>
                  <a:pt x="6552" y="2297"/>
                </a:cubicBezTo>
                <a:lnTo>
                  <a:pt x="6572" y="2292"/>
                </a:lnTo>
                <a:cubicBezTo>
                  <a:pt x="6592" y="2286"/>
                  <a:pt x="6609" y="2281"/>
                  <a:pt x="6629" y="2273"/>
                </a:cubicBezTo>
                <a:cubicBezTo>
                  <a:pt x="6638" y="2270"/>
                  <a:pt x="6646" y="2268"/>
                  <a:pt x="6651" y="2264"/>
                </a:cubicBezTo>
                <a:cubicBezTo>
                  <a:pt x="6828" y="2207"/>
                  <a:pt x="6997" y="2126"/>
                  <a:pt x="7152" y="2021"/>
                </a:cubicBezTo>
                <a:close/>
                <a:moveTo>
                  <a:pt x="4491" y="1"/>
                </a:moveTo>
                <a:cubicBezTo>
                  <a:pt x="3464" y="1"/>
                  <a:pt x="2629" y="833"/>
                  <a:pt x="2629" y="1863"/>
                </a:cubicBezTo>
                <a:lnTo>
                  <a:pt x="2629" y="3368"/>
                </a:lnTo>
                <a:lnTo>
                  <a:pt x="3060" y="3368"/>
                </a:lnTo>
                <a:cubicBezTo>
                  <a:pt x="3060" y="3092"/>
                  <a:pt x="3231" y="2844"/>
                  <a:pt x="3477" y="2744"/>
                </a:cubicBezTo>
                <a:lnTo>
                  <a:pt x="3477" y="2744"/>
                </a:lnTo>
                <a:lnTo>
                  <a:pt x="3472" y="6128"/>
                </a:lnTo>
                <a:cubicBezTo>
                  <a:pt x="3472" y="6535"/>
                  <a:pt x="3667" y="6928"/>
                  <a:pt x="3991" y="7175"/>
                </a:cubicBezTo>
                <a:lnTo>
                  <a:pt x="4353" y="7449"/>
                </a:lnTo>
                <a:lnTo>
                  <a:pt x="4353" y="8713"/>
                </a:lnTo>
                <a:lnTo>
                  <a:pt x="929" y="9786"/>
                </a:lnTo>
                <a:cubicBezTo>
                  <a:pt x="373" y="9957"/>
                  <a:pt x="0" y="10461"/>
                  <a:pt x="0" y="11042"/>
                </a:cubicBezTo>
                <a:lnTo>
                  <a:pt x="0" y="14021"/>
                </a:lnTo>
                <a:lnTo>
                  <a:pt x="410" y="14021"/>
                </a:lnTo>
                <a:lnTo>
                  <a:pt x="410" y="11037"/>
                </a:lnTo>
                <a:cubicBezTo>
                  <a:pt x="410" y="10641"/>
                  <a:pt x="666" y="10297"/>
                  <a:pt x="1049" y="10181"/>
                </a:cubicBezTo>
                <a:lnTo>
                  <a:pt x="4765" y="9017"/>
                </a:lnTo>
                <a:lnTo>
                  <a:pt x="4765" y="7769"/>
                </a:lnTo>
                <a:lnTo>
                  <a:pt x="5369" y="8227"/>
                </a:lnTo>
                <a:cubicBezTo>
                  <a:pt x="5602" y="8402"/>
                  <a:pt x="5882" y="8489"/>
                  <a:pt x="6160" y="8489"/>
                </a:cubicBezTo>
                <a:cubicBezTo>
                  <a:pt x="6441" y="8489"/>
                  <a:pt x="6719" y="8402"/>
                  <a:pt x="6953" y="8227"/>
                </a:cubicBezTo>
                <a:lnTo>
                  <a:pt x="7558" y="7769"/>
                </a:lnTo>
                <a:lnTo>
                  <a:pt x="7558" y="9017"/>
                </a:lnTo>
                <a:lnTo>
                  <a:pt x="11251" y="10181"/>
                </a:lnTo>
                <a:cubicBezTo>
                  <a:pt x="11630" y="10297"/>
                  <a:pt x="11884" y="10641"/>
                  <a:pt x="11884" y="11037"/>
                </a:cubicBezTo>
                <a:lnTo>
                  <a:pt x="11884" y="14021"/>
                </a:lnTo>
                <a:lnTo>
                  <a:pt x="12322" y="14021"/>
                </a:lnTo>
                <a:lnTo>
                  <a:pt x="12322" y="11037"/>
                </a:lnTo>
                <a:cubicBezTo>
                  <a:pt x="12322" y="10457"/>
                  <a:pt x="11950" y="9953"/>
                  <a:pt x="11396" y="9786"/>
                </a:cubicBezTo>
                <a:lnTo>
                  <a:pt x="7967" y="8713"/>
                </a:lnTo>
                <a:lnTo>
                  <a:pt x="7967" y="7451"/>
                </a:lnTo>
                <a:lnTo>
                  <a:pt x="8327" y="7180"/>
                </a:lnTo>
                <a:cubicBezTo>
                  <a:pt x="8651" y="6936"/>
                  <a:pt x="8844" y="6546"/>
                  <a:pt x="8844" y="6141"/>
                </a:cubicBezTo>
                <a:lnTo>
                  <a:pt x="8844" y="3221"/>
                </a:lnTo>
                <a:lnTo>
                  <a:pt x="8844" y="2711"/>
                </a:lnTo>
                <a:lnTo>
                  <a:pt x="8844" y="619"/>
                </a:lnTo>
                <a:cubicBezTo>
                  <a:pt x="8844" y="277"/>
                  <a:pt x="8565" y="1"/>
                  <a:pt x="8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2" name="Google Shape;3242;p55"/>
          <p:cNvGrpSpPr/>
          <p:nvPr/>
        </p:nvGrpSpPr>
        <p:grpSpPr>
          <a:xfrm>
            <a:off x="1562975" y="2466600"/>
            <a:ext cx="339450" cy="350375"/>
            <a:chOff x="1309263" y="2577825"/>
            <a:chExt cx="339450" cy="350375"/>
          </a:xfrm>
        </p:grpSpPr>
        <p:sp>
          <p:nvSpPr>
            <p:cNvPr id="3243" name="Google Shape;3243;p55"/>
            <p:cNvSpPr/>
            <p:nvPr/>
          </p:nvSpPr>
          <p:spPr>
            <a:xfrm>
              <a:off x="1342063" y="2577825"/>
              <a:ext cx="306650" cy="147975"/>
            </a:xfrm>
            <a:custGeom>
              <a:rect b="b" l="l" r="r" t="t"/>
              <a:pathLst>
                <a:path extrusionOk="0" h="5919" w="12266">
                  <a:moveTo>
                    <a:pt x="10818" y="417"/>
                  </a:moveTo>
                  <a:cubicBezTo>
                    <a:pt x="11033" y="417"/>
                    <a:pt x="11232" y="554"/>
                    <a:pt x="11302" y="766"/>
                  </a:cubicBezTo>
                  <a:lnTo>
                    <a:pt x="11718" y="2034"/>
                  </a:lnTo>
                  <a:cubicBezTo>
                    <a:pt x="11799" y="2288"/>
                    <a:pt x="11674" y="2564"/>
                    <a:pt x="11425" y="2667"/>
                  </a:cubicBezTo>
                  <a:lnTo>
                    <a:pt x="6783" y="4584"/>
                  </a:lnTo>
                  <a:lnTo>
                    <a:pt x="5817" y="1633"/>
                  </a:lnTo>
                  <a:lnTo>
                    <a:pt x="10693" y="433"/>
                  </a:lnTo>
                  <a:cubicBezTo>
                    <a:pt x="10735" y="422"/>
                    <a:pt x="10776" y="417"/>
                    <a:pt x="10818" y="417"/>
                  </a:cubicBezTo>
                  <a:close/>
                  <a:moveTo>
                    <a:pt x="1822" y="4261"/>
                  </a:moveTo>
                  <a:cubicBezTo>
                    <a:pt x="1957" y="4261"/>
                    <a:pt x="2081" y="4349"/>
                    <a:pt x="2125" y="4481"/>
                  </a:cubicBezTo>
                  <a:cubicBezTo>
                    <a:pt x="2178" y="4639"/>
                    <a:pt x="2099" y="4810"/>
                    <a:pt x="1948" y="4873"/>
                  </a:cubicBezTo>
                  <a:lnTo>
                    <a:pt x="793" y="5355"/>
                  </a:lnTo>
                  <a:lnTo>
                    <a:pt x="537" y="4575"/>
                  </a:lnTo>
                  <a:lnTo>
                    <a:pt x="1744" y="4271"/>
                  </a:lnTo>
                  <a:cubicBezTo>
                    <a:pt x="1770" y="4264"/>
                    <a:pt x="1796" y="4261"/>
                    <a:pt x="1822" y="4261"/>
                  </a:cubicBezTo>
                  <a:close/>
                  <a:moveTo>
                    <a:pt x="10820" y="1"/>
                  </a:moveTo>
                  <a:cubicBezTo>
                    <a:pt x="10744" y="1"/>
                    <a:pt x="10668" y="10"/>
                    <a:pt x="10592" y="30"/>
                  </a:cubicBezTo>
                  <a:lnTo>
                    <a:pt x="5280" y="1342"/>
                  </a:lnTo>
                  <a:lnTo>
                    <a:pt x="5838" y="3044"/>
                  </a:lnTo>
                  <a:lnTo>
                    <a:pt x="2428" y="4163"/>
                  </a:lnTo>
                  <a:cubicBezTo>
                    <a:pt x="2291" y="3969"/>
                    <a:pt x="2063" y="3849"/>
                    <a:pt x="1824" y="3849"/>
                  </a:cubicBezTo>
                  <a:cubicBezTo>
                    <a:pt x="1764" y="3849"/>
                    <a:pt x="1704" y="3856"/>
                    <a:pt x="1643" y="3872"/>
                  </a:cubicBezTo>
                  <a:lnTo>
                    <a:pt x="0" y="4284"/>
                  </a:lnTo>
                  <a:lnTo>
                    <a:pt x="537" y="5918"/>
                  </a:lnTo>
                  <a:lnTo>
                    <a:pt x="2106" y="5261"/>
                  </a:lnTo>
                  <a:cubicBezTo>
                    <a:pt x="2390" y="5140"/>
                    <a:pt x="2566" y="4856"/>
                    <a:pt x="2557" y="4560"/>
                  </a:cubicBezTo>
                  <a:lnTo>
                    <a:pt x="5970" y="3440"/>
                  </a:lnTo>
                  <a:lnTo>
                    <a:pt x="6529" y="5145"/>
                  </a:lnTo>
                  <a:lnTo>
                    <a:pt x="11584" y="3055"/>
                  </a:lnTo>
                  <a:cubicBezTo>
                    <a:pt x="12034" y="2869"/>
                    <a:pt x="12266" y="2365"/>
                    <a:pt x="12115" y="1905"/>
                  </a:cubicBezTo>
                  <a:lnTo>
                    <a:pt x="11698" y="636"/>
                  </a:lnTo>
                  <a:cubicBezTo>
                    <a:pt x="11572" y="251"/>
                    <a:pt x="11210" y="1"/>
                    <a:pt x="10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1477438" y="2720075"/>
              <a:ext cx="169150" cy="208125"/>
            </a:xfrm>
            <a:custGeom>
              <a:rect b="b" l="l" r="r" t="t"/>
              <a:pathLst>
                <a:path extrusionOk="0" h="8325" w="6766">
                  <a:moveTo>
                    <a:pt x="4161" y="438"/>
                  </a:moveTo>
                  <a:lnTo>
                    <a:pt x="4161" y="958"/>
                  </a:lnTo>
                  <a:lnTo>
                    <a:pt x="3368" y="958"/>
                  </a:lnTo>
                  <a:lnTo>
                    <a:pt x="3368" y="1369"/>
                  </a:lnTo>
                  <a:lnTo>
                    <a:pt x="4161" y="1369"/>
                  </a:lnTo>
                  <a:lnTo>
                    <a:pt x="4161" y="2355"/>
                  </a:lnTo>
                  <a:lnTo>
                    <a:pt x="5074" y="2355"/>
                  </a:lnTo>
                  <a:cubicBezTo>
                    <a:pt x="5368" y="2355"/>
                    <a:pt x="5659" y="2449"/>
                    <a:pt x="5887" y="2640"/>
                  </a:cubicBezTo>
                  <a:cubicBezTo>
                    <a:pt x="6139" y="2850"/>
                    <a:pt x="6294" y="3135"/>
                    <a:pt x="6336" y="3450"/>
                  </a:cubicBezTo>
                  <a:lnTo>
                    <a:pt x="419" y="3450"/>
                  </a:lnTo>
                  <a:cubicBezTo>
                    <a:pt x="459" y="3137"/>
                    <a:pt x="612" y="2850"/>
                    <a:pt x="868" y="2640"/>
                  </a:cubicBezTo>
                  <a:cubicBezTo>
                    <a:pt x="1094" y="2449"/>
                    <a:pt x="1385" y="2355"/>
                    <a:pt x="1681" y="2355"/>
                  </a:cubicBezTo>
                  <a:lnTo>
                    <a:pt x="3394" y="2355"/>
                  </a:lnTo>
                  <a:lnTo>
                    <a:pt x="3394" y="1943"/>
                  </a:lnTo>
                  <a:lnTo>
                    <a:pt x="2601" y="1943"/>
                  </a:lnTo>
                  <a:lnTo>
                    <a:pt x="2601" y="438"/>
                  </a:lnTo>
                  <a:close/>
                  <a:moveTo>
                    <a:pt x="6294" y="3889"/>
                  </a:moveTo>
                  <a:cubicBezTo>
                    <a:pt x="6194" y="4649"/>
                    <a:pt x="5775" y="6857"/>
                    <a:pt x="5571" y="7913"/>
                  </a:cubicBezTo>
                  <a:lnTo>
                    <a:pt x="1188" y="7913"/>
                  </a:lnTo>
                  <a:cubicBezTo>
                    <a:pt x="982" y="6857"/>
                    <a:pt x="566" y="4647"/>
                    <a:pt x="465" y="3889"/>
                  </a:cubicBezTo>
                  <a:close/>
                  <a:moveTo>
                    <a:pt x="2187" y="0"/>
                  </a:moveTo>
                  <a:lnTo>
                    <a:pt x="2187" y="1943"/>
                  </a:lnTo>
                  <a:lnTo>
                    <a:pt x="1683" y="1943"/>
                  </a:lnTo>
                  <a:cubicBezTo>
                    <a:pt x="1230" y="1943"/>
                    <a:pt x="805" y="2125"/>
                    <a:pt x="487" y="2449"/>
                  </a:cubicBezTo>
                  <a:cubicBezTo>
                    <a:pt x="169" y="2778"/>
                    <a:pt x="1" y="3209"/>
                    <a:pt x="18" y="3663"/>
                  </a:cubicBezTo>
                  <a:cubicBezTo>
                    <a:pt x="36" y="4191"/>
                    <a:pt x="774" y="7992"/>
                    <a:pt x="807" y="8154"/>
                  </a:cubicBezTo>
                  <a:lnTo>
                    <a:pt x="840" y="8325"/>
                  </a:lnTo>
                  <a:lnTo>
                    <a:pt x="5928" y="8325"/>
                  </a:lnTo>
                  <a:lnTo>
                    <a:pt x="5961" y="8154"/>
                  </a:lnTo>
                  <a:cubicBezTo>
                    <a:pt x="5994" y="7992"/>
                    <a:pt x="6732" y="4191"/>
                    <a:pt x="6750" y="3663"/>
                  </a:cubicBezTo>
                  <a:cubicBezTo>
                    <a:pt x="6765" y="3212"/>
                    <a:pt x="6599" y="2778"/>
                    <a:pt x="6281" y="2449"/>
                  </a:cubicBezTo>
                  <a:cubicBezTo>
                    <a:pt x="5964" y="2125"/>
                    <a:pt x="5539" y="1943"/>
                    <a:pt x="5085" y="1943"/>
                  </a:cubicBezTo>
                  <a:lnTo>
                    <a:pt x="4570" y="1943"/>
                  </a:lnTo>
                  <a:lnTo>
                    <a:pt x="45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1309263" y="2825325"/>
              <a:ext cx="85825" cy="94450"/>
            </a:xfrm>
            <a:custGeom>
              <a:rect b="b" l="l" r="r" t="t"/>
              <a:pathLst>
                <a:path extrusionOk="0" h="3778" w="3433">
                  <a:moveTo>
                    <a:pt x="1718" y="592"/>
                  </a:moveTo>
                  <a:lnTo>
                    <a:pt x="2528" y="1403"/>
                  </a:lnTo>
                  <a:cubicBezTo>
                    <a:pt x="2975" y="1849"/>
                    <a:pt x="2975" y="2577"/>
                    <a:pt x="2528" y="3024"/>
                  </a:cubicBezTo>
                  <a:cubicBezTo>
                    <a:pt x="2305" y="3247"/>
                    <a:pt x="2011" y="3359"/>
                    <a:pt x="1718" y="3359"/>
                  </a:cubicBezTo>
                  <a:cubicBezTo>
                    <a:pt x="1424" y="3359"/>
                    <a:pt x="1131" y="3247"/>
                    <a:pt x="907" y="3024"/>
                  </a:cubicBezTo>
                  <a:cubicBezTo>
                    <a:pt x="460" y="2577"/>
                    <a:pt x="460" y="1849"/>
                    <a:pt x="907" y="1403"/>
                  </a:cubicBezTo>
                  <a:lnTo>
                    <a:pt x="1718" y="592"/>
                  </a:lnTo>
                  <a:close/>
                  <a:moveTo>
                    <a:pt x="1718" y="1"/>
                  </a:moveTo>
                  <a:lnTo>
                    <a:pt x="611" y="1107"/>
                  </a:lnTo>
                  <a:cubicBezTo>
                    <a:pt x="0" y="1718"/>
                    <a:pt x="0" y="2708"/>
                    <a:pt x="611" y="3319"/>
                  </a:cubicBezTo>
                  <a:cubicBezTo>
                    <a:pt x="916" y="3624"/>
                    <a:pt x="1319" y="3777"/>
                    <a:pt x="1718" y="3777"/>
                  </a:cubicBezTo>
                  <a:cubicBezTo>
                    <a:pt x="2119" y="3777"/>
                    <a:pt x="2520" y="3624"/>
                    <a:pt x="2824" y="3319"/>
                  </a:cubicBezTo>
                  <a:cubicBezTo>
                    <a:pt x="3433" y="2708"/>
                    <a:pt x="3433" y="1718"/>
                    <a:pt x="2824" y="1107"/>
                  </a:cubicBezTo>
                  <a:lnTo>
                    <a:pt x="1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1323713" y="2751000"/>
              <a:ext cx="51775" cy="57050"/>
            </a:xfrm>
            <a:custGeom>
              <a:rect b="b" l="l" r="r" t="t"/>
              <a:pathLst>
                <a:path extrusionOk="0" h="2282" w="2071">
                  <a:moveTo>
                    <a:pt x="1035" y="595"/>
                  </a:moveTo>
                  <a:lnTo>
                    <a:pt x="1409" y="967"/>
                  </a:lnTo>
                  <a:cubicBezTo>
                    <a:pt x="1613" y="1169"/>
                    <a:pt x="1613" y="1504"/>
                    <a:pt x="1409" y="1712"/>
                  </a:cubicBezTo>
                  <a:cubicBezTo>
                    <a:pt x="1308" y="1810"/>
                    <a:pt x="1175" y="1865"/>
                    <a:pt x="1035" y="1865"/>
                  </a:cubicBezTo>
                  <a:cubicBezTo>
                    <a:pt x="897" y="1865"/>
                    <a:pt x="761" y="1810"/>
                    <a:pt x="662" y="1712"/>
                  </a:cubicBezTo>
                  <a:cubicBezTo>
                    <a:pt x="458" y="1506"/>
                    <a:pt x="458" y="1173"/>
                    <a:pt x="662" y="967"/>
                  </a:cubicBezTo>
                  <a:lnTo>
                    <a:pt x="1035" y="595"/>
                  </a:lnTo>
                  <a:close/>
                  <a:moveTo>
                    <a:pt x="1037" y="1"/>
                  </a:moveTo>
                  <a:lnTo>
                    <a:pt x="369" y="669"/>
                  </a:lnTo>
                  <a:cubicBezTo>
                    <a:pt x="1" y="1035"/>
                    <a:pt x="1" y="1635"/>
                    <a:pt x="369" y="2005"/>
                  </a:cubicBezTo>
                  <a:cubicBezTo>
                    <a:pt x="550" y="2187"/>
                    <a:pt x="796" y="2281"/>
                    <a:pt x="1037" y="2281"/>
                  </a:cubicBezTo>
                  <a:cubicBezTo>
                    <a:pt x="1278" y="2281"/>
                    <a:pt x="1521" y="2187"/>
                    <a:pt x="1705" y="2005"/>
                  </a:cubicBezTo>
                  <a:cubicBezTo>
                    <a:pt x="2071" y="1637"/>
                    <a:pt x="2071" y="1037"/>
                    <a:pt x="1705" y="669"/>
                  </a:cubicBezTo>
                  <a:lnTo>
                    <a:pt x="1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1536263" y="284322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1556788" y="2843225"/>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1577338" y="284322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55"/>
          <p:cNvGrpSpPr/>
          <p:nvPr/>
        </p:nvGrpSpPr>
        <p:grpSpPr>
          <a:xfrm>
            <a:off x="1626000" y="3550175"/>
            <a:ext cx="213375" cy="350475"/>
            <a:chOff x="5469188" y="2569850"/>
            <a:chExt cx="213375" cy="350475"/>
          </a:xfrm>
        </p:grpSpPr>
        <p:sp>
          <p:nvSpPr>
            <p:cNvPr id="3251" name="Google Shape;3251;p55"/>
            <p:cNvSpPr/>
            <p:nvPr/>
          </p:nvSpPr>
          <p:spPr>
            <a:xfrm>
              <a:off x="5496288" y="2569850"/>
              <a:ext cx="186275" cy="350475"/>
            </a:xfrm>
            <a:custGeom>
              <a:rect b="b" l="l" r="r" t="t"/>
              <a:pathLst>
                <a:path extrusionOk="0" h="14019" w="7451">
                  <a:moveTo>
                    <a:pt x="5367" y="408"/>
                  </a:moveTo>
                  <a:lnTo>
                    <a:pt x="5367" y="1887"/>
                  </a:lnTo>
                  <a:lnTo>
                    <a:pt x="3560" y="1887"/>
                  </a:lnTo>
                  <a:lnTo>
                    <a:pt x="3560" y="820"/>
                  </a:lnTo>
                  <a:lnTo>
                    <a:pt x="3354" y="820"/>
                  </a:lnTo>
                  <a:cubicBezTo>
                    <a:pt x="2552" y="820"/>
                    <a:pt x="1777" y="936"/>
                    <a:pt x="1161" y="1148"/>
                  </a:cubicBezTo>
                  <a:lnTo>
                    <a:pt x="800" y="844"/>
                  </a:lnTo>
                  <a:cubicBezTo>
                    <a:pt x="1486" y="566"/>
                    <a:pt x="2395" y="408"/>
                    <a:pt x="3354" y="408"/>
                  </a:cubicBezTo>
                  <a:close/>
                  <a:moveTo>
                    <a:pt x="4248" y="2298"/>
                  </a:moveTo>
                  <a:lnTo>
                    <a:pt x="4248" y="7089"/>
                  </a:lnTo>
                  <a:lnTo>
                    <a:pt x="1893" y="7089"/>
                  </a:lnTo>
                  <a:lnTo>
                    <a:pt x="1893" y="5440"/>
                  </a:lnTo>
                  <a:cubicBezTo>
                    <a:pt x="1893" y="4417"/>
                    <a:pt x="2498" y="3494"/>
                    <a:pt x="3437" y="3085"/>
                  </a:cubicBezTo>
                  <a:lnTo>
                    <a:pt x="3562" y="3030"/>
                  </a:lnTo>
                  <a:lnTo>
                    <a:pt x="3562" y="2298"/>
                  </a:lnTo>
                  <a:close/>
                  <a:moveTo>
                    <a:pt x="5343" y="2298"/>
                  </a:moveTo>
                  <a:lnTo>
                    <a:pt x="5343" y="3037"/>
                  </a:lnTo>
                  <a:lnTo>
                    <a:pt x="5468" y="3091"/>
                  </a:lnTo>
                  <a:cubicBezTo>
                    <a:pt x="6408" y="3501"/>
                    <a:pt x="7013" y="4423"/>
                    <a:pt x="7013" y="5442"/>
                  </a:cubicBezTo>
                  <a:lnTo>
                    <a:pt x="7013" y="7089"/>
                  </a:lnTo>
                  <a:lnTo>
                    <a:pt x="4658" y="7089"/>
                  </a:lnTo>
                  <a:lnTo>
                    <a:pt x="4658" y="2298"/>
                  </a:lnTo>
                  <a:close/>
                  <a:moveTo>
                    <a:pt x="7041" y="7501"/>
                  </a:moveTo>
                  <a:lnTo>
                    <a:pt x="7041" y="13580"/>
                  </a:lnTo>
                  <a:lnTo>
                    <a:pt x="1893" y="13580"/>
                  </a:lnTo>
                  <a:lnTo>
                    <a:pt x="1893" y="7501"/>
                  </a:lnTo>
                  <a:close/>
                  <a:moveTo>
                    <a:pt x="3361" y="0"/>
                  </a:moveTo>
                  <a:cubicBezTo>
                    <a:pt x="2176" y="0"/>
                    <a:pt x="1052" y="224"/>
                    <a:pt x="281" y="620"/>
                  </a:cubicBezTo>
                  <a:lnTo>
                    <a:pt x="0" y="761"/>
                  </a:lnTo>
                  <a:lnTo>
                    <a:pt x="1047" y="1637"/>
                  </a:lnTo>
                  <a:lnTo>
                    <a:pt x="1183" y="1586"/>
                  </a:lnTo>
                  <a:cubicBezTo>
                    <a:pt x="1727" y="1385"/>
                    <a:pt x="2419" y="1269"/>
                    <a:pt x="3153" y="1249"/>
                  </a:cubicBezTo>
                  <a:lnTo>
                    <a:pt x="3153" y="1884"/>
                  </a:lnTo>
                  <a:lnTo>
                    <a:pt x="3153" y="2301"/>
                  </a:lnTo>
                  <a:lnTo>
                    <a:pt x="3153" y="2774"/>
                  </a:lnTo>
                  <a:cubicBezTo>
                    <a:pt x="2134" y="3275"/>
                    <a:pt x="1481" y="4309"/>
                    <a:pt x="1481" y="5453"/>
                  </a:cubicBezTo>
                  <a:lnTo>
                    <a:pt x="1481" y="14018"/>
                  </a:lnTo>
                  <a:lnTo>
                    <a:pt x="7451" y="14018"/>
                  </a:lnTo>
                  <a:lnTo>
                    <a:pt x="7451" y="5453"/>
                  </a:lnTo>
                  <a:cubicBezTo>
                    <a:pt x="7451" y="4314"/>
                    <a:pt x="6800" y="3278"/>
                    <a:pt x="5781" y="2778"/>
                  </a:cubicBezTo>
                  <a:lnTo>
                    <a:pt x="5781" y="2303"/>
                  </a:lnTo>
                  <a:lnTo>
                    <a:pt x="5781" y="1887"/>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5469188" y="2622150"/>
              <a:ext cx="52050" cy="62900"/>
            </a:xfrm>
            <a:custGeom>
              <a:rect b="b" l="l" r="r" t="t"/>
              <a:pathLst>
                <a:path extrusionOk="0" h="2516" w="2082">
                  <a:moveTo>
                    <a:pt x="1041" y="588"/>
                  </a:moveTo>
                  <a:lnTo>
                    <a:pt x="1481" y="1028"/>
                  </a:lnTo>
                  <a:cubicBezTo>
                    <a:pt x="1623" y="1170"/>
                    <a:pt x="1689" y="1372"/>
                    <a:pt x="1654" y="1578"/>
                  </a:cubicBezTo>
                  <a:cubicBezTo>
                    <a:pt x="1643" y="1665"/>
                    <a:pt x="1608" y="1751"/>
                    <a:pt x="1558" y="1821"/>
                  </a:cubicBezTo>
                  <a:cubicBezTo>
                    <a:pt x="1432" y="2004"/>
                    <a:pt x="1237" y="2095"/>
                    <a:pt x="1042" y="2095"/>
                  </a:cubicBezTo>
                  <a:cubicBezTo>
                    <a:pt x="847" y="2095"/>
                    <a:pt x="652" y="2004"/>
                    <a:pt x="526" y="1821"/>
                  </a:cubicBezTo>
                  <a:cubicBezTo>
                    <a:pt x="478" y="1751"/>
                    <a:pt x="440" y="1665"/>
                    <a:pt x="427" y="1580"/>
                  </a:cubicBezTo>
                  <a:cubicBezTo>
                    <a:pt x="392" y="1372"/>
                    <a:pt x="458" y="1172"/>
                    <a:pt x="600" y="1028"/>
                  </a:cubicBezTo>
                  <a:lnTo>
                    <a:pt x="1041" y="588"/>
                  </a:lnTo>
                  <a:close/>
                  <a:moveTo>
                    <a:pt x="1041" y="0"/>
                  </a:moveTo>
                  <a:lnTo>
                    <a:pt x="304" y="736"/>
                  </a:lnTo>
                  <a:cubicBezTo>
                    <a:pt x="107" y="934"/>
                    <a:pt x="0" y="1194"/>
                    <a:pt x="0" y="1475"/>
                  </a:cubicBezTo>
                  <a:cubicBezTo>
                    <a:pt x="0" y="1753"/>
                    <a:pt x="110" y="2014"/>
                    <a:pt x="304" y="2211"/>
                  </a:cubicBezTo>
                  <a:cubicBezTo>
                    <a:pt x="502" y="2408"/>
                    <a:pt x="762" y="2515"/>
                    <a:pt x="1041" y="2515"/>
                  </a:cubicBezTo>
                  <a:cubicBezTo>
                    <a:pt x="1321" y="2515"/>
                    <a:pt x="1579" y="2406"/>
                    <a:pt x="1777" y="2211"/>
                  </a:cubicBezTo>
                  <a:cubicBezTo>
                    <a:pt x="1974" y="2014"/>
                    <a:pt x="2081" y="1753"/>
                    <a:pt x="2081" y="1475"/>
                  </a:cubicBezTo>
                  <a:cubicBezTo>
                    <a:pt x="2081" y="1194"/>
                    <a:pt x="1974" y="934"/>
                    <a:pt x="1777" y="736"/>
                  </a:cubicBezTo>
                  <a:lnTo>
                    <a:pt x="1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5602463" y="2814150"/>
              <a:ext cx="10275" cy="10325"/>
            </a:xfrm>
            <a:custGeom>
              <a:rect b="b" l="l" r="r" t="t"/>
              <a:pathLst>
                <a:path extrusionOk="0" h="413" w="411">
                  <a:moveTo>
                    <a:pt x="1" y="1"/>
                  </a:moveTo>
                  <a:lnTo>
                    <a:pt x="1" y="413"/>
                  </a:lnTo>
                  <a:lnTo>
                    <a:pt x="411" y="413"/>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5581938" y="2814150"/>
              <a:ext cx="10275" cy="10325"/>
            </a:xfrm>
            <a:custGeom>
              <a:rect b="b" l="l" r="r" t="t"/>
              <a:pathLst>
                <a:path extrusionOk="0" h="413" w="411">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5623663" y="2814150"/>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5570988" y="2848375"/>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5612713" y="2848375"/>
              <a:ext cx="10325" cy="10325"/>
            </a:xfrm>
            <a:custGeom>
              <a:rect b="b" l="l" r="r" t="t"/>
              <a:pathLst>
                <a:path extrusionOk="0" h="413" w="413">
                  <a:moveTo>
                    <a:pt x="1" y="1"/>
                  </a:moveTo>
                  <a:lnTo>
                    <a:pt x="1"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5592188" y="2848375"/>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5633963" y="2848375"/>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55"/>
          <p:cNvGrpSpPr/>
          <p:nvPr/>
        </p:nvGrpSpPr>
        <p:grpSpPr>
          <a:xfrm>
            <a:off x="1623463" y="3031600"/>
            <a:ext cx="218475" cy="350525"/>
            <a:chOff x="7604088" y="2569800"/>
            <a:chExt cx="218475" cy="350525"/>
          </a:xfrm>
        </p:grpSpPr>
        <p:sp>
          <p:nvSpPr>
            <p:cNvPr id="3261" name="Google Shape;3261;p55"/>
            <p:cNvSpPr/>
            <p:nvPr/>
          </p:nvSpPr>
          <p:spPr>
            <a:xfrm>
              <a:off x="7604088" y="2582125"/>
              <a:ext cx="218475" cy="338200"/>
            </a:xfrm>
            <a:custGeom>
              <a:rect b="b" l="l" r="r" t="t"/>
              <a:pathLst>
                <a:path extrusionOk="0" h="13528" w="8739">
                  <a:moveTo>
                    <a:pt x="8321" y="6298"/>
                  </a:moveTo>
                  <a:lnTo>
                    <a:pt x="8325" y="7069"/>
                  </a:lnTo>
                  <a:cubicBezTo>
                    <a:pt x="8325" y="7264"/>
                    <a:pt x="8167" y="7420"/>
                    <a:pt x="7977" y="7420"/>
                  </a:cubicBezTo>
                  <a:lnTo>
                    <a:pt x="756" y="7420"/>
                  </a:lnTo>
                  <a:cubicBezTo>
                    <a:pt x="564" y="7420"/>
                    <a:pt x="408" y="7264"/>
                    <a:pt x="408" y="7074"/>
                  </a:cubicBezTo>
                  <a:lnTo>
                    <a:pt x="408" y="6298"/>
                  </a:lnTo>
                  <a:close/>
                  <a:moveTo>
                    <a:pt x="5011" y="7832"/>
                  </a:moveTo>
                  <a:lnTo>
                    <a:pt x="5011" y="8789"/>
                  </a:lnTo>
                  <a:lnTo>
                    <a:pt x="3751" y="8789"/>
                  </a:lnTo>
                  <a:lnTo>
                    <a:pt x="3751" y="7832"/>
                  </a:lnTo>
                  <a:close/>
                  <a:moveTo>
                    <a:pt x="5024" y="9231"/>
                  </a:moveTo>
                  <a:lnTo>
                    <a:pt x="5514" y="13039"/>
                  </a:lnTo>
                  <a:cubicBezTo>
                    <a:pt x="5517" y="13067"/>
                    <a:pt x="5506" y="13087"/>
                    <a:pt x="5499" y="13093"/>
                  </a:cubicBezTo>
                  <a:cubicBezTo>
                    <a:pt x="5490" y="13102"/>
                    <a:pt x="5473" y="13120"/>
                    <a:pt x="5446" y="13120"/>
                  </a:cubicBezTo>
                  <a:lnTo>
                    <a:pt x="3300" y="13120"/>
                  </a:lnTo>
                  <a:cubicBezTo>
                    <a:pt x="3271" y="13120"/>
                    <a:pt x="3256" y="13104"/>
                    <a:pt x="3247" y="13093"/>
                  </a:cubicBezTo>
                  <a:cubicBezTo>
                    <a:pt x="3238" y="13087"/>
                    <a:pt x="3227" y="13067"/>
                    <a:pt x="3232" y="13039"/>
                  </a:cubicBezTo>
                  <a:lnTo>
                    <a:pt x="3725" y="9231"/>
                  </a:lnTo>
                  <a:close/>
                  <a:moveTo>
                    <a:pt x="548" y="0"/>
                  </a:moveTo>
                  <a:lnTo>
                    <a:pt x="548" y="5886"/>
                  </a:lnTo>
                  <a:lnTo>
                    <a:pt x="1" y="5886"/>
                  </a:lnTo>
                  <a:lnTo>
                    <a:pt x="1" y="7067"/>
                  </a:lnTo>
                  <a:cubicBezTo>
                    <a:pt x="1" y="7490"/>
                    <a:pt x="342" y="7832"/>
                    <a:pt x="763" y="7832"/>
                  </a:cubicBezTo>
                  <a:lnTo>
                    <a:pt x="3341" y="7832"/>
                  </a:lnTo>
                  <a:lnTo>
                    <a:pt x="3341" y="8997"/>
                  </a:lnTo>
                  <a:lnTo>
                    <a:pt x="2829" y="12977"/>
                  </a:lnTo>
                  <a:cubicBezTo>
                    <a:pt x="2800" y="13179"/>
                    <a:pt x="2905" y="13385"/>
                    <a:pt x="3105" y="13481"/>
                  </a:cubicBezTo>
                  <a:cubicBezTo>
                    <a:pt x="3170" y="13514"/>
                    <a:pt x="3245" y="13527"/>
                    <a:pt x="3319" y="13527"/>
                  </a:cubicBezTo>
                  <a:lnTo>
                    <a:pt x="5449" y="13527"/>
                  </a:lnTo>
                  <a:cubicBezTo>
                    <a:pt x="5523" y="13527"/>
                    <a:pt x="5595" y="13514"/>
                    <a:pt x="5661" y="13481"/>
                  </a:cubicBezTo>
                  <a:cubicBezTo>
                    <a:pt x="5858" y="13385"/>
                    <a:pt x="5963" y="13179"/>
                    <a:pt x="5939" y="12977"/>
                  </a:cubicBezTo>
                  <a:lnTo>
                    <a:pt x="5427" y="8997"/>
                  </a:lnTo>
                  <a:lnTo>
                    <a:pt x="5427" y="7832"/>
                  </a:lnTo>
                  <a:lnTo>
                    <a:pt x="7977" y="7832"/>
                  </a:lnTo>
                  <a:cubicBezTo>
                    <a:pt x="8397" y="7832"/>
                    <a:pt x="8739" y="7490"/>
                    <a:pt x="8739" y="7067"/>
                  </a:cubicBezTo>
                  <a:lnTo>
                    <a:pt x="8739" y="5886"/>
                  </a:lnTo>
                  <a:lnTo>
                    <a:pt x="8187" y="5886"/>
                  </a:lnTo>
                  <a:lnTo>
                    <a:pt x="8187" y="0"/>
                  </a:lnTo>
                  <a:lnTo>
                    <a:pt x="7777" y="0"/>
                  </a:lnTo>
                  <a:lnTo>
                    <a:pt x="7777" y="5886"/>
                  </a:lnTo>
                  <a:lnTo>
                    <a:pt x="7284" y="5886"/>
                  </a:lnTo>
                  <a:lnTo>
                    <a:pt x="7284" y="2491"/>
                  </a:lnTo>
                  <a:lnTo>
                    <a:pt x="6873" y="2491"/>
                  </a:lnTo>
                  <a:lnTo>
                    <a:pt x="6873" y="5886"/>
                  </a:lnTo>
                  <a:lnTo>
                    <a:pt x="6380" y="5886"/>
                  </a:lnTo>
                  <a:lnTo>
                    <a:pt x="6380" y="3586"/>
                  </a:lnTo>
                  <a:lnTo>
                    <a:pt x="5970" y="3586"/>
                  </a:lnTo>
                  <a:lnTo>
                    <a:pt x="5970" y="5886"/>
                  </a:lnTo>
                  <a:lnTo>
                    <a:pt x="5477" y="5886"/>
                  </a:lnTo>
                  <a:lnTo>
                    <a:pt x="5477" y="1943"/>
                  </a:lnTo>
                  <a:lnTo>
                    <a:pt x="5065" y="1943"/>
                  </a:lnTo>
                  <a:lnTo>
                    <a:pt x="5065" y="5886"/>
                  </a:lnTo>
                  <a:lnTo>
                    <a:pt x="4572" y="5886"/>
                  </a:lnTo>
                  <a:lnTo>
                    <a:pt x="4572" y="4710"/>
                  </a:lnTo>
                  <a:lnTo>
                    <a:pt x="4163" y="4710"/>
                  </a:lnTo>
                  <a:lnTo>
                    <a:pt x="4163" y="5886"/>
                  </a:lnTo>
                  <a:lnTo>
                    <a:pt x="3670" y="5886"/>
                  </a:lnTo>
                  <a:lnTo>
                    <a:pt x="3670" y="3586"/>
                  </a:lnTo>
                  <a:lnTo>
                    <a:pt x="3258" y="3586"/>
                  </a:lnTo>
                  <a:lnTo>
                    <a:pt x="3258" y="5886"/>
                  </a:lnTo>
                  <a:lnTo>
                    <a:pt x="2765" y="5886"/>
                  </a:lnTo>
                  <a:lnTo>
                    <a:pt x="2765" y="2491"/>
                  </a:lnTo>
                  <a:lnTo>
                    <a:pt x="2356" y="2491"/>
                  </a:lnTo>
                  <a:lnTo>
                    <a:pt x="2356" y="5886"/>
                  </a:lnTo>
                  <a:lnTo>
                    <a:pt x="1863" y="5886"/>
                  </a:lnTo>
                  <a:lnTo>
                    <a:pt x="1863" y="4162"/>
                  </a:lnTo>
                  <a:lnTo>
                    <a:pt x="1451" y="4162"/>
                  </a:lnTo>
                  <a:lnTo>
                    <a:pt x="1451" y="5886"/>
                  </a:lnTo>
                  <a:lnTo>
                    <a:pt x="958" y="5886"/>
                  </a:lnTo>
                  <a:lnTo>
                    <a:pt x="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7775888" y="262385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7753338" y="2651225"/>
              <a:ext cx="10250" cy="10325"/>
            </a:xfrm>
            <a:custGeom>
              <a:rect b="b" l="l" r="r" t="t"/>
              <a:pathLst>
                <a:path extrusionOk="0" h="413" w="410">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7730713" y="2609500"/>
              <a:ext cx="10325" cy="10275"/>
            </a:xfrm>
            <a:custGeom>
              <a:rect b="b" l="l" r="r" t="t"/>
              <a:pathLst>
                <a:path extrusionOk="0" h="411"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7708138" y="2679325"/>
              <a:ext cx="10275" cy="10275"/>
            </a:xfrm>
            <a:custGeom>
              <a:rect b="b" l="l" r="r" t="t"/>
              <a:pathLst>
                <a:path extrusionOk="0" h="411"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7685538" y="2651225"/>
              <a:ext cx="10300" cy="10325"/>
            </a:xfrm>
            <a:custGeom>
              <a:rect b="b" l="l" r="r" t="t"/>
              <a:pathLst>
                <a:path extrusionOk="0" h="413" w="412">
                  <a:moveTo>
                    <a:pt x="0" y="1"/>
                  </a:moveTo>
                  <a:lnTo>
                    <a:pt x="0" y="412"/>
                  </a:lnTo>
                  <a:lnTo>
                    <a:pt x="412" y="41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7662963" y="262385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7640338" y="2665625"/>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7751963"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7626663" y="2569800"/>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779303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777248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766843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768898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7710163" y="2569800"/>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7647188" y="2569800"/>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7730713" y="2569800"/>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1" name="Shape 3281"/>
        <p:cNvGrpSpPr/>
        <p:nvPr/>
      </p:nvGrpSpPr>
      <p:grpSpPr>
        <a:xfrm>
          <a:off x="0" y="0"/>
          <a:ext cx="0" cy="0"/>
          <a:chOff x="0" y="0"/>
          <a:chExt cx="0" cy="0"/>
        </a:xfrm>
      </p:grpSpPr>
      <p:sp>
        <p:nvSpPr>
          <p:cNvPr id="3282" name="Google Shape;3282;p56"/>
          <p:cNvSpPr txBox="1"/>
          <p:nvPr>
            <p:ph type="title"/>
          </p:nvPr>
        </p:nvSpPr>
        <p:spPr>
          <a:xfrm>
            <a:off x="720000" y="1687805"/>
            <a:ext cx="2506200" cy="7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BEFORE AND AFTER</a:t>
            </a:r>
            <a:endParaRPr/>
          </a:p>
        </p:txBody>
      </p:sp>
      <p:sp>
        <p:nvSpPr>
          <p:cNvPr id="3283" name="Google Shape;3283;p56"/>
          <p:cNvSpPr txBox="1"/>
          <p:nvPr>
            <p:ph idx="1" type="subTitle"/>
          </p:nvPr>
        </p:nvSpPr>
        <p:spPr>
          <a:xfrm>
            <a:off x="719988" y="2288614"/>
            <a:ext cx="25062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of them all</a:t>
            </a:r>
            <a:endParaRPr/>
          </a:p>
        </p:txBody>
      </p:sp>
      <p:sp>
        <p:nvSpPr>
          <p:cNvPr id="3284" name="Google Shape;3284;p56"/>
          <p:cNvSpPr txBox="1"/>
          <p:nvPr>
            <p:ph idx="4" type="title"/>
          </p:nvPr>
        </p:nvSpPr>
        <p:spPr>
          <a:xfrm>
            <a:off x="5902779" y="1687805"/>
            <a:ext cx="2506200" cy="7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SUCCESSFUL DAILY QUOTES</a:t>
            </a:r>
            <a:endParaRPr/>
          </a:p>
        </p:txBody>
      </p:sp>
      <p:sp>
        <p:nvSpPr>
          <p:cNvPr id="3285" name="Google Shape;3285;p56"/>
          <p:cNvSpPr txBox="1"/>
          <p:nvPr>
            <p:ph idx="5" type="subTitle"/>
          </p:nvPr>
        </p:nvSpPr>
        <p:spPr>
          <a:xfrm>
            <a:off x="5902775" y="2288613"/>
            <a:ext cx="25062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only planet known to harbor life</a:t>
            </a:r>
            <a:endParaRPr/>
          </a:p>
        </p:txBody>
      </p:sp>
      <p:sp>
        <p:nvSpPr>
          <p:cNvPr id="3286" name="Google Shape;3286;p56"/>
          <p:cNvSpPr txBox="1"/>
          <p:nvPr>
            <p:ph idx="13" type="title"/>
          </p:nvPr>
        </p:nvSpPr>
        <p:spPr>
          <a:xfrm>
            <a:off x="720000" y="457200"/>
            <a:ext cx="7704000" cy="9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THAT WE WILL USE</a:t>
            </a:r>
            <a:endParaRPr>
              <a:solidFill>
                <a:schemeClr val="dk2"/>
              </a:solidFill>
            </a:endParaRPr>
          </a:p>
        </p:txBody>
      </p:sp>
      <p:sp>
        <p:nvSpPr>
          <p:cNvPr id="3287" name="Google Shape;3287;p56"/>
          <p:cNvSpPr txBox="1"/>
          <p:nvPr>
            <p:ph idx="2" type="title"/>
          </p:nvPr>
        </p:nvSpPr>
        <p:spPr>
          <a:xfrm>
            <a:off x="3318908" y="1687805"/>
            <a:ext cx="2506200" cy="76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NEWS ABOUT YOUR TEAM</a:t>
            </a:r>
            <a:endParaRPr/>
          </a:p>
        </p:txBody>
      </p:sp>
      <p:sp>
        <p:nvSpPr>
          <p:cNvPr id="3288" name="Google Shape;3288;p56"/>
          <p:cNvSpPr txBox="1"/>
          <p:nvPr>
            <p:ph idx="3" type="subTitle"/>
          </p:nvPr>
        </p:nvSpPr>
        <p:spPr>
          <a:xfrm>
            <a:off x="3318900" y="2288614"/>
            <a:ext cx="2506200" cy="59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289" name="Google Shape;3289;p56"/>
          <p:cNvSpPr txBox="1"/>
          <p:nvPr>
            <p:ph idx="6" type="title"/>
          </p:nvPr>
        </p:nvSpPr>
        <p:spPr>
          <a:xfrm>
            <a:off x="2001050" y="3205557"/>
            <a:ext cx="2506200" cy="8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TESTIMONIALS</a:t>
            </a:r>
            <a:endParaRPr/>
          </a:p>
        </p:txBody>
      </p:sp>
      <p:sp>
        <p:nvSpPr>
          <p:cNvPr id="3290" name="Google Shape;3290;p56"/>
          <p:cNvSpPr txBox="1"/>
          <p:nvPr>
            <p:ph idx="7" type="subTitle"/>
          </p:nvPr>
        </p:nvSpPr>
        <p:spPr>
          <a:xfrm>
            <a:off x="2001041" y="3906125"/>
            <a:ext cx="2506200" cy="60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291" name="Google Shape;3291;p56"/>
          <p:cNvSpPr txBox="1"/>
          <p:nvPr>
            <p:ph idx="8" type="title"/>
          </p:nvPr>
        </p:nvSpPr>
        <p:spPr>
          <a:xfrm>
            <a:off x="4636703" y="3205557"/>
            <a:ext cx="2506200" cy="8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VIDEO CHANGE</a:t>
            </a:r>
            <a:endParaRPr/>
          </a:p>
        </p:txBody>
      </p:sp>
      <p:sp>
        <p:nvSpPr>
          <p:cNvPr id="3292" name="Google Shape;3292;p56"/>
          <p:cNvSpPr txBox="1"/>
          <p:nvPr>
            <p:ph idx="9" type="subTitle"/>
          </p:nvPr>
        </p:nvSpPr>
        <p:spPr>
          <a:xfrm>
            <a:off x="4636698" y="3906125"/>
            <a:ext cx="2506200" cy="60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not the only planet with rings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6" name="Shape 3296"/>
        <p:cNvGrpSpPr/>
        <p:nvPr/>
      </p:nvGrpSpPr>
      <p:grpSpPr>
        <a:xfrm>
          <a:off x="0" y="0"/>
          <a:ext cx="0" cy="0"/>
          <a:chOff x="0" y="0"/>
          <a:chExt cx="0" cy="0"/>
        </a:xfrm>
      </p:grpSpPr>
      <p:sp>
        <p:nvSpPr>
          <p:cNvPr id="3297" name="Google Shape;3297;p57"/>
          <p:cNvSpPr/>
          <p:nvPr/>
        </p:nvSpPr>
        <p:spPr>
          <a:xfrm>
            <a:off x="995200" y="853700"/>
            <a:ext cx="3294435" cy="3391973"/>
          </a:xfrm>
          <a:custGeom>
            <a:rect b="b" l="l" r="r" t="t"/>
            <a:pathLst>
              <a:path extrusionOk="0" h="18796" w="18795">
                <a:moveTo>
                  <a:pt x="8475" y="858"/>
                </a:moveTo>
                <a:lnTo>
                  <a:pt x="8475" y="858"/>
                </a:lnTo>
                <a:cubicBezTo>
                  <a:pt x="8323" y="875"/>
                  <a:pt x="8175" y="895"/>
                  <a:pt x="8023" y="921"/>
                </a:cubicBezTo>
                <a:cubicBezTo>
                  <a:pt x="8175" y="891"/>
                  <a:pt x="8327" y="871"/>
                  <a:pt x="8475" y="858"/>
                </a:cubicBezTo>
                <a:close/>
                <a:moveTo>
                  <a:pt x="15356" y="3927"/>
                </a:moveTo>
                <a:cubicBezTo>
                  <a:pt x="15388" y="3962"/>
                  <a:pt x="15420" y="3997"/>
                  <a:pt x="15452" y="4033"/>
                </a:cubicBezTo>
                <a:cubicBezTo>
                  <a:pt x="15420" y="3998"/>
                  <a:pt x="15388" y="3962"/>
                  <a:pt x="15356" y="3927"/>
                </a:cubicBezTo>
                <a:close/>
                <a:moveTo>
                  <a:pt x="16455" y="5386"/>
                </a:moveTo>
                <a:cubicBezTo>
                  <a:pt x="16802" y="5993"/>
                  <a:pt x="17066" y="6643"/>
                  <a:pt x="17245" y="7320"/>
                </a:cubicBezTo>
                <a:lnTo>
                  <a:pt x="17245" y="7320"/>
                </a:lnTo>
                <a:cubicBezTo>
                  <a:pt x="17066" y="6644"/>
                  <a:pt x="16802" y="5995"/>
                  <a:pt x="16455" y="5386"/>
                </a:cubicBezTo>
                <a:close/>
                <a:moveTo>
                  <a:pt x="17610" y="6954"/>
                </a:moveTo>
                <a:cubicBezTo>
                  <a:pt x="17679" y="7185"/>
                  <a:pt x="17739" y="7426"/>
                  <a:pt x="17788" y="7663"/>
                </a:cubicBezTo>
                <a:cubicBezTo>
                  <a:pt x="17739" y="7426"/>
                  <a:pt x="17679" y="7191"/>
                  <a:pt x="17610" y="6954"/>
                </a:cubicBezTo>
                <a:close/>
                <a:moveTo>
                  <a:pt x="17907" y="8393"/>
                </a:moveTo>
                <a:cubicBezTo>
                  <a:pt x="17943" y="8719"/>
                  <a:pt x="17963" y="9056"/>
                  <a:pt x="17963" y="9396"/>
                </a:cubicBezTo>
                <a:cubicBezTo>
                  <a:pt x="17963" y="9059"/>
                  <a:pt x="17943" y="8723"/>
                  <a:pt x="17907" y="8393"/>
                </a:cubicBezTo>
                <a:close/>
                <a:moveTo>
                  <a:pt x="17442" y="8449"/>
                </a:moveTo>
                <a:cubicBezTo>
                  <a:pt x="17478" y="8765"/>
                  <a:pt x="17498" y="9091"/>
                  <a:pt x="17498" y="9417"/>
                </a:cubicBezTo>
                <a:lnTo>
                  <a:pt x="17498" y="9417"/>
                </a:lnTo>
                <a:cubicBezTo>
                  <a:pt x="17498" y="9091"/>
                  <a:pt x="17478" y="8768"/>
                  <a:pt x="17442" y="8449"/>
                </a:cubicBezTo>
                <a:close/>
                <a:moveTo>
                  <a:pt x="17514" y="9579"/>
                </a:moveTo>
                <a:cubicBezTo>
                  <a:pt x="17514" y="9740"/>
                  <a:pt x="17508" y="9898"/>
                  <a:pt x="17495" y="10053"/>
                </a:cubicBezTo>
                <a:cubicBezTo>
                  <a:pt x="17508" y="9898"/>
                  <a:pt x="17514" y="9737"/>
                  <a:pt x="17514" y="9579"/>
                </a:cubicBezTo>
                <a:close/>
                <a:moveTo>
                  <a:pt x="17498" y="9421"/>
                </a:moveTo>
                <a:cubicBezTo>
                  <a:pt x="17498" y="9751"/>
                  <a:pt x="17478" y="10070"/>
                  <a:pt x="17442" y="10386"/>
                </a:cubicBezTo>
                <a:cubicBezTo>
                  <a:pt x="17478" y="10070"/>
                  <a:pt x="17498" y="9744"/>
                  <a:pt x="17498" y="9421"/>
                </a:cubicBezTo>
                <a:close/>
                <a:moveTo>
                  <a:pt x="16653" y="13947"/>
                </a:moveTo>
                <a:cubicBezTo>
                  <a:pt x="16488" y="14211"/>
                  <a:pt x="16303" y="14468"/>
                  <a:pt x="16109" y="14716"/>
                </a:cubicBezTo>
                <a:cubicBezTo>
                  <a:pt x="16303" y="14468"/>
                  <a:pt x="16485" y="14211"/>
                  <a:pt x="16653" y="13947"/>
                </a:cubicBezTo>
                <a:close/>
                <a:moveTo>
                  <a:pt x="5152" y="16373"/>
                </a:moveTo>
                <a:lnTo>
                  <a:pt x="5152" y="16373"/>
                </a:lnTo>
                <a:cubicBezTo>
                  <a:pt x="5224" y="16419"/>
                  <a:pt x="5304" y="16465"/>
                  <a:pt x="5383" y="16508"/>
                </a:cubicBezTo>
                <a:cubicBezTo>
                  <a:pt x="5304" y="16465"/>
                  <a:pt x="5224" y="16422"/>
                  <a:pt x="5152" y="16373"/>
                </a:cubicBezTo>
                <a:close/>
                <a:moveTo>
                  <a:pt x="9396" y="0"/>
                </a:moveTo>
                <a:cubicBezTo>
                  <a:pt x="6888" y="0"/>
                  <a:pt x="4528" y="977"/>
                  <a:pt x="2749" y="2753"/>
                </a:cubicBezTo>
                <a:cubicBezTo>
                  <a:pt x="977" y="4525"/>
                  <a:pt x="0" y="6884"/>
                  <a:pt x="0" y="9396"/>
                </a:cubicBezTo>
                <a:cubicBezTo>
                  <a:pt x="0" y="11904"/>
                  <a:pt x="977" y="14264"/>
                  <a:pt x="2749" y="16043"/>
                </a:cubicBezTo>
                <a:cubicBezTo>
                  <a:pt x="4525" y="17818"/>
                  <a:pt x="6884" y="18795"/>
                  <a:pt x="9396" y="18795"/>
                </a:cubicBezTo>
                <a:cubicBezTo>
                  <a:pt x="11904" y="18795"/>
                  <a:pt x="14264" y="17818"/>
                  <a:pt x="16043" y="16043"/>
                </a:cubicBezTo>
                <a:cubicBezTo>
                  <a:pt x="17815" y="14270"/>
                  <a:pt x="18795" y="11911"/>
                  <a:pt x="18795" y="9396"/>
                </a:cubicBezTo>
                <a:cubicBezTo>
                  <a:pt x="18795" y="6888"/>
                  <a:pt x="17815" y="4528"/>
                  <a:pt x="16043" y="2753"/>
                </a:cubicBezTo>
                <a:cubicBezTo>
                  <a:pt x="14267" y="977"/>
                  <a:pt x="11907" y="0"/>
                  <a:pt x="9396" y="0"/>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txBox="1"/>
          <p:nvPr>
            <p:ph idx="1" type="subTitle"/>
          </p:nvPr>
        </p:nvSpPr>
        <p:spPr>
          <a:xfrm>
            <a:off x="4684288" y="3096499"/>
            <a:ext cx="3586800" cy="7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3299" name="Google Shape;3299;p57"/>
          <p:cNvPicPr preferRelativeResize="0"/>
          <p:nvPr>
            <p:ph idx="2" type="pic"/>
          </p:nvPr>
        </p:nvPicPr>
        <p:blipFill rotWithShape="1">
          <a:blip r:embed="rId3">
            <a:alphaModFix/>
          </a:blip>
          <a:srcRect b="13279" l="0" r="0" t="18199"/>
          <a:stretch/>
        </p:blipFill>
        <p:spPr>
          <a:xfrm>
            <a:off x="1039667" y="902387"/>
            <a:ext cx="3205500" cy="3294600"/>
          </a:xfrm>
          <a:prstGeom prst="ellipse">
            <a:avLst/>
          </a:prstGeom>
        </p:spPr>
      </p:pic>
      <p:sp>
        <p:nvSpPr>
          <p:cNvPr id="3300" name="Google Shape;3300;p57"/>
          <p:cNvSpPr txBox="1"/>
          <p:nvPr>
            <p:ph type="title"/>
          </p:nvPr>
        </p:nvSpPr>
        <p:spPr>
          <a:xfrm>
            <a:off x="4684288" y="1253500"/>
            <a:ext cx="3586800" cy="191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4" name="Shape 3304"/>
        <p:cNvGrpSpPr/>
        <p:nvPr/>
      </p:nvGrpSpPr>
      <p:grpSpPr>
        <a:xfrm>
          <a:off x="0" y="0"/>
          <a:ext cx="0" cy="0"/>
          <a:chOff x="0" y="0"/>
          <a:chExt cx="0" cy="0"/>
        </a:xfrm>
      </p:grpSpPr>
      <p:sp>
        <p:nvSpPr>
          <p:cNvPr id="3305" name="Google Shape;3305;p58"/>
          <p:cNvSpPr txBox="1"/>
          <p:nvPr>
            <p:ph type="title"/>
          </p:nvPr>
        </p:nvSpPr>
        <p:spPr>
          <a:xfrm>
            <a:off x="734975" y="2576949"/>
            <a:ext cx="3357300" cy="63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STRATEGY</a:t>
            </a:r>
            <a:endParaRPr/>
          </a:p>
        </p:txBody>
      </p:sp>
      <p:sp>
        <p:nvSpPr>
          <p:cNvPr id="3306" name="Google Shape;3306;p58"/>
          <p:cNvSpPr txBox="1"/>
          <p:nvPr>
            <p:ph idx="2" type="title"/>
          </p:nvPr>
        </p:nvSpPr>
        <p:spPr>
          <a:xfrm>
            <a:off x="2181225" y="1340925"/>
            <a:ext cx="1911000" cy="127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307" name="Google Shape;3307;p58"/>
          <p:cNvSpPr txBox="1"/>
          <p:nvPr>
            <p:ph idx="1" type="subTitle"/>
          </p:nvPr>
        </p:nvSpPr>
        <p:spPr>
          <a:xfrm>
            <a:off x="734975" y="3112825"/>
            <a:ext cx="3357300" cy="66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grpSp>
        <p:nvGrpSpPr>
          <p:cNvPr id="3308" name="Google Shape;3308;p58"/>
          <p:cNvGrpSpPr/>
          <p:nvPr/>
        </p:nvGrpSpPr>
        <p:grpSpPr>
          <a:xfrm>
            <a:off x="4571746" y="784614"/>
            <a:ext cx="1745165" cy="2378606"/>
            <a:chOff x="4839275" y="1234666"/>
            <a:chExt cx="1509920" cy="2057974"/>
          </a:xfrm>
        </p:grpSpPr>
        <p:sp>
          <p:nvSpPr>
            <p:cNvPr id="3309" name="Google Shape;3309;p58"/>
            <p:cNvSpPr/>
            <p:nvPr/>
          </p:nvSpPr>
          <p:spPr>
            <a:xfrm>
              <a:off x="4841234" y="1234666"/>
              <a:ext cx="1507961" cy="2057974"/>
            </a:xfrm>
            <a:custGeom>
              <a:rect b="b" l="l" r="r" t="t"/>
              <a:pathLst>
                <a:path extrusionOk="0" h="23625" w="17311">
                  <a:moveTo>
                    <a:pt x="8654" y="1"/>
                  </a:moveTo>
                  <a:cubicBezTo>
                    <a:pt x="3882" y="1"/>
                    <a:pt x="1" y="3882"/>
                    <a:pt x="1" y="8657"/>
                  </a:cubicBezTo>
                  <a:lnTo>
                    <a:pt x="1" y="14968"/>
                  </a:lnTo>
                  <a:cubicBezTo>
                    <a:pt x="1" y="19740"/>
                    <a:pt x="3882" y="23624"/>
                    <a:pt x="8654" y="23624"/>
                  </a:cubicBezTo>
                  <a:cubicBezTo>
                    <a:pt x="13430" y="23624"/>
                    <a:pt x="17311" y="19740"/>
                    <a:pt x="17311" y="14968"/>
                  </a:cubicBezTo>
                  <a:lnTo>
                    <a:pt x="17311" y="8657"/>
                  </a:lnTo>
                  <a:cubicBezTo>
                    <a:pt x="17311" y="3882"/>
                    <a:pt x="13423" y="1"/>
                    <a:pt x="8654" y="1"/>
                  </a:cubicBezTo>
                  <a:close/>
                </a:path>
              </a:pathLst>
            </a:custGeom>
            <a:solidFill>
              <a:schemeClr val="lt1"/>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8"/>
            <p:cNvSpPr/>
            <p:nvPr/>
          </p:nvSpPr>
          <p:spPr>
            <a:xfrm>
              <a:off x="5239453" y="1243075"/>
              <a:ext cx="1099154" cy="1912152"/>
            </a:xfrm>
            <a:custGeom>
              <a:rect b="b" l="l" r="r" t="t"/>
              <a:pathLst>
                <a:path extrusionOk="0" h="21951" w="12618">
                  <a:moveTo>
                    <a:pt x="4060" y="0"/>
                  </a:moveTo>
                  <a:cubicBezTo>
                    <a:pt x="2591" y="0"/>
                    <a:pt x="1208" y="370"/>
                    <a:pt x="0" y="1023"/>
                  </a:cubicBezTo>
                  <a:cubicBezTo>
                    <a:pt x="697" y="1086"/>
                    <a:pt x="1373" y="1218"/>
                    <a:pt x="1981" y="1386"/>
                  </a:cubicBezTo>
                  <a:cubicBezTo>
                    <a:pt x="2644" y="1201"/>
                    <a:pt x="3340" y="1102"/>
                    <a:pt x="4063" y="1102"/>
                  </a:cubicBezTo>
                  <a:cubicBezTo>
                    <a:pt x="8287" y="1102"/>
                    <a:pt x="11720" y="4538"/>
                    <a:pt x="11720" y="8759"/>
                  </a:cubicBezTo>
                  <a:lnTo>
                    <a:pt x="11720" y="14673"/>
                  </a:lnTo>
                  <a:cubicBezTo>
                    <a:pt x="11720" y="17191"/>
                    <a:pt x="10498" y="19429"/>
                    <a:pt x="8617" y="20825"/>
                  </a:cubicBezTo>
                  <a:cubicBezTo>
                    <a:pt x="8716" y="21224"/>
                    <a:pt x="8799" y="21604"/>
                    <a:pt x="8865" y="21950"/>
                  </a:cubicBezTo>
                  <a:cubicBezTo>
                    <a:pt x="11129" y="20409"/>
                    <a:pt x="12617" y="17808"/>
                    <a:pt x="12617" y="14871"/>
                  </a:cubicBezTo>
                  <a:lnTo>
                    <a:pt x="12617" y="8561"/>
                  </a:lnTo>
                  <a:cubicBezTo>
                    <a:pt x="12617" y="3842"/>
                    <a:pt x="8779" y="0"/>
                    <a:pt x="4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8"/>
            <p:cNvSpPr/>
            <p:nvPr/>
          </p:nvSpPr>
          <p:spPr>
            <a:xfrm>
              <a:off x="5424037" y="1345689"/>
              <a:ext cx="830855" cy="1705701"/>
            </a:xfrm>
            <a:custGeom>
              <a:rect b="b" l="l" r="r" t="t"/>
              <a:pathLst>
                <a:path extrusionOk="0" h="19581" w="9538">
                  <a:moveTo>
                    <a:pt x="1951" y="0"/>
                  </a:moveTo>
                  <a:cubicBezTo>
                    <a:pt x="1281" y="0"/>
                    <a:pt x="624" y="93"/>
                    <a:pt x="0" y="258"/>
                  </a:cubicBezTo>
                  <a:cubicBezTo>
                    <a:pt x="1172" y="584"/>
                    <a:pt x="2063" y="1037"/>
                    <a:pt x="2271" y="1277"/>
                  </a:cubicBezTo>
                  <a:cubicBezTo>
                    <a:pt x="2809" y="1891"/>
                    <a:pt x="2505" y="2317"/>
                    <a:pt x="2472" y="2360"/>
                  </a:cubicBezTo>
                  <a:cubicBezTo>
                    <a:pt x="2660" y="2895"/>
                    <a:pt x="2898" y="3802"/>
                    <a:pt x="2706" y="4683"/>
                  </a:cubicBezTo>
                  <a:cubicBezTo>
                    <a:pt x="2571" y="5310"/>
                    <a:pt x="3366" y="6238"/>
                    <a:pt x="3792" y="6739"/>
                  </a:cubicBezTo>
                  <a:cubicBezTo>
                    <a:pt x="3974" y="6947"/>
                    <a:pt x="4059" y="7056"/>
                    <a:pt x="4079" y="7112"/>
                  </a:cubicBezTo>
                  <a:cubicBezTo>
                    <a:pt x="4145" y="7320"/>
                    <a:pt x="3908" y="7456"/>
                    <a:pt x="3650" y="7604"/>
                  </a:cubicBezTo>
                  <a:cubicBezTo>
                    <a:pt x="3594" y="7637"/>
                    <a:pt x="3531" y="7670"/>
                    <a:pt x="3472" y="7706"/>
                  </a:cubicBezTo>
                  <a:cubicBezTo>
                    <a:pt x="3426" y="7736"/>
                    <a:pt x="3399" y="7779"/>
                    <a:pt x="3389" y="7835"/>
                  </a:cubicBezTo>
                  <a:cubicBezTo>
                    <a:pt x="3363" y="8066"/>
                    <a:pt x="3703" y="8475"/>
                    <a:pt x="3842" y="8611"/>
                  </a:cubicBezTo>
                  <a:lnTo>
                    <a:pt x="3861" y="8630"/>
                  </a:lnTo>
                  <a:lnTo>
                    <a:pt x="3637" y="9142"/>
                  </a:lnTo>
                  <a:cubicBezTo>
                    <a:pt x="3703" y="9231"/>
                    <a:pt x="3921" y="9564"/>
                    <a:pt x="3644" y="10000"/>
                  </a:cubicBezTo>
                  <a:cubicBezTo>
                    <a:pt x="3479" y="10261"/>
                    <a:pt x="3399" y="10419"/>
                    <a:pt x="3601" y="10868"/>
                  </a:cubicBezTo>
                  <a:cubicBezTo>
                    <a:pt x="3759" y="11215"/>
                    <a:pt x="3753" y="11482"/>
                    <a:pt x="3597" y="11673"/>
                  </a:cubicBezTo>
                  <a:cubicBezTo>
                    <a:pt x="3404" y="11908"/>
                    <a:pt x="2997" y="11979"/>
                    <a:pt x="2574" y="11979"/>
                  </a:cubicBezTo>
                  <a:cubicBezTo>
                    <a:pt x="1987" y="11979"/>
                    <a:pt x="1371" y="11842"/>
                    <a:pt x="1258" y="11815"/>
                  </a:cubicBezTo>
                  <a:cubicBezTo>
                    <a:pt x="654" y="12172"/>
                    <a:pt x="327" y="14551"/>
                    <a:pt x="571" y="15924"/>
                  </a:cubicBezTo>
                  <a:cubicBezTo>
                    <a:pt x="654" y="16386"/>
                    <a:pt x="792" y="16660"/>
                    <a:pt x="961" y="16683"/>
                  </a:cubicBezTo>
                  <a:cubicBezTo>
                    <a:pt x="1003" y="16689"/>
                    <a:pt x="1051" y="16692"/>
                    <a:pt x="1104" y="16692"/>
                  </a:cubicBezTo>
                  <a:cubicBezTo>
                    <a:pt x="1307" y="16692"/>
                    <a:pt x="1583" y="16652"/>
                    <a:pt x="1894" y="16607"/>
                  </a:cubicBezTo>
                  <a:cubicBezTo>
                    <a:pt x="2314" y="16546"/>
                    <a:pt x="2825" y="16473"/>
                    <a:pt x="3348" y="16473"/>
                  </a:cubicBezTo>
                  <a:cubicBezTo>
                    <a:pt x="4474" y="16473"/>
                    <a:pt x="5662" y="16814"/>
                    <a:pt x="6142" y="18360"/>
                  </a:cubicBezTo>
                  <a:cubicBezTo>
                    <a:pt x="6274" y="18785"/>
                    <a:pt x="6386" y="19191"/>
                    <a:pt x="6485" y="19581"/>
                  </a:cubicBezTo>
                  <a:cubicBezTo>
                    <a:pt x="8337" y="18195"/>
                    <a:pt x="9538" y="15987"/>
                    <a:pt x="9538" y="13505"/>
                  </a:cubicBezTo>
                  <a:lnTo>
                    <a:pt x="9538" y="7588"/>
                  </a:lnTo>
                  <a:cubicBezTo>
                    <a:pt x="9538" y="3406"/>
                    <a:pt x="6135" y="0"/>
                    <a:pt x="19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8"/>
            <p:cNvSpPr/>
            <p:nvPr/>
          </p:nvSpPr>
          <p:spPr>
            <a:xfrm>
              <a:off x="5248077" y="1558147"/>
              <a:ext cx="757596" cy="1723210"/>
            </a:xfrm>
            <a:custGeom>
              <a:rect b="b" l="l" r="r" t="t"/>
              <a:pathLst>
                <a:path extrusionOk="0" h="19782" w="8697">
                  <a:moveTo>
                    <a:pt x="4007" y="2918"/>
                  </a:moveTo>
                  <a:lnTo>
                    <a:pt x="4109" y="3043"/>
                  </a:lnTo>
                  <a:lnTo>
                    <a:pt x="4103" y="3050"/>
                  </a:lnTo>
                  <a:cubicBezTo>
                    <a:pt x="4112" y="3053"/>
                    <a:pt x="4119" y="3056"/>
                    <a:pt x="4132" y="3056"/>
                  </a:cubicBezTo>
                  <a:cubicBezTo>
                    <a:pt x="4185" y="3073"/>
                    <a:pt x="4245" y="3076"/>
                    <a:pt x="4297" y="3083"/>
                  </a:cubicBezTo>
                  <a:cubicBezTo>
                    <a:pt x="4307" y="3083"/>
                    <a:pt x="4316" y="3083"/>
                    <a:pt x="4326" y="3083"/>
                  </a:cubicBezTo>
                  <a:cubicBezTo>
                    <a:pt x="4429" y="3083"/>
                    <a:pt x="4534" y="3067"/>
                    <a:pt x="4634" y="3036"/>
                  </a:cubicBezTo>
                  <a:lnTo>
                    <a:pt x="4634" y="3036"/>
                  </a:lnTo>
                  <a:cubicBezTo>
                    <a:pt x="4528" y="3083"/>
                    <a:pt x="4416" y="3116"/>
                    <a:pt x="4297" y="3122"/>
                  </a:cubicBezTo>
                  <a:cubicBezTo>
                    <a:pt x="4276" y="3123"/>
                    <a:pt x="4254" y="3124"/>
                    <a:pt x="4232" y="3124"/>
                  </a:cubicBezTo>
                  <a:cubicBezTo>
                    <a:pt x="4194" y="3124"/>
                    <a:pt x="4157" y="3122"/>
                    <a:pt x="4119" y="3116"/>
                  </a:cubicBezTo>
                  <a:cubicBezTo>
                    <a:pt x="4086" y="3109"/>
                    <a:pt x="4053" y="3102"/>
                    <a:pt x="4023" y="3092"/>
                  </a:cubicBezTo>
                  <a:cubicBezTo>
                    <a:pt x="4004" y="3102"/>
                    <a:pt x="3987" y="3109"/>
                    <a:pt x="3967" y="3119"/>
                  </a:cubicBezTo>
                  <a:cubicBezTo>
                    <a:pt x="3971" y="3122"/>
                    <a:pt x="3980" y="3125"/>
                    <a:pt x="3984" y="3132"/>
                  </a:cubicBezTo>
                  <a:cubicBezTo>
                    <a:pt x="4030" y="3155"/>
                    <a:pt x="4079" y="3175"/>
                    <a:pt x="4129" y="3191"/>
                  </a:cubicBezTo>
                  <a:cubicBezTo>
                    <a:pt x="4228" y="3231"/>
                    <a:pt x="4334" y="3251"/>
                    <a:pt x="4436" y="3264"/>
                  </a:cubicBezTo>
                  <a:cubicBezTo>
                    <a:pt x="4330" y="3264"/>
                    <a:pt x="4221" y="3254"/>
                    <a:pt x="4116" y="3231"/>
                  </a:cubicBezTo>
                  <a:cubicBezTo>
                    <a:pt x="4063" y="3218"/>
                    <a:pt x="4007" y="3205"/>
                    <a:pt x="3957" y="3185"/>
                  </a:cubicBezTo>
                  <a:cubicBezTo>
                    <a:pt x="3934" y="3172"/>
                    <a:pt x="3905" y="3165"/>
                    <a:pt x="3881" y="3149"/>
                  </a:cubicBezTo>
                  <a:cubicBezTo>
                    <a:pt x="3825" y="3165"/>
                    <a:pt x="3773" y="3175"/>
                    <a:pt x="3716" y="3188"/>
                  </a:cubicBezTo>
                  <a:lnTo>
                    <a:pt x="3710" y="3188"/>
                  </a:lnTo>
                  <a:cubicBezTo>
                    <a:pt x="3723" y="3198"/>
                    <a:pt x="3733" y="3201"/>
                    <a:pt x="3743" y="3208"/>
                  </a:cubicBezTo>
                  <a:cubicBezTo>
                    <a:pt x="3789" y="3234"/>
                    <a:pt x="3839" y="3254"/>
                    <a:pt x="3888" y="3271"/>
                  </a:cubicBezTo>
                  <a:cubicBezTo>
                    <a:pt x="3918" y="3284"/>
                    <a:pt x="3951" y="3287"/>
                    <a:pt x="3984" y="3300"/>
                  </a:cubicBezTo>
                  <a:cubicBezTo>
                    <a:pt x="4030" y="3290"/>
                    <a:pt x="4073" y="3287"/>
                    <a:pt x="4122" y="3281"/>
                  </a:cubicBezTo>
                  <a:lnTo>
                    <a:pt x="4122" y="3281"/>
                  </a:lnTo>
                  <a:cubicBezTo>
                    <a:pt x="4096" y="3290"/>
                    <a:pt x="4063" y="3300"/>
                    <a:pt x="4030" y="3314"/>
                  </a:cubicBezTo>
                  <a:cubicBezTo>
                    <a:pt x="4086" y="3323"/>
                    <a:pt x="4145" y="3337"/>
                    <a:pt x="4202" y="3347"/>
                  </a:cubicBezTo>
                  <a:cubicBezTo>
                    <a:pt x="4132" y="3347"/>
                    <a:pt x="4056" y="3337"/>
                    <a:pt x="3987" y="3330"/>
                  </a:cubicBezTo>
                  <a:cubicBezTo>
                    <a:pt x="3802" y="3391"/>
                    <a:pt x="3607" y="3421"/>
                    <a:pt x="3411" y="3421"/>
                  </a:cubicBezTo>
                  <a:cubicBezTo>
                    <a:pt x="3383" y="3421"/>
                    <a:pt x="3355" y="3420"/>
                    <a:pt x="3327" y="3419"/>
                  </a:cubicBezTo>
                  <a:cubicBezTo>
                    <a:pt x="3192" y="3416"/>
                    <a:pt x="3056" y="3396"/>
                    <a:pt x="2924" y="3363"/>
                  </a:cubicBezTo>
                  <a:cubicBezTo>
                    <a:pt x="2799" y="3330"/>
                    <a:pt x="2677" y="3287"/>
                    <a:pt x="2561" y="3231"/>
                  </a:cubicBezTo>
                  <a:lnTo>
                    <a:pt x="2555" y="3231"/>
                  </a:lnTo>
                  <a:cubicBezTo>
                    <a:pt x="2550" y="3230"/>
                    <a:pt x="2545" y="3228"/>
                    <a:pt x="2542" y="3226"/>
                  </a:cubicBezTo>
                  <a:lnTo>
                    <a:pt x="2542" y="3226"/>
                  </a:lnTo>
                  <a:cubicBezTo>
                    <a:pt x="2547" y="3228"/>
                    <a:pt x="2552" y="3228"/>
                    <a:pt x="2558" y="3228"/>
                  </a:cubicBezTo>
                  <a:cubicBezTo>
                    <a:pt x="2809" y="3218"/>
                    <a:pt x="3060" y="3198"/>
                    <a:pt x="3307" y="3162"/>
                  </a:cubicBezTo>
                  <a:cubicBezTo>
                    <a:pt x="3436" y="3139"/>
                    <a:pt x="3561" y="3112"/>
                    <a:pt x="3683" y="3073"/>
                  </a:cubicBezTo>
                  <a:cubicBezTo>
                    <a:pt x="3802" y="3036"/>
                    <a:pt x="3921" y="2987"/>
                    <a:pt x="4007" y="2918"/>
                  </a:cubicBezTo>
                  <a:close/>
                  <a:moveTo>
                    <a:pt x="5480" y="5012"/>
                  </a:moveTo>
                  <a:cubicBezTo>
                    <a:pt x="5498" y="5012"/>
                    <a:pt x="5516" y="5013"/>
                    <a:pt x="5535" y="5017"/>
                  </a:cubicBezTo>
                  <a:cubicBezTo>
                    <a:pt x="5452" y="5063"/>
                    <a:pt x="5380" y="5102"/>
                    <a:pt x="5301" y="5142"/>
                  </a:cubicBezTo>
                  <a:cubicBezTo>
                    <a:pt x="5221" y="5178"/>
                    <a:pt x="5139" y="5211"/>
                    <a:pt x="5050" y="5228"/>
                  </a:cubicBezTo>
                  <a:cubicBezTo>
                    <a:pt x="5109" y="5152"/>
                    <a:pt x="5185" y="5102"/>
                    <a:pt x="5268" y="5066"/>
                  </a:cubicBezTo>
                  <a:cubicBezTo>
                    <a:pt x="5334" y="5037"/>
                    <a:pt x="5405" y="5012"/>
                    <a:pt x="5480" y="5012"/>
                  </a:cubicBezTo>
                  <a:close/>
                  <a:moveTo>
                    <a:pt x="4723" y="6812"/>
                  </a:moveTo>
                  <a:cubicBezTo>
                    <a:pt x="4723" y="6812"/>
                    <a:pt x="4723" y="6812"/>
                    <a:pt x="4724" y="6813"/>
                  </a:cubicBezTo>
                  <a:lnTo>
                    <a:pt x="4724" y="6813"/>
                  </a:lnTo>
                  <a:cubicBezTo>
                    <a:pt x="4724" y="6813"/>
                    <a:pt x="4724" y="6813"/>
                    <a:pt x="4725" y="6813"/>
                  </a:cubicBezTo>
                  <a:lnTo>
                    <a:pt x="4725" y="6813"/>
                  </a:lnTo>
                  <a:cubicBezTo>
                    <a:pt x="4724" y="6812"/>
                    <a:pt x="4724" y="6812"/>
                    <a:pt x="4723" y="6812"/>
                  </a:cubicBezTo>
                  <a:close/>
                  <a:moveTo>
                    <a:pt x="5581" y="6739"/>
                  </a:moveTo>
                  <a:cubicBezTo>
                    <a:pt x="5561" y="6756"/>
                    <a:pt x="5532" y="6769"/>
                    <a:pt x="5505" y="6779"/>
                  </a:cubicBezTo>
                  <a:cubicBezTo>
                    <a:pt x="5469" y="6789"/>
                    <a:pt x="5433" y="6799"/>
                    <a:pt x="5396" y="6802"/>
                  </a:cubicBezTo>
                  <a:cubicBezTo>
                    <a:pt x="5320" y="6815"/>
                    <a:pt x="5241" y="6818"/>
                    <a:pt x="5169" y="6822"/>
                  </a:cubicBezTo>
                  <a:cubicBezTo>
                    <a:pt x="5124" y="6825"/>
                    <a:pt x="5080" y="6826"/>
                    <a:pt x="5036" y="6826"/>
                  </a:cubicBezTo>
                  <a:cubicBezTo>
                    <a:pt x="4933" y="6826"/>
                    <a:pt x="4830" y="6819"/>
                    <a:pt x="4725" y="6813"/>
                  </a:cubicBezTo>
                  <a:lnTo>
                    <a:pt x="4725" y="6813"/>
                  </a:lnTo>
                  <a:cubicBezTo>
                    <a:pt x="4892" y="6895"/>
                    <a:pt x="5050" y="6987"/>
                    <a:pt x="5208" y="7066"/>
                  </a:cubicBezTo>
                  <a:cubicBezTo>
                    <a:pt x="5291" y="7109"/>
                    <a:pt x="5373" y="7145"/>
                    <a:pt x="5456" y="7175"/>
                  </a:cubicBezTo>
                  <a:cubicBezTo>
                    <a:pt x="5524" y="7195"/>
                    <a:pt x="5595" y="7220"/>
                    <a:pt x="5668" y="7220"/>
                  </a:cubicBezTo>
                  <a:cubicBezTo>
                    <a:pt x="5680" y="7220"/>
                    <a:pt x="5692" y="7219"/>
                    <a:pt x="5703" y="7218"/>
                  </a:cubicBezTo>
                  <a:cubicBezTo>
                    <a:pt x="5749" y="6954"/>
                    <a:pt x="5611" y="6772"/>
                    <a:pt x="5581" y="6739"/>
                  </a:cubicBezTo>
                  <a:close/>
                  <a:moveTo>
                    <a:pt x="4429" y="0"/>
                  </a:moveTo>
                  <a:cubicBezTo>
                    <a:pt x="4251" y="218"/>
                    <a:pt x="3683" y="941"/>
                    <a:pt x="3037" y="1970"/>
                  </a:cubicBezTo>
                  <a:cubicBezTo>
                    <a:pt x="3076" y="1960"/>
                    <a:pt x="3113" y="1947"/>
                    <a:pt x="3155" y="1934"/>
                  </a:cubicBezTo>
                  <a:cubicBezTo>
                    <a:pt x="3344" y="1885"/>
                    <a:pt x="3535" y="1835"/>
                    <a:pt x="3730" y="1822"/>
                  </a:cubicBezTo>
                  <a:cubicBezTo>
                    <a:pt x="3787" y="1819"/>
                    <a:pt x="3844" y="1817"/>
                    <a:pt x="3902" y="1817"/>
                  </a:cubicBezTo>
                  <a:cubicBezTo>
                    <a:pt x="4039" y="1817"/>
                    <a:pt x="4177" y="1827"/>
                    <a:pt x="4314" y="1855"/>
                  </a:cubicBezTo>
                  <a:lnTo>
                    <a:pt x="4314" y="1871"/>
                  </a:lnTo>
                  <a:cubicBezTo>
                    <a:pt x="4126" y="1921"/>
                    <a:pt x="3934" y="1954"/>
                    <a:pt x="3749" y="1984"/>
                  </a:cubicBezTo>
                  <a:cubicBezTo>
                    <a:pt x="3565" y="2017"/>
                    <a:pt x="3373" y="2026"/>
                    <a:pt x="3185" y="2063"/>
                  </a:cubicBezTo>
                  <a:lnTo>
                    <a:pt x="2948" y="2112"/>
                  </a:lnTo>
                  <a:cubicBezTo>
                    <a:pt x="1608" y="4290"/>
                    <a:pt x="0" y="7746"/>
                    <a:pt x="825" y="10848"/>
                  </a:cubicBezTo>
                  <a:cubicBezTo>
                    <a:pt x="1740" y="14303"/>
                    <a:pt x="4627" y="16369"/>
                    <a:pt x="4875" y="18594"/>
                  </a:cubicBezTo>
                  <a:cubicBezTo>
                    <a:pt x="4878" y="18617"/>
                    <a:pt x="4878" y="18637"/>
                    <a:pt x="4885" y="18663"/>
                  </a:cubicBezTo>
                  <a:cubicBezTo>
                    <a:pt x="4918" y="19029"/>
                    <a:pt x="4875" y="19402"/>
                    <a:pt x="4740" y="19782"/>
                  </a:cubicBezTo>
                  <a:cubicBezTo>
                    <a:pt x="6192" y="19647"/>
                    <a:pt x="7541" y="19152"/>
                    <a:pt x="8697" y="18383"/>
                  </a:cubicBezTo>
                  <a:cubicBezTo>
                    <a:pt x="8631" y="18036"/>
                    <a:pt x="8548" y="17660"/>
                    <a:pt x="8449" y="17260"/>
                  </a:cubicBezTo>
                  <a:cubicBezTo>
                    <a:pt x="8442" y="17237"/>
                    <a:pt x="8436" y="17211"/>
                    <a:pt x="8433" y="17188"/>
                  </a:cubicBezTo>
                  <a:cubicBezTo>
                    <a:pt x="8334" y="16792"/>
                    <a:pt x="8218" y="16373"/>
                    <a:pt x="8079" y="15937"/>
                  </a:cubicBezTo>
                  <a:cubicBezTo>
                    <a:pt x="7616" y="14438"/>
                    <a:pt x="6498" y="14100"/>
                    <a:pt x="5394" y="14100"/>
                  </a:cubicBezTo>
                  <a:cubicBezTo>
                    <a:pt x="4877" y="14100"/>
                    <a:pt x="4363" y="14174"/>
                    <a:pt x="3921" y="14237"/>
                  </a:cubicBezTo>
                  <a:cubicBezTo>
                    <a:pt x="3591" y="14287"/>
                    <a:pt x="3317" y="14325"/>
                    <a:pt x="3110" y="14325"/>
                  </a:cubicBezTo>
                  <a:cubicBezTo>
                    <a:pt x="3057" y="14325"/>
                    <a:pt x="3008" y="14322"/>
                    <a:pt x="2964" y="14317"/>
                  </a:cubicBezTo>
                  <a:cubicBezTo>
                    <a:pt x="2749" y="14287"/>
                    <a:pt x="2594" y="13997"/>
                    <a:pt x="2502" y="13492"/>
                  </a:cubicBezTo>
                  <a:cubicBezTo>
                    <a:pt x="2278" y="12181"/>
                    <a:pt x="2548" y="9663"/>
                    <a:pt x="3251" y="9290"/>
                  </a:cubicBezTo>
                  <a:lnTo>
                    <a:pt x="3261" y="9284"/>
                  </a:lnTo>
                  <a:lnTo>
                    <a:pt x="3278" y="9287"/>
                  </a:lnTo>
                  <a:cubicBezTo>
                    <a:pt x="3288" y="9289"/>
                    <a:pt x="3966" y="9449"/>
                    <a:pt x="4594" y="9449"/>
                  </a:cubicBezTo>
                  <a:cubicBezTo>
                    <a:pt x="4996" y="9449"/>
                    <a:pt x="5377" y="9384"/>
                    <a:pt x="5551" y="9172"/>
                  </a:cubicBezTo>
                  <a:cubicBezTo>
                    <a:pt x="5687" y="9007"/>
                    <a:pt x="5683" y="8766"/>
                    <a:pt x="5545" y="8452"/>
                  </a:cubicBezTo>
                  <a:cubicBezTo>
                    <a:pt x="5324" y="7967"/>
                    <a:pt x="5416" y="7785"/>
                    <a:pt x="5588" y="7512"/>
                  </a:cubicBezTo>
                  <a:cubicBezTo>
                    <a:pt x="5654" y="7409"/>
                    <a:pt x="5693" y="7310"/>
                    <a:pt x="5703" y="7224"/>
                  </a:cubicBezTo>
                  <a:lnTo>
                    <a:pt x="5703" y="7224"/>
                  </a:lnTo>
                  <a:cubicBezTo>
                    <a:pt x="5662" y="7243"/>
                    <a:pt x="5618" y="7249"/>
                    <a:pt x="5574" y="7249"/>
                  </a:cubicBezTo>
                  <a:cubicBezTo>
                    <a:pt x="5529" y="7249"/>
                    <a:pt x="5484" y="7243"/>
                    <a:pt x="5439" y="7234"/>
                  </a:cubicBezTo>
                  <a:cubicBezTo>
                    <a:pt x="5347" y="7214"/>
                    <a:pt x="5258" y="7178"/>
                    <a:pt x="5172" y="7142"/>
                  </a:cubicBezTo>
                  <a:cubicBezTo>
                    <a:pt x="5004" y="7053"/>
                    <a:pt x="4852" y="6948"/>
                    <a:pt x="4724" y="6813"/>
                  </a:cubicBezTo>
                  <a:lnTo>
                    <a:pt x="4724" y="6813"/>
                  </a:lnTo>
                  <a:cubicBezTo>
                    <a:pt x="4720" y="6812"/>
                    <a:pt x="4717" y="6812"/>
                    <a:pt x="4713" y="6812"/>
                  </a:cubicBezTo>
                  <a:lnTo>
                    <a:pt x="4608" y="6802"/>
                  </a:lnTo>
                  <a:lnTo>
                    <a:pt x="4697" y="6739"/>
                  </a:lnTo>
                  <a:cubicBezTo>
                    <a:pt x="4858" y="6630"/>
                    <a:pt x="5020" y="6521"/>
                    <a:pt x="5185" y="6419"/>
                  </a:cubicBezTo>
                  <a:cubicBezTo>
                    <a:pt x="5268" y="6366"/>
                    <a:pt x="5367" y="6320"/>
                    <a:pt x="5469" y="6310"/>
                  </a:cubicBezTo>
                  <a:cubicBezTo>
                    <a:pt x="5478" y="6309"/>
                    <a:pt x="5487" y="6309"/>
                    <a:pt x="5496" y="6309"/>
                  </a:cubicBezTo>
                  <a:cubicBezTo>
                    <a:pt x="5570" y="6309"/>
                    <a:pt x="5644" y="6333"/>
                    <a:pt x="5700" y="6386"/>
                  </a:cubicBezTo>
                  <a:lnTo>
                    <a:pt x="5779" y="6208"/>
                  </a:lnTo>
                  <a:cubicBezTo>
                    <a:pt x="5683" y="6109"/>
                    <a:pt x="5291" y="5673"/>
                    <a:pt x="5330" y="5386"/>
                  </a:cubicBezTo>
                  <a:cubicBezTo>
                    <a:pt x="5337" y="5310"/>
                    <a:pt x="5380" y="5244"/>
                    <a:pt x="5449" y="5201"/>
                  </a:cubicBezTo>
                  <a:cubicBezTo>
                    <a:pt x="5505" y="5165"/>
                    <a:pt x="5568" y="5132"/>
                    <a:pt x="5631" y="5096"/>
                  </a:cubicBezTo>
                  <a:cubicBezTo>
                    <a:pt x="5865" y="4957"/>
                    <a:pt x="6066" y="4842"/>
                    <a:pt x="6023" y="4703"/>
                  </a:cubicBezTo>
                  <a:cubicBezTo>
                    <a:pt x="6010" y="4657"/>
                    <a:pt x="5891" y="4518"/>
                    <a:pt x="5749" y="4356"/>
                  </a:cubicBezTo>
                  <a:cubicBezTo>
                    <a:pt x="5314" y="3845"/>
                    <a:pt x="4499" y="2894"/>
                    <a:pt x="4644" y="2231"/>
                  </a:cubicBezTo>
                  <a:cubicBezTo>
                    <a:pt x="4825" y="1390"/>
                    <a:pt x="4614" y="528"/>
                    <a:pt x="4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8"/>
            <p:cNvSpPr/>
            <p:nvPr/>
          </p:nvSpPr>
          <p:spPr>
            <a:xfrm>
              <a:off x="5472295" y="1838115"/>
              <a:ext cx="113679" cy="11411"/>
            </a:xfrm>
            <a:custGeom>
              <a:rect b="b" l="l" r="r" t="t"/>
              <a:pathLst>
                <a:path extrusionOk="0" h="131" w="1305">
                  <a:moveTo>
                    <a:pt x="1024" y="1"/>
                  </a:moveTo>
                  <a:cubicBezTo>
                    <a:pt x="928" y="14"/>
                    <a:pt x="832" y="24"/>
                    <a:pt x="737" y="30"/>
                  </a:cubicBezTo>
                  <a:cubicBezTo>
                    <a:pt x="644" y="34"/>
                    <a:pt x="551" y="36"/>
                    <a:pt x="458" y="36"/>
                  </a:cubicBezTo>
                  <a:cubicBezTo>
                    <a:pt x="304" y="36"/>
                    <a:pt x="151" y="31"/>
                    <a:pt x="1" y="20"/>
                  </a:cubicBezTo>
                  <a:lnTo>
                    <a:pt x="1" y="20"/>
                  </a:lnTo>
                  <a:cubicBezTo>
                    <a:pt x="248" y="83"/>
                    <a:pt x="496" y="119"/>
                    <a:pt x="743" y="129"/>
                  </a:cubicBezTo>
                  <a:cubicBezTo>
                    <a:pt x="777" y="130"/>
                    <a:pt x="811" y="131"/>
                    <a:pt x="844" y="131"/>
                  </a:cubicBezTo>
                  <a:cubicBezTo>
                    <a:pt x="944" y="131"/>
                    <a:pt x="1043" y="127"/>
                    <a:pt x="1142" y="119"/>
                  </a:cubicBezTo>
                  <a:cubicBezTo>
                    <a:pt x="1195" y="116"/>
                    <a:pt x="1248" y="113"/>
                    <a:pt x="1304" y="103"/>
                  </a:cubicBezTo>
                  <a:lnTo>
                    <a:pt x="1294" y="103"/>
                  </a:lnTo>
                  <a:cubicBezTo>
                    <a:pt x="1241" y="90"/>
                    <a:pt x="1189" y="80"/>
                    <a:pt x="1139" y="57"/>
                  </a:cubicBezTo>
                  <a:cubicBezTo>
                    <a:pt x="1096" y="40"/>
                    <a:pt x="1063" y="24"/>
                    <a:pt x="102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8"/>
            <p:cNvSpPr/>
            <p:nvPr/>
          </p:nvSpPr>
          <p:spPr>
            <a:xfrm>
              <a:off x="5669510" y="2111202"/>
              <a:ext cx="75437" cy="36325"/>
            </a:xfrm>
            <a:custGeom>
              <a:rect b="b" l="l" r="r" t="t"/>
              <a:pathLst>
                <a:path extrusionOk="0" h="417" w="866">
                  <a:moveTo>
                    <a:pt x="704" y="1"/>
                  </a:moveTo>
                  <a:cubicBezTo>
                    <a:pt x="683" y="1"/>
                    <a:pt x="663" y="3"/>
                    <a:pt x="644" y="7"/>
                  </a:cubicBezTo>
                  <a:cubicBezTo>
                    <a:pt x="552" y="31"/>
                    <a:pt x="469" y="73"/>
                    <a:pt x="393" y="123"/>
                  </a:cubicBezTo>
                  <a:cubicBezTo>
                    <a:pt x="261" y="215"/>
                    <a:pt x="133" y="301"/>
                    <a:pt x="1" y="387"/>
                  </a:cubicBezTo>
                  <a:lnTo>
                    <a:pt x="334" y="413"/>
                  </a:lnTo>
                  <a:cubicBezTo>
                    <a:pt x="410" y="417"/>
                    <a:pt x="482" y="417"/>
                    <a:pt x="558" y="417"/>
                  </a:cubicBezTo>
                  <a:cubicBezTo>
                    <a:pt x="595" y="417"/>
                    <a:pt x="631" y="413"/>
                    <a:pt x="667" y="410"/>
                  </a:cubicBezTo>
                  <a:cubicBezTo>
                    <a:pt x="694" y="403"/>
                    <a:pt x="723" y="397"/>
                    <a:pt x="743" y="384"/>
                  </a:cubicBezTo>
                  <a:lnTo>
                    <a:pt x="727" y="364"/>
                  </a:lnTo>
                  <a:lnTo>
                    <a:pt x="865" y="47"/>
                  </a:lnTo>
                  <a:cubicBezTo>
                    <a:pt x="813" y="16"/>
                    <a:pt x="757" y="1"/>
                    <a:pt x="7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8"/>
            <p:cNvSpPr/>
            <p:nvPr/>
          </p:nvSpPr>
          <p:spPr>
            <a:xfrm>
              <a:off x="4847028" y="1331316"/>
              <a:ext cx="1164661" cy="1951787"/>
            </a:xfrm>
            <a:custGeom>
              <a:rect b="b" l="l" r="r" t="t"/>
              <a:pathLst>
                <a:path extrusionOk="0" h="22406" w="13370">
                  <a:moveTo>
                    <a:pt x="4116" y="2106"/>
                  </a:moveTo>
                  <a:lnTo>
                    <a:pt x="4212" y="2538"/>
                  </a:lnTo>
                  <a:lnTo>
                    <a:pt x="4644" y="2634"/>
                  </a:lnTo>
                  <a:lnTo>
                    <a:pt x="4212" y="2730"/>
                  </a:lnTo>
                  <a:lnTo>
                    <a:pt x="4116" y="3162"/>
                  </a:lnTo>
                  <a:lnTo>
                    <a:pt x="4020" y="2730"/>
                  </a:lnTo>
                  <a:lnTo>
                    <a:pt x="3588" y="2634"/>
                  </a:lnTo>
                  <a:lnTo>
                    <a:pt x="4020" y="2538"/>
                  </a:lnTo>
                  <a:lnTo>
                    <a:pt x="4116" y="2106"/>
                  </a:lnTo>
                  <a:close/>
                  <a:moveTo>
                    <a:pt x="5819" y="4588"/>
                  </a:moveTo>
                  <a:lnTo>
                    <a:pt x="5882" y="4868"/>
                  </a:lnTo>
                  <a:lnTo>
                    <a:pt x="6162" y="4931"/>
                  </a:lnTo>
                  <a:lnTo>
                    <a:pt x="5882" y="4994"/>
                  </a:lnTo>
                  <a:lnTo>
                    <a:pt x="5819" y="5274"/>
                  </a:lnTo>
                  <a:lnTo>
                    <a:pt x="5759" y="4994"/>
                  </a:lnTo>
                  <a:lnTo>
                    <a:pt x="5476" y="4931"/>
                  </a:lnTo>
                  <a:lnTo>
                    <a:pt x="5759" y="4868"/>
                  </a:lnTo>
                  <a:lnTo>
                    <a:pt x="5819" y="4588"/>
                  </a:lnTo>
                  <a:close/>
                  <a:moveTo>
                    <a:pt x="3197" y="5363"/>
                  </a:moveTo>
                  <a:cubicBezTo>
                    <a:pt x="3268" y="5363"/>
                    <a:pt x="3340" y="5368"/>
                    <a:pt x="3410" y="5376"/>
                  </a:cubicBezTo>
                  <a:cubicBezTo>
                    <a:pt x="3321" y="5409"/>
                    <a:pt x="3228" y="5446"/>
                    <a:pt x="3142" y="5502"/>
                  </a:cubicBezTo>
                  <a:cubicBezTo>
                    <a:pt x="2446" y="5908"/>
                    <a:pt x="2212" y="6809"/>
                    <a:pt x="2624" y="7505"/>
                  </a:cubicBezTo>
                  <a:cubicBezTo>
                    <a:pt x="2895" y="7969"/>
                    <a:pt x="3385" y="8229"/>
                    <a:pt x="3888" y="8229"/>
                  </a:cubicBezTo>
                  <a:cubicBezTo>
                    <a:pt x="4140" y="8229"/>
                    <a:pt x="4395" y="8164"/>
                    <a:pt x="4627" y="8026"/>
                  </a:cubicBezTo>
                  <a:cubicBezTo>
                    <a:pt x="4713" y="7977"/>
                    <a:pt x="4793" y="7918"/>
                    <a:pt x="4862" y="7852"/>
                  </a:cubicBezTo>
                  <a:lnTo>
                    <a:pt x="4862" y="7852"/>
                  </a:lnTo>
                  <a:cubicBezTo>
                    <a:pt x="4717" y="8201"/>
                    <a:pt x="4462" y="8512"/>
                    <a:pt x="4113" y="8720"/>
                  </a:cubicBezTo>
                  <a:cubicBezTo>
                    <a:pt x="3827" y="8887"/>
                    <a:pt x="3513" y="8967"/>
                    <a:pt x="3204" y="8967"/>
                  </a:cubicBezTo>
                  <a:cubicBezTo>
                    <a:pt x="2588" y="8967"/>
                    <a:pt x="1987" y="8650"/>
                    <a:pt x="1651" y="8079"/>
                  </a:cubicBezTo>
                  <a:cubicBezTo>
                    <a:pt x="1146" y="7221"/>
                    <a:pt x="1430" y="6116"/>
                    <a:pt x="2288" y="5611"/>
                  </a:cubicBezTo>
                  <a:cubicBezTo>
                    <a:pt x="2574" y="5445"/>
                    <a:pt x="2889" y="5363"/>
                    <a:pt x="3197" y="5363"/>
                  </a:cubicBezTo>
                  <a:close/>
                  <a:moveTo>
                    <a:pt x="10173" y="9331"/>
                  </a:moveTo>
                  <a:cubicBezTo>
                    <a:pt x="10161" y="9340"/>
                    <a:pt x="10147" y="9348"/>
                    <a:pt x="10132" y="9354"/>
                  </a:cubicBezTo>
                  <a:lnTo>
                    <a:pt x="10132" y="9354"/>
                  </a:lnTo>
                  <a:cubicBezTo>
                    <a:pt x="10149" y="9349"/>
                    <a:pt x="10164" y="9344"/>
                    <a:pt x="10175" y="9333"/>
                  </a:cubicBezTo>
                  <a:lnTo>
                    <a:pt x="10173" y="9331"/>
                  </a:lnTo>
                  <a:close/>
                  <a:moveTo>
                    <a:pt x="10145" y="8953"/>
                  </a:moveTo>
                  <a:cubicBezTo>
                    <a:pt x="10198" y="8953"/>
                    <a:pt x="10254" y="8968"/>
                    <a:pt x="10301" y="8993"/>
                  </a:cubicBezTo>
                  <a:lnTo>
                    <a:pt x="10159" y="9314"/>
                  </a:lnTo>
                  <a:lnTo>
                    <a:pt x="10173" y="9331"/>
                  </a:lnTo>
                  <a:lnTo>
                    <a:pt x="10173" y="9331"/>
                  </a:lnTo>
                  <a:cubicBezTo>
                    <a:pt x="10175" y="9330"/>
                    <a:pt x="10177" y="9328"/>
                    <a:pt x="10178" y="9327"/>
                  </a:cubicBezTo>
                  <a:cubicBezTo>
                    <a:pt x="10208" y="9360"/>
                    <a:pt x="10344" y="9541"/>
                    <a:pt x="10304" y="9805"/>
                  </a:cubicBezTo>
                  <a:cubicBezTo>
                    <a:pt x="10292" y="9807"/>
                    <a:pt x="10281" y="9807"/>
                    <a:pt x="10269" y="9807"/>
                  </a:cubicBezTo>
                  <a:cubicBezTo>
                    <a:pt x="10196" y="9807"/>
                    <a:pt x="10125" y="9782"/>
                    <a:pt x="10056" y="9762"/>
                  </a:cubicBezTo>
                  <a:cubicBezTo>
                    <a:pt x="9974" y="9733"/>
                    <a:pt x="9891" y="9690"/>
                    <a:pt x="9809" y="9653"/>
                  </a:cubicBezTo>
                  <a:cubicBezTo>
                    <a:pt x="9647" y="9571"/>
                    <a:pt x="9493" y="9482"/>
                    <a:pt x="9321" y="9400"/>
                  </a:cubicBezTo>
                  <a:lnTo>
                    <a:pt x="9321" y="9400"/>
                  </a:lnTo>
                  <a:cubicBezTo>
                    <a:pt x="9426" y="9407"/>
                    <a:pt x="9529" y="9413"/>
                    <a:pt x="9633" y="9413"/>
                  </a:cubicBezTo>
                  <a:cubicBezTo>
                    <a:pt x="9677" y="9413"/>
                    <a:pt x="9722" y="9412"/>
                    <a:pt x="9766" y="9409"/>
                  </a:cubicBezTo>
                  <a:cubicBezTo>
                    <a:pt x="9842" y="9406"/>
                    <a:pt x="9921" y="9406"/>
                    <a:pt x="9994" y="9389"/>
                  </a:cubicBezTo>
                  <a:cubicBezTo>
                    <a:pt x="10033" y="9383"/>
                    <a:pt x="10070" y="9376"/>
                    <a:pt x="10106" y="9366"/>
                  </a:cubicBezTo>
                  <a:cubicBezTo>
                    <a:pt x="10114" y="9363"/>
                    <a:pt x="10123" y="9359"/>
                    <a:pt x="10132" y="9354"/>
                  </a:cubicBezTo>
                  <a:lnTo>
                    <a:pt x="10132" y="9354"/>
                  </a:lnTo>
                  <a:cubicBezTo>
                    <a:pt x="10124" y="9357"/>
                    <a:pt x="10115" y="9360"/>
                    <a:pt x="10106" y="9363"/>
                  </a:cubicBezTo>
                  <a:cubicBezTo>
                    <a:pt x="10070" y="9370"/>
                    <a:pt x="10033" y="9370"/>
                    <a:pt x="9994" y="9370"/>
                  </a:cubicBezTo>
                  <a:cubicBezTo>
                    <a:pt x="9921" y="9370"/>
                    <a:pt x="9845" y="9370"/>
                    <a:pt x="9773" y="9366"/>
                  </a:cubicBezTo>
                  <a:lnTo>
                    <a:pt x="9439" y="9340"/>
                  </a:lnTo>
                  <a:cubicBezTo>
                    <a:pt x="9571" y="9254"/>
                    <a:pt x="9703" y="9165"/>
                    <a:pt x="9829" y="9076"/>
                  </a:cubicBezTo>
                  <a:cubicBezTo>
                    <a:pt x="9908" y="9023"/>
                    <a:pt x="9990" y="8977"/>
                    <a:pt x="10083" y="8960"/>
                  </a:cubicBezTo>
                  <a:cubicBezTo>
                    <a:pt x="10103" y="8956"/>
                    <a:pt x="10124" y="8953"/>
                    <a:pt x="10145" y="8953"/>
                  </a:cubicBezTo>
                  <a:close/>
                  <a:moveTo>
                    <a:pt x="1816" y="12036"/>
                  </a:moveTo>
                  <a:lnTo>
                    <a:pt x="1882" y="12340"/>
                  </a:lnTo>
                  <a:lnTo>
                    <a:pt x="2185" y="12406"/>
                  </a:lnTo>
                  <a:lnTo>
                    <a:pt x="1882" y="12472"/>
                  </a:lnTo>
                  <a:lnTo>
                    <a:pt x="1816" y="12779"/>
                  </a:lnTo>
                  <a:lnTo>
                    <a:pt x="1750" y="12472"/>
                  </a:lnTo>
                  <a:lnTo>
                    <a:pt x="1443" y="12406"/>
                  </a:lnTo>
                  <a:lnTo>
                    <a:pt x="1750" y="12340"/>
                  </a:lnTo>
                  <a:lnTo>
                    <a:pt x="1816" y="12036"/>
                  </a:lnTo>
                  <a:close/>
                  <a:moveTo>
                    <a:pt x="4542" y="14736"/>
                  </a:moveTo>
                  <a:lnTo>
                    <a:pt x="4670" y="15337"/>
                  </a:lnTo>
                  <a:lnTo>
                    <a:pt x="5268" y="15462"/>
                  </a:lnTo>
                  <a:lnTo>
                    <a:pt x="4670" y="15591"/>
                  </a:lnTo>
                  <a:lnTo>
                    <a:pt x="4542" y="16188"/>
                  </a:lnTo>
                  <a:lnTo>
                    <a:pt x="4413" y="15591"/>
                  </a:lnTo>
                  <a:lnTo>
                    <a:pt x="3816" y="15462"/>
                  </a:lnTo>
                  <a:lnTo>
                    <a:pt x="4413" y="15337"/>
                  </a:lnTo>
                  <a:lnTo>
                    <a:pt x="4542" y="14736"/>
                  </a:lnTo>
                  <a:close/>
                  <a:moveTo>
                    <a:pt x="5248" y="19165"/>
                  </a:moveTo>
                  <a:lnTo>
                    <a:pt x="5314" y="19462"/>
                  </a:lnTo>
                  <a:lnTo>
                    <a:pt x="5611" y="19528"/>
                  </a:lnTo>
                  <a:lnTo>
                    <a:pt x="5314" y="19594"/>
                  </a:lnTo>
                  <a:lnTo>
                    <a:pt x="5248" y="19891"/>
                  </a:lnTo>
                  <a:lnTo>
                    <a:pt x="5182" y="19594"/>
                  </a:lnTo>
                  <a:lnTo>
                    <a:pt x="4885" y="19528"/>
                  </a:lnTo>
                  <a:lnTo>
                    <a:pt x="5182" y="19462"/>
                  </a:lnTo>
                  <a:lnTo>
                    <a:pt x="5248" y="19165"/>
                  </a:lnTo>
                  <a:close/>
                  <a:moveTo>
                    <a:pt x="4499" y="0"/>
                  </a:moveTo>
                  <a:cubicBezTo>
                    <a:pt x="1822" y="1449"/>
                    <a:pt x="1" y="4284"/>
                    <a:pt x="1" y="7535"/>
                  </a:cubicBezTo>
                  <a:lnTo>
                    <a:pt x="1" y="13845"/>
                  </a:lnTo>
                  <a:cubicBezTo>
                    <a:pt x="1" y="18564"/>
                    <a:pt x="3839" y="22406"/>
                    <a:pt x="8558" y="22406"/>
                  </a:cubicBezTo>
                  <a:cubicBezTo>
                    <a:pt x="8822" y="22406"/>
                    <a:pt x="9083" y="22392"/>
                    <a:pt x="9340" y="22369"/>
                  </a:cubicBezTo>
                  <a:cubicBezTo>
                    <a:pt x="9476" y="21983"/>
                    <a:pt x="9515" y="21614"/>
                    <a:pt x="9482" y="21251"/>
                  </a:cubicBezTo>
                  <a:cubicBezTo>
                    <a:pt x="9482" y="21224"/>
                    <a:pt x="9479" y="21204"/>
                    <a:pt x="9476" y="21181"/>
                  </a:cubicBezTo>
                  <a:cubicBezTo>
                    <a:pt x="9228" y="18957"/>
                    <a:pt x="6340" y="16891"/>
                    <a:pt x="5423" y="13436"/>
                  </a:cubicBezTo>
                  <a:cubicBezTo>
                    <a:pt x="4598" y="10330"/>
                    <a:pt x="6208" y="6875"/>
                    <a:pt x="7548" y="4700"/>
                  </a:cubicBezTo>
                  <a:cubicBezTo>
                    <a:pt x="7627" y="4683"/>
                    <a:pt x="7707" y="4663"/>
                    <a:pt x="7783" y="4650"/>
                  </a:cubicBezTo>
                  <a:cubicBezTo>
                    <a:pt x="7971" y="4614"/>
                    <a:pt x="8159" y="4607"/>
                    <a:pt x="8350" y="4571"/>
                  </a:cubicBezTo>
                  <a:cubicBezTo>
                    <a:pt x="8535" y="4538"/>
                    <a:pt x="8723" y="4505"/>
                    <a:pt x="8915" y="4459"/>
                  </a:cubicBezTo>
                  <a:lnTo>
                    <a:pt x="8915" y="4442"/>
                  </a:lnTo>
                  <a:cubicBezTo>
                    <a:pt x="8778" y="4415"/>
                    <a:pt x="8639" y="4405"/>
                    <a:pt x="8502" y="4405"/>
                  </a:cubicBezTo>
                  <a:cubicBezTo>
                    <a:pt x="8443" y="4405"/>
                    <a:pt x="8385" y="4406"/>
                    <a:pt x="8327" y="4409"/>
                  </a:cubicBezTo>
                  <a:cubicBezTo>
                    <a:pt x="8136" y="4423"/>
                    <a:pt x="7944" y="4472"/>
                    <a:pt x="7756" y="4522"/>
                  </a:cubicBezTo>
                  <a:cubicBezTo>
                    <a:pt x="7713" y="4535"/>
                    <a:pt x="7677" y="4548"/>
                    <a:pt x="7634" y="4558"/>
                  </a:cubicBezTo>
                  <a:cubicBezTo>
                    <a:pt x="8281" y="3525"/>
                    <a:pt x="8852" y="2805"/>
                    <a:pt x="9030" y="2588"/>
                  </a:cubicBezTo>
                  <a:cubicBezTo>
                    <a:pt x="9215" y="3116"/>
                    <a:pt x="9426" y="3977"/>
                    <a:pt x="9245" y="4819"/>
                  </a:cubicBezTo>
                  <a:cubicBezTo>
                    <a:pt x="9099" y="5489"/>
                    <a:pt x="9911" y="6436"/>
                    <a:pt x="10350" y="6944"/>
                  </a:cubicBezTo>
                  <a:cubicBezTo>
                    <a:pt x="10489" y="7106"/>
                    <a:pt x="10611" y="7244"/>
                    <a:pt x="10621" y="7290"/>
                  </a:cubicBezTo>
                  <a:cubicBezTo>
                    <a:pt x="10667" y="7436"/>
                    <a:pt x="10466" y="7551"/>
                    <a:pt x="10231" y="7683"/>
                  </a:cubicBezTo>
                  <a:cubicBezTo>
                    <a:pt x="10172" y="7716"/>
                    <a:pt x="10109" y="7753"/>
                    <a:pt x="10050" y="7789"/>
                  </a:cubicBezTo>
                  <a:cubicBezTo>
                    <a:pt x="9977" y="7835"/>
                    <a:pt x="9938" y="7898"/>
                    <a:pt x="9928" y="7974"/>
                  </a:cubicBezTo>
                  <a:cubicBezTo>
                    <a:pt x="9895" y="8261"/>
                    <a:pt x="10287" y="8696"/>
                    <a:pt x="10380" y="8795"/>
                  </a:cubicBezTo>
                  <a:lnTo>
                    <a:pt x="10301" y="8974"/>
                  </a:lnTo>
                  <a:cubicBezTo>
                    <a:pt x="10247" y="8926"/>
                    <a:pt x="10168" y="8897"/>
                    <a:pt x="10093" y="8897"/>
                  </a:cubicBezTo>
                  <a:cubicBezTo>
                    <a:pt x="10085" y="8897"/>
                    <a:pt x="10077" y="8897"/>
                    <a:pt x="10070" y="8898"/>
                  </a:cubicBezTo>
                  <a:cubicBezTo>
                    <a:pt x="9967" y="8908"/>
                    <a:pt x="9868" y="8954"/>
                    <a:pt x="9786" y="9007"/>
                  </a:cubicBezTo>
                  <a:cubicBezTo>
                    <a:pt x="9621" y="9112"/>
                    <a:pt x="9459" y="9218"/>
                    <a:pt x="9297" y="9327"/>
                  </a:cubicBezTo>
                  <a:lnTo>
                    <a:pt x="9208" y="9389"/>
                  </a:lnTo>
                  <a:lnTo>
                    <a:pt x="9314" y="9399"/>
                  </a:lnTo>
                  <a:cubicBezTo>
                    <a:pt x="9316" y="9400"/>
                    <a:pt x="9319" y="9400"/>
                    <a:pt x="9321" y="9400"/>
                  </a:cubicBezTo>
                  <a:lnTo>
                    <a:pt x="9321" y="9400"/>
                  </a:lnTo>
                  <a:cubicBezTo>
                    <a:pt x="9453" y="9535"/>
                    <a:pt x="9608" y="9640"/>
                    <a:pt x="9773" y="9729"/>
                  </a:cubicBezTo>
                  <a:cubicBezTo>
                    <a:pt x="9858" y="9769"/>
                    <a:pt x="9944" y="9802"/>
                    <a:pt x="10040" y="9822"/>
                  </a:cubicBezTo>
                  <a:cubicBezTo>
                    <a:pt x="10083" y="9830"/>
                    <a:pt x="10128" y="9837"/>
                    <a:pt x="10173" y="9837"/>
                  </a:cubicBezTo>
                  <a:cubicBezTo>
                    <a:pt x="10218" y="9837"/>
                    <a:pt x="10263" y="9830"/>
                    <a:pt x="10304" y="9812"/>
                  </a:cubicBezTo>
                  <a:lnTo>
                    <a:pt x="10304" y="9812"/>
                  </a:lnTo>
                  <a:cubicBezTo>
                    <a:pt x="10287" y="9898"/>
                    <a:pt x="10254" y="9997"/>
                    <a:pt x="10188" y="10099"/>
                  </a:cubicBezTo>
                  <a:cubicBezTo>
                    <a:pt x="10010" y="10376"/>
                    <a:pt x="9924" y="10554"/>
                    <a:pt x="10142" y="11040"/>
                  </a:cubicBezTo>
                  <a:cubicBezTo>
                    <a:pt x="10284" y="11353"/>
                    <a:pt x="10287" y="11597"/>
                    <a:pt x="10152" y="11759"/>
                  </a:cubicBezTo>
                  <a:cubicBezTo>
                    <a:pt x="9976" y="11971"/>
                    <a:pt x="9595" y="12036"/>
                    <a:pt x="9195" y="12036"/>
                  </a:cubicBezTo>
                  <a:cubicBezTo>
                    <a:pt x="8567" y="12036"/>
                    <a:pt x="7890" y="11877"/>
                    <a:pt x="7878" y="11875"/>
                  </a:cubicBezTo>
                  <a:lnTo>
                    <a:pt x="7862" y="11868"/>
                  </a:lnTo>
                  <a:lnTo>
                    <a:pt x="7849" y="11878"/>
                  </a:lnTo>
                  <a:cubicBezTo>
                    <a:pt x="7152" y="12247"/>
                    <a:pt x="6875" y="14769"/>
                    <a:pt x="7103" y="16076"/>
                  </a:cubicBezTo>
                  <a:cubicBezTo>
                    <a:pt x="7192" y="16584"/>
                    <a:pt x="7350" y="16868"/>
                    <a:pt x="7565" y="16901"/>
                  </a:cubicBezTo>
                  <a:cubicBezTo>
                    <a:pt x="7611" y="16907"/>
                    <a:pt x="7662" y="16910"/>
                    <a:pt x="7718" y="16910"/>
                  </a:cubicBezTo>
                  <a:cubicBezTo>
                    <a:pt x="7924" y="16910"/>
                    <a:pt x="8195" y="16872"/>
                    <a:pt x="8522" y="16825"/>
                  </a:cubicBezTo>
                  <a:cubicBezTo>
                    <a:pt x="8965" y="16760"/>
                    <a:pt x="9480" y="16684"/>
                    <a:pt x="9999" y="16684"/>
                  </a:cubicBezTo>
                  <a:cubicBezTo>
                    <a:pt x="11101" y="16684"/>
                    <a:pt x="12218" y="17025"/>
                    <a:pt x="12680" y="18525"/>
                  </a:cubicBezTo>
                  <a:cubicBezTo>
                    <a:pt x="12815" y="18960"/>
                    <a:pt x="12931" y="19376"/>
                    <a:pt x="13030" y="19772"/>
                  </a:cubicBezTo>
                  <a:cubicBezTo>
                    <a:pt x="13033" y="19798"/>
                    <a:pt x="13043" y="19822"/>
                    <a:pt x="13046" y="19848"/>
                  </a:cubicBezTo>
                  <a:cubicBezTo>
                    <a:pt x="13145" y="20247"/>
                    <a:pt x="13228" y="20624"/>
                    <a:pt x="13294" y="20970"/>
                  </a:cubicBezTo>
                  <a:lnTo>
                    <a:pt x="13330" y="20944"/>
                  </a:lnTo>
                  <a:lnTo>
                    <a:pt x="13370" y="20921"/>
                  </a:lnTo>
                  <a:cubicBezTo>
                    <a:pt x="13304" y="20591"/>
                    <a:pt x="13221" y="20214"/>
                    <a:pt x="13122" y="19812"/>
                  </a:cubicBezTo>
                  <a:cubicBezTo>
                    <a:pt x="13119" y="19785"/>
                    <a:pt x="13109" y="19762"/>
                    <a:pt x="13106" y="19736"/>
                  </a:cubicBezTo>
                  <a:cubicBezTo>
                    <a:pt x="13007" y="19350"/>
                    <a:pt x="12895" y="18944"/>
                    <a:pt x="12763" y="18515"/>
                  </a:cubicBezTo>
                  <a:cubicBezTo>
                    <a:pt x="12283" y="16969"/>
                    <a:pt x="11097" y="16626"/>
                    <a:pt x="9970" y="16626"/>
                  </a:cubicBezTo>
                  <a:cubicBezTo>
                    <a:pt x="9445" y="16626"/>
                    <a:pt x="8934" y="16700"/>
                    <a:pt x="8512" y="16762"/>
                  </a:cubicBezTo>
                  <a:cubicBezTo>
                    <a:pt x="8199" y="16810"/>
                    <a:pt x="7919" y="16849"/>
                    <a:pt x="7716" y="16849"/>
                  </a:cubicBezTo>
                  <a:cubicBezTo>
                    <a:pt x="7666" y="16849"/>
                    <a:pt x="7621" y="16847"/>
                    <a:pt x="7581" y="16841"/>
                  </a:cubicBezTo>
                  <a:cubicBezTo>
                    <a:pt x="7410" y="16815"/>
                    <a:pt x="7268" y="16548"/>
                    <a:pt x="7188" y="16082"/>
                  </a:cubicBezTo>
                  <a:cubicBezTo>
                    <a:pt x="6951" y="14706"/>
                    <a:pt x="7271" y="12327"/>
                    <a:pt x="7878" y="11974"/>
                  </a:cubicBezTo>
                  <a:cubicBezTo>
                    <a:pt x="7991" y="12000"/>
                    <a:pt x="8600" y="12134"/>
                    <a:pt x="9184" y="12134"/>
                  </a:cubicBezTo>
                  <a:cubicBezTo>
                    <a:pt x="9609" y="12134"/>
                    <a:pt x="10021" y="12063"/>
                    <a:pt x="10218" y="11828"/>
                  </a:cubicBezTo>
                  <a:cubicBezTo>
                    <a:pt x="10373" y="11640"/>
                    <a:pt x="10373" y="11370"/>
                    <a:pt x="10221" y="11023"/>
                  </a:cubicBezTo>
                  <a:cubicBezTo>
                    <a:pt x="10020" y="10574"/>
                    <a:pt x="10096" y="10419"/>
                    <a:pt x="10261" y="10158"/>
                  </a:cubicBezTo>
                  <a:cubicBezTo>
                    <a:pt x="10542" y="9719"/>
                    <a:pt x="10327" y="9386"/>
                    <a:pt x="10258" y="9300"/>
                  </a:cubicBezTo>
                  <a:lnTo>
                    <a:pt x="10482" y="8789"/>
                  </a:lnTo>
                  <a:lnTo>
                    <a:pt x="10459" y="8766"/>
                  </a:lnTo>
                  <a:cubicBezTo>
                    <a:pt x="10324" y="8630"/>
                    <a:pt x="9987" y="8228"/>
                    <a:pt x="10010" y="7990"/>
                  </a:cubicBezTo>
                  <a:cubicBezTo>
                    <a:pt x="10020" y="7937"/>
                    <a:pt x="10043" y="7898"/>
                    <a:pt x="10093" y="7865"/>
                  </a:cubicBezTo>
                  <a:cubicBezTo>
                    <a:pt x="10152" y="7825"/>
                    <a:pt x="10212" y="7792"/>
                    <a:pt x="10271" y="7759"/>
                  </a:cubicBezTo>
                  <a:cubicBezTo>
                    <a:pt x="10525" y="7617"/>
                    <a:pt x="10766" y="7479"/>
                    <a:pt x="10700" y="7271"/>
                  </a:cubicBezTo>
                  <a:cubicBezTo>
                    <a:pt x="10683" y="7211"/>
                    <a:pt x="10591" y="7109"/>
                    <a:pt x="10410" y="6894"/>
                  </a:cubicBezTo>
                  <a:cubicBezTo>
                    <a:pt x="9980" y="6396"/>
                    <a:pt x="9188" y="5465"/>
                    <a:pt x="9327" y="4838"/>
                  </a:cubicBezTo>
                  <a:cubicBezTo>
                    <a:pt x="9518" y="3957"/>
                    <a:pt x="9284" y="3050"/>
                    <a:pt x="9089" y="2518"/>
                  </a:cubicBezTo>
                  <a:cubicBezTo>
                    <a:pt x="9129" y="2472"/>
                    <a:pt x="9429" y="2046"/>
                    <a:pt x="8888" y="1433"/>
                  </a:cubicBezTo>
                  <a:cubicBezTo>
                    <a:pt x="8677" y="1192"/>
                    <a:pt x="7786" y="743"/>
                    <a:pt x="6611" y="400"/>
                  </a:cubicBezTo>
                  <a:cubicBezTo>
                    <a:pt x="6571" y="390"/>
                    <a:pt x="6525" y="376"/>
                    <a:pt x="6479" y="363"/>
                  </a:cubicBezTo>
                  <a:cubicBezTo>
                    <a:pt x="5875" y="198"/>
                    <a:pt x="5198" y="63"/>
                    <a:pt x="4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8"/>
            <p:cNvSpPr/>
            <p:nvPr/>
          </p:nvSpPr>
          <p:spPr>
            <a:xfrm>
              <a:off x="5688238" y="1994650"/>
              <a:ext cx="42335" cy="18903"/>
            </a:xfrm>
            <a:custGeom>
              <a:rect b="b" l="l" r="r" t="t"/>
              <a:pathLst>
                <a:path extrusionOk="0" h="217" w="486">
                  <a:moveTo>
                    <a:pt x="431" y="1"/>
                  </a:moveTo>
                  <a:cubicBezTo>
                    <a:pt x="357" y="1"/>
                    <a:pt x="284" y="26"/>
                    <a:pt x="218" y="55"/>
                  </a:cubicBezTo>
                  <a:cubicBezTo>
                    <a:pt x="135" y="91"/>
                    <a:pt x="56" y="144"/>
                    <a:pt x="0" y="217"/>
                  </a:cubicBezTo>
                  <a:cubicBezTo>
                    <a:pt x="89" y="200"/>
                    <a:pt x="172" y="161"/>
                    <a:pt x="251" y="131"/>
                  </a:cubicBezTo>
                  <a:cubicBezTo>
                    <a:pt x="330" y="88"/>
                    <a:pt x="403" y="52"/>
                    <a:pt x="485" y="6"/>
                  </a:cubicBezTo>
                  <a:cubicBezTo>
                    <a:pt x="467" y="2"/>
                    <a:pt x="449" y="1"/>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8"/>
            <p:cNvSpPr/>
            <p:nvPr/>
          </p:nvSpPr>
          <p:spPr>
            <a:xfrm>
              <a:off x="5467417" y="1812244"/>
              <a:ext cx="183541" cy="43991"/>
            </a:xfrm>
            <a:custGeom>
              <a:rect b="b" l="l" r="r" t="t"/>
              <a:pathLst>
                <a:path extrusionOk="0" h="505" w="2107">
                  <a:moveTo>
                    <a:pt x="1083" y="298"/>
                  </a:moveTo>
                  <a:cubicBezTo>
                    <a:pt x="1119" y="321"/>
                    <a:pt x="1156" y="337"/>
                    <a:pt x="1198" y="354"/>
                  </a:cubicBezTo>
                  <a:cubicBezTo>
                    <a:pt x="1251" y="377"/>
                    <a:pt x="1301" y="393"/>
                    <a:pt x="1354" y="400"/>
                  </a:cubicBezTo>
                  <a:lnTo>
                    <a:pt x="1363" y="400"/>
                  </a:lnTo>
                  <a:cubicBezTo>
                    <a:pt x="1311" y="410"/>
                    <a:pt x="1255" y="413"/>
                    <a:pt x="1202" y="416"/>
                  </a:cubicBezTo>
                  <a:cubicBezTo>
                    <a:pt x="1103" y="424"/>
                    <a:pt x="1004" y="428"/>
                    <a:pt x="905" y="428"/>
                  </a:cubicBezTo>
                  <a:cubicBezTo>
                    <a:pt x="872" y="428"/>
                    <a:pt x="839" y="427"/>
                    <a:pt x="806" y="426"/>
                  </a:cubicBezTo>
                  <a:cubicBezTo>
                    <a:pt x="558" y="416"/>
                    <a:pt x="311" y="377"/>
                    <a:pt x="63" y="317"/>
                  </a:cubicBezTo>
                  <a:lnTo>
                    <a:pt x="63" y="317"/>
                  </a:lnTo>
                  <a:cubicBezTo>
                    <a:pt x="214" y="328"/>
                    <a:pt x="367" y="333"/>
                    <a:pt x="521" y="333"/>
                  </a:cubicBezTo>
                  <a:cubicBezTo>
                    <a:pt x="613" y="333"/>
                    <a:pt x="706" y="331"/>
                    <a:pt x="799" y="327"/>
                  </a:cubicBezTo>
                  <a:cubicBezTo>
                    <a:pt x="892" y="321"/>
                    <a:pt x="987" y="311"/>
                    <a:pt x="1083" y="298"/>
                  </a:cubicBezTo>
                  <a:close/>
                  <a:moveTo>
                    <a:pt x="1479" y="1"/>
                  </a:moveTo>
                  <a:cubicBezTo>
                    <a:pt x="1396" y="73"/>
                    <a:pt x="1271" y="119"/>
                    <a:pt x="1152" y="156"/>
                  </a:cubicBezTo>
                  <a:cubicBezTo>
                    <a:pt x="1033" y="195"/>
                    <a:pt x="905" y="222"/>
                    <a:pt x="776" y="245"/>
                  </a:cubicBezTo>
                  <a:cubicBezTo>
                    <a:pt x="529" y="284"/>
                    <a:pt x="278" y="304"/>
                    <a:pt x="27" y="311"/>
                  </a:cubicBezTo>
                  <a:cubicBezTo>
                    <a:pt x="17" y="304"/>
                    <a:pt x="10" y="304"/>
                    <a:pt x="0" y="304"/>
                  </a:cubicBezTo>
                  <a:cubicBezTo>
                    <a:pt x="7" y="311"/>
                    <a:pt x="10" y="311"/>
                    <a:pt x="14" y="314"/>
                  </a:cubicBezTo>
                  <a:lnTo>
                    <a:pt x="30" y="314"/>
                  </a:lnTo>
                  <a:cubicBezTo>
                    <a:pt x="146" y="377"/>
                    <a:pt x="271" y="416"/>
                    <a:pt x="393" y="446"/>
                  </a:cubicBezTo>
                  <a:cubicBezTo>
                    <a:pt x="525" y="479"/>
                    <a:pt x="661" y="499"/>
                    <a:pt x="799" y="502"/>
                  </a:cubicBezTo>
                  <a:cubicBezTo>
                    <a:pt x="827" y="503"/>
                    <a:pt x="855" y="504"/>
                    <a:pt x="882" y="504"/>
                  </a:cubicBezTo>
                  <a:cubicBezTo>
                    <a:pt x="1077" y="504"/>
                    <a:pt x="1274" y="474"/>
                    <a:pt x="1459" y="413"/>
                  </a:cubicBezTo>
                  <a:cubicBezTo>
                    <a:pt x="1528" y="420"/>
                    <a:pt x="1601" y="430"/>
                    <a:pt x="1674" y="430"/>
                  </a:cubicBezTo>
                  <a:cubicBezTo>
                    <a:pt x="1614" y="420"/>
                    <a:pt x="1558" y="413"/>
                    <a:pt x="1499" y="397"/>
                  </a:cubicBezTo>
                  <a:cubicBezTo>
                    <a:pt x="1532" y="383"/>
                    <a:pt x="1561" y="377"/>
                    <a:pt x="1594" y="364"/>
                  </a:cubicBezTo>
                  <a:lnTo>
                    <a:pt x="1594" y="364"/>
                  </a:lnTo>
                  <a:cubicBezTo>
                    <a:pt x="1548" y="370"/>
                    <a:pt x="1502" y="377"/>
                    <a:pt x="1453" y="383"/>
                  </a:cubicBezTo>
                  <a:cubicBezTo>
                    <a:pt x="1420" y="377"/>
                    <a:pt x="1393" y="367"/>
                    <a:pt x="1360" y="354"/>
                  </a:cubicBezTo>
                  <a:cubicBezTo>
                    <a:pt x="1311" y="337"/>
                    <a:pt x="1261" y="317"/>
                    <a:pt x="1215" y="294"/>
                  </a:cubicBezTo>
                  <a:cubicBezTo>
                    <a:pt x="1202" y="288"/>
                    <a:pt x="1195" y="281"/>
                    <a:pt x="1182" y="271"/>
                  </a:cubicBezTo>
                  <a:lnTo>
                    <a:pt x="1185" y="271"/>
                  </a:lnTo>
                  <a:cubicBezTo>
                    <a:pt x="1238" y="261"/>
                    <a:pt x="1294" y="248"/>
                    <a:pt x="1350" y="232"/>
                  </a:cubicBezTo>
                  <a:cubicBezTo>
                    <a:pt x="1377" y="245"/>
                    <a:pt x="1400" y="255"/>
                    <a:pt x="1429" y="268"/>
                  </a:cubicBezTo>
                  <a:cubicBezTo>
                    <a:pt x="1482" y="288"/>
                    <a:pt x="1532" y="304"/>
                    <a:pt x="1585" y="314"/>
                  </a:cubicBezTo>
                  <a:cubicBezTo>
                    <a:pt x="1693" y="337"/>
                    <a:pt x="1799" y="347"/>
                    <a:pt x="1908" y="347"/>
                  </a:cubicBezTo>
                  <a:cubicBezTo>
                    <a:pt x="1799" y="334"/>
                    <a:pt x="1697" y="311"/>
                    <a:pt x="1598" y="278"/>
                  </a:cubicBezTo>
                  <a:cubicBezTo>
                    <a:pt x="1548" y="261"/>
                    <a:pt x="1499" y="238"/>
                    <a:pt x="1453" y="215"/>
                  </a:cubicBezTo>
                  <a:cubicBezTo>
                    <a:pt x="1449" y="212"/>
                    <a:pt x="1443" y="205"/>
                    <a:pt x="1436" y="202"/>
                  </a:cubicBezTo>
                  <a:cubicBezTo>
                    <a:pt x="1459" y="195"/>
                    <a:pt x="1476" y="185"/>
                    <a:pt x="1495" y="179"/>
                  </a:cubicBezTo>
                  <a:cubicBezTo>
                    <a:pt x="1528" y="185"/>
                    <a:pt x="1558" y="195"/>
                    <a:pt x="1591" y="199"/>
                  </a:cubicBezTo>
                  <a:cubicBezTo>
                    <a:pt x="1633" y="203"/>
                    <a:pt x="1675" y="208"/>
                    <a:pt x="1716" y="208"/>
                  </a:cubicBezTo>
                  <a:cubicBezTo>
                    <a:pt x="1733" y="208"/>
                    <a:pt x="1750" y="207"/>
                    <a:pt x="1766" y="205"/>
                  </a:cubicBezTo>
                  <a:cubicBezTo>
                    <a:pt x="1888" y="199"/>
                    <a:pt x="1997" y="166"/>
                    <a:pt x="2106" y="119"/>
                  </a:cubicBezTo>
                  <a:lnTo>
                    <a:pt x="2106" y="119"/>
                  </a:lnTo>
                  <a:cubicBezTo>
                    <a:pt x="2003" y="150"/>
                    <a:pt x="1898" y="166"/>
                    <a:pt x="1794" y="166"/>
                  </a:cubicBezTo>
                  <a:cubicBezTo>
                    <a:pt x="1785" y="166"/>
                    <a:pt x="1776" y="166"/>
                    <a:pt x="1766" y="166"/>
                  </a:cubicBezTo>
                  <a:cubicBezTo>
                    <a:pt x="1710" y="162"/>
                    <a:pt x="1657" y="152"/>
                    <a:pt x="1601" y="139"/>
                  </a:cubicBezTo>
                  <a:cubicBezTo>
                    <a:pt x="1594" y="136"/>
                    <a:pt x="1585" y="133"/>
                    <a:pt x="1575" y="133"/>
                  </a:cubicBezTo>
                  <a:cubicBezTo>
                    <a:pt x="1575" y="133"/>
                    <a:pt x="1578" y="133"/>
                    <a:pt x="1578" y="129"/>
                  </a:cubicBezTo>
                  <a:lnTo>
                    <a:pt x="14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8"/>
            <p:cNvSpPr/>
            <p:nvPr/>
          </p:nvSpPr>
          <p:spPr>
            <a:xfrm>
              <a:off x="5412190" y="1339069"/>
              <a:ext cx="848190" cy="1718071"/>
            </a:xfrm>
            <a:custGeom>
              <a:rect b="b" l="l" r="r" t="t"/>
              <a:pathLst>
                <a:path extrusionOk="0" h="19723" w="9737">
                  <a:moveTo>
                    <a:pt x="2080" y="0"/>
                  </a:moveTo>
                  <a:cubicBezTo>
                    <a:pt x="1357" y="0"/>
                    <a:pt x="661" y="99"/>
                    <a:pt x="1" y="287"/>
                  </a:cubicBezTo>
                  <a:cubicBezTo>
                    <a:pt x="47" y="301"/>
                    <a:pt x="87" y="314"/>
                    <a:pt x="133" y="324"/>
                  </a:cubicBezTo>
                  <a:cubicBezTo>
                    <a:pt x="757" y="159"/>
                    <a:pt x="1407" y="70"/>
                    <a:pt x="2083" y="70"/>
                  </a:cubicBezTo>
                  <a:cubicBezTo>
                    <a:pt x="6268" y="70"/>
                    <a:pt x="9671" y="3472"/>
                    <a:pt x="9671" y="7657"/>
                  </a:cubicBezTo>
                  <a:lnTo>
                    <a:pt x="9671" y="13571"/>
                  </a:lnTo>
                  <a:cubicBezTo>
                    <a:pt x="9671" y="16056"/>
                    <a:pt x="8469" y="18267"/>
                    <a:pt x="6618" y="19647"/>
                  </a:cubicBezTo>
                  <a:cubicBezTo>
                    <a:pt x="6621" y="19673"/>
                    <a:pt x="6631" y="19696"/>
                    <a:pt x="6634" y="19723"/>
                  </a:cubicBezTo>
                  <a:cubicBezTo>
                    <a:pt x="8515" y="18323"/>
                    <a:pt x="9737" y="16089"/>
                    <a:pt x="9737" y="13571"/>
                  </a:cubicBezTo>
                  <a:lnTo>
                    <a:pt x="9737" y="7657"/>
                  </a:lnTo>
                  <a:cubicBezTo>
                    <a:pt x="9737" y="3436"/>
                    <a:pt x="6301" y="0"/>
                    <a:pt x="2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8"/>
            <p:cNvSpPr/>
            <p:nvPr/>
          </p:nvSpPr>
          <p:spPr>
            <a:xfrm>
              <a:off x="4839275" y="1234712"/>
              <a:ext cx="1507961" cy="2057887"/>
            </a:xfrm>
            <a:custGeom>
              <a:rect b="b" l="l" r="r" t="t"/>
              <a:pathLst>
                <a:path extrusionOk="0" h="23624" w="17311">
                  <a:moveTo>
                    <a:pt x="8650" y="99"/>
                  </a:moveTo>
                  <a:cubicBezTo>
                    <a:pt x="13370" y="99"/>
                    <a:pt x="17211" y="3941"/>
                    <a:pt x="17211" y="8660"/>
                  </a:cubicBezTo>
                  <a:lnTo>
                    <a:pt x="17211" y="14967"/>
                  </a:lnTo>
                  <a:cubicBezTo>
                    <a:pt x="17211" y="17908"/>
                    <a:pt x="15723" y="20508"/>
                    <a:pt x="13459" y="22046"/>
                  </a:cubicBezTo>
                  <a:lnTo>
                    <a:pt x="13423" y="22072"/>
                  </a:lnTo>
                  <a:lnTo>
                    <a:pt x="13383" y="22096"/>
                  </a:lnTo>
                  <a:cubicBezTo>
                    <a:pt x="12231" y="22865"/>
                    <a:pt x="10885" y="23360"/>
                    <a:pt x="9433" y="23492"/>
                  </a:cubicBezTo>
                  <a:cubicBezTo>
                    <a:pt x="9175" y="23515"/>
                    <a:pt x="8914" y="23528"/>
                    <a:pt x="8650" y="23528"/>
                  </a:cubicBezTo>
                  <a:cubicBezTo>
                    <a:pt x="3931" y="23528"/>
                    <a:pt x="93" y="19686"/>
                    <a:pt x="93" y="14967"/>
                  </a:cubicBezTo>
                  <a:lnTo>
                    <a:pt x="93" y="8657"/>
                  </a:lnTo>
                  <a:cubicBezTo>
                    <a:pt x="93" y="5406"/>
                    <a:pt x="1915" y="2571"/>
                    <a:pt x="4591" y="1122"/>
                  </a:cubicBezTo>
                  <a:cubicBezTo>
                    <a:pt x="5802" y="472"/>
                    <a:pt x="7182" y="99"/>
                    <a:pt x="8650" y="99"/>
                  </a:cubicBezTo>
                  <a:close/>
                  <a:moveTo>
                    <a:pt x="8657" y="0"/>
                  </a:moveTo>
                  <a:cubicBezTo>
                    <a:pt x="3885" y="0"/>
                    <a:pt x="0" y="3881"/>
                    <a:pt x="0" y="8657"/>
                  </a:cubicBezTo>
                  <a:lnTo>
                    <a:pt x="0" y="14967"/>
                  </a:lnTo>
                  <a:cubicBezTo>
                    <a:pt x="0" y="19739"/>
                    <a:pt x="3885" y="23624"/>
                    <a:pt x="8657" y="23624"/>
                  </a:cubicBezTo>
                  <a:cubicBezTo>
                    <a:pt x="13429" y="23624"/>
                    <a:pt x="17310" y="19739"/>
                    <a:pt x="17310" y="14967"/>
                  </a:cubicBezTo>
                  <a:lnTo>
                    <a:pt x="17310" y="8657"/>
                  </a:lnTo>
                  <a:cubicBezTo>
                    <a:pt x="17310" y="3881"/>
                    <a:pt x="13426" y="0"/>
                    <a:pt x="8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8"/>
            <p:cNvSpPr/>
            <p:nvPr/>
          </p:nvSpPr>
          <p:spPr>
            <a:xfrm>
              <a:off x="5179348" y="2614865"/>
              <a:ext cx="126571" cy="126571"/>
            </a:xfrm>
            <a:custGeom>
              <a:rect b="b" l="l" r="r" t="t"/>
              <a:pathLst>
                <a:path extrusionOk="0" h="1453" w="1453">
                  <a:moveTo>
                    <a:pt x="727" y="1"/>
                  </a:moveTo>
                  <a:lnTo>
                    <a:pt x="595" y="602"/>
                  </a:lnTo>
                  <a:lnTo>
                    <a:pt x="1" y="727"/>
                  </a:lnTo>
                  <a:lnTo>
                    <a:pt x="595" y="856"/>
                  </a:lnTo>
                  <a:lnTo>
                    <a:pt x="727" y="1453"/>
                  </a:lnTo>
                  <a:lnTo>
                    <a:pt x="855" y="856"/>
                  </a:lnTo>
                  <a:lnTo>
                    <a:pt x="1453" y="727"/>
                  </a:lnTo>
                  <a:lnTo>
                    <a:pt x="855" y="602"/>
                  </a:lnTo>
                  <a:lnTo>
                    <a:pt x="7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8"/>
            <p:cNvSpPr/>
            <p:nvPr/>
          </p:nvSpPr>
          <p:spPr>
            <a:xfrm>
              <a:off x="4972639" y="2379758"/>
              <a:ext cx="64461" cy="64723"/>
            </a:xfrm>
            <a:custGeom>
              <a:rect b="b" l="l" r="r" t="t"/>
              <a:pathLst>
                <a:path extrusionOk="0" h="743" w="740">
                  <a:moveTo>
                    <a:pt x="367" y="0"/>
                  </a:moveTo>
                  <a:lnTo>
                    <a:pt x="301" y="304"/>
                  </a:lnTo>
                  <a:lnTo>
                    <a:pt x="1" y="370"/>
                  </a:lnTo>
                  <a:lnTo>
                    <a:pt x="301" y="436"/>
                  </a:lnTo>
                  <a:lnTo>
                    <a:pt x="367" y="743"/>
                  </a:lnTo>
                  <a:lnTo>
                    <a:pt x="433" y="436"/>
                  </a:lnTo>
                  <a:lnTo>
                    <a:pt x="740" y="370"/>
                  </a:lnTo>
                  <a:lnTo>
                    <a:pt x="433" y="304"/>
                  </a:lnTo>
                  <a:lnTo>
                    <a:pt x="3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8"/>
            <p:cNvSpPr/>
            <p:nvPr/>
          </p:nvSpPr>
          <p:spPr>
            <a:xfrm>
              <a:off x="5159487" y="1515029"/>
              <a:ext cx="92075" cy="91727"/>
            </a:xfrm>
            <a:custGeom>
              <a:rect b="b" l="l" r="r" t="t"/>
              <a:pathLst>
                <a:path extrusionOk="0" h="1053" w="1057">
                  <a:moveTo>
                    <a:pt x="529" y="0"/>
                  </a:moveTo>
                  <a:lnTo>
                    <a:pt x="440" y="432"/>
                  </a:lnTo>
                  <a:lnTo>
                    <a:pt x="1" y="525"/>
                  </a:lnTo>
                  <a:lnTo>
                    <a:pt x="440" y="621"/>
                  </a:lnTo>
                  <a:lnTo>
                    <a:pt x="529" y="1053"/>
                  </a:lnTo>
                  <a:lnTo>
                    <a:pt x="625" y="621"/>
                  </a:lnTo>
                  <a:lnTo>
                    <a:pt x="1057" y="525"/>
                  </a:lnTo>
                  <a:lnTo>
                    <a:pt x="625" y="432"/>
                  </a:lnTo>
                  <a:lnTo>
                    <a:pt x="5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8"/>
            <p:cNvSpPr/>
            <p:nvPr/>
          </p:nvSpPr>
          <p:spPr>
            <a:xfrm>
              <a:off x="4947638" y="1798132"/>
              <a:ext cx="323788" cy="313944"/>
            </a:xfrm>
            <a:custGeom>
              <a:rect b="b" l="l" r="r" t="t"/>
              <a:pathLst>
                <a:path extrusionOk="0" h="3604" w="3717">
                  <a:moveTo>
                    <a:pt x="2046" y="1"/>
                  </a:moveTo>
                  <a:cubicBezTo>
                    <a:pt x="1738" y="1"/>
                    <a:pt x="1425" y="80"/>
                    <a:pt x="1143" y="248"/>
                  </a:cubicBezTo>
                  <a:cubicBezTo>
                    <a:pt x="284" y="750"/>
                    <a:pt x="1" y="1856"/>
                    <a:pt x="502" y="2717"/>
                  </a:cubicBezTo>
                  <a:cubicBezTo>
                    <a:pt x="838" y="3287"/>
                    <a:pt x="1439" y="3604"/>
                    <a:pt x="2056" y="3604"/>
                  </a:cubicBezTo>
                  <a:cubicBezTo>
                    <a:pt x="2367" y="3604"/>
                    <a:pt x="2683" y="3523"/>
                    <a:pt x="2971" y="3354"/>
                  </a:cubicBezTo>
                  <a:cubicBezTo>
                    <a:pt x="3317" y="3149"/>
                    <a:pt x="3571" y="2842"/>
                    <a:pt x="3717" y="2489"/>
                  </a:cubicBezTo>
                  <a:lnTo>
                    <a:pt x="3717" y="2489"/>
                  </a:lnTo>
                  <a:cubicBezTo>
                    <a:pt x="3647" y="2555"/>
                    <a:pt x="3568" y="2611"/>
                    <a:pt x="3482" y="2661"/>
                  </a:cubicBezTo>
                  <a:cubicBezTo>
                    <a:pt x="3248" y="2798"/>
                    <a:pt x="2992" y="2863"/>
                    <a:pt x="2739" y="2863"/>
                  </a:cubicBezTo>
                  <a:cubicBezTo>
                    <a:pt x="2236" y="2863"/>
                    <a:pt x="1748" y="2606"/>
                    <a:pt x="1476" y="2143"/>
                  </a:cubicBezTo>
                  <a:cubicBezTo>
                    <a:pt x="1067" y="1443"/>
                    <a:pt x="1298" y="545"/>
                    <a:pt x="1997" y="136"/>
                  </a:cubicBezTo>
                  <a:cubicBezTo>
                    <a:pt x="2083" y="87"/>
                    <a:pt x="2172" y="47"/>
                    <a:pt x="2265" y="14"/>
                  </a:cubicBezTo>
                  <a:cubicBezTo>
                    <a:pt x="2192" y="5"/>
                    <a:pt x="2119" y="1"/>
                    <a:pt x="20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8"/>
            <p:cNvSpPr/>
            <p:nvPr/>
          </p:nvSpPr>
          <p:spPr>
            <a:xfrm>
              <a:off x="5272467" y="3000670"/>
              <a:ext cx="63329" cy="63329"/>
            </a:xfrm>
            <a:custGeom>
              <a:rect b="b" l="l" r="r" t="t"/>
              <a:pathLst>
                <a:path extrusionOk="0" h="727" w="727">
                  <a:moveTo>
                    <a:pt x="364" y="1"/>
                  </a:moveTo>
                  <a:lnTo>
                    <a:pt x="301" y="301"/>
                  </a:lnTo>
                  <a:lnTo>
                    <a:pt x="1" y="364"/>
                  </a:lnTo>
                  <a:lnTo>
                    <a:pt x="301" y="430"/>
                  </a:lnTo>
                  <a:lnTo>
                    <a:pt x="364" y="727"/>
                  </a:lnTo>
                  <a:lnTo>
                    <a:pt x="430" y="430"/>
                  </a:lnTo>
                  <a:lnTo>
                    <a:pt x="727" y="364"/>
                  </a:lnTo>
                  <a:lnTo>
                    <a:pt x="430" y="301"/>
                  </a:lnTo>
                  <a:lnTo>
                    <a:pt x="3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8"/>
            <p:cNvSpPr/>
            <p:nvPr/>
          </p:nvSpPr>
          <p:spPr>
            <a:xfrm>
              <a:off x="5324558" y="1731494"/>
              <a:ext cx="58973" cy="59322"/>
            </a:xfrm>
            <a:custGeom>
              <a:rect b="b" l="l" r="r" t="t"/>
              <a:pathLst>
                <a:path extrusionOk="0" h="681" w="677">
                  <a:moveTo>
                    <a:pt x="337" y="0"/>
                  </a:moveTo>
                  <a:lnTo>
                    <a:pt x="277" y="281"/>
                  </a:lnTo>
                  <a:lnTo>
                    <a:pt x="0" y="340"/>
                  </a:lnTo>
                  <a:lnTo>
                    <a:pt x="277" y="400"/>
                  </a:lnTo>
                  <a:lnTo>
                    <a:pt x="337" y="680"/>
                  </a:lnTo>
                  <a:lnTo>
                    <a:pt x="400" y="400"/>
                  </a:lnTo>
                  <a:lnTo>
                    <a:pt x="677" y="340"/>
                  </a:lnTo>
                  <a:lnTo>
                    <a:pt x="400" y="281"/>
                  </a:lnTo>
                  <a:lnTo>
                    <a:pt x="3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8"/>
            <p:cNvSpPr/>
            <p:nvPr/>
          </p:nvSpPr>
          <p:spPr>
            <a:xfrm flipH="1">
              <a:off x="5846947" y="1672624"/>
              <a:ext cx="225214" cy="226551"/>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8"/>
            <p:cNvSpPr/>
            <p:nvPr/>
          </p:nvSpPr>
          <p:spPr>
            <a:xfrm flipH="1">
              <a:off x="6072148" y="2013554"/>
              <a:ext cx="147451" cy="14833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8"/>
            <p:cNvSpPr/>
            <p:nvPr/>
          </p:nvSpPr>
          <p:spPr>
            <a:xfrm flipH="1">
              <a:off x="5758774" y="2472476"/>
              <a:ext cx="113675" cy="114368"/>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58"/>
          <p:cNvGrpSpPr/>
          <p:nvPr/>
        </p:nvGrpSpPr>
        <p:grpSpPr>
          <a:xfrm>
            <a:off x="6357601" y="2182374"/>
            <a:ext cx="2051050" cy="2175909"/>
            <a:chOff x="6794363" y="2128867"/>
            <a:chExt cx="1363458" cy="1446556"/>
          </a:xfrm>
        </p:grpSpPr>
        <p:sp>
          <p:nvSpPr>
            <p:cNvPr id="3330" name="Google Shape;3330;p58"/>
            <p:cNvSpPr/>
            <p:nvPr/>
          </p:nvSpPr>
          <p:spPr>
            <a:xfrm>
              <a:off x="6794363" y="2128867"/>
              <a:ext cx="1363458" cy="1446163"/>
            </a:xfrm>
            <a:custGeom>
              <a:rect b="b" l="l" r="r" t="t"/>
              <a:pathLst>
                <a:path extrusionOk="0" h="21595" w="20360">
                  <a:moveTo>
                    <a:pt x="7901" y="1"/>
                  </a:moveTo>
                  <a:cubicBezTo>
                    <a:pt x="3545" y="1"/>
                    <a:pt x="0" y="3545"/>
                    <a:pt x="0" y="7902"/>
                  </a:cubicBezTo>
                  <a:lnTo>
                    <a:pt x="0" y="21565"/>
                  </a:lnTo>
                  <a:lnTo>
                    <a:pt x="4528" y="21565"/>
                  </a:lnTo>
                  <a:lnTo>
                    <a:pt x="4528" y="21584"/>
                  </a:lnTo>
                  <a:lnTo>
                    <a:pt x="9175" y="21584"/>
                  </a:lnTo>
                  <a:lnTo>
                    <a:pt x="9175" y="21594"/>
                  </a:lnTo>
                  <a:lnTo>
                    <a:pt x="11862" y="21594"/>
                  </a:lnTo>
                  <a:lnTo>
                    <a:pt x="11862" y="21584"/>
                  </a:lnTo>
                  <a:lnTo>
                    <a:pt x="20327" y="21584"/>
                  </a:lnTo>
                  <a:lnTo>
                    <a:pt x="20327" y="21522"/>
                  </a:lnTo>
                  <a:lnTo>
                    <a:pt x="20360" y="21522"/>
                  </a:lnTo>
                  <a:lnTo>
                    <a:pt x="20360" y="7902"/>
                  </a:lnTo>
                  <a:cubicBezTo>
                    <a:pt x="20360" y="4222"/>
                    <a:pt x="17828" y="1133"/>
                    <a:pt x="14413" y="278"/>
                  </a:cubicBezTo>
                  <a:cubicBezTo>
                    <a:pt x="13776" y="113"/>
                    <a:pt x="13112" y="27"/>
                    <a:pt x="12426" y="27"/>
                  </a:cubicBezTo>
                  <a:cubicBezTo>
                    <a:pt x="11657" y="27"/>
                    <a:pt x="10908" y="139"/>
                    <a:pt x="10205" y="344"/>
                  </a:cubicBezTo>
                  <a:cubicBezTo>
                    <a:pt x="9472" y="123"/>
                    <a:pt x="8703" y="1"/>
                    <a:pt x="7901" y="1"/>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39999"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8"/>
            <p:cNvSpPr/>
            <p:nvPr/>
          </p:nvSpPr>
          <p:spPr>
            <a:xfrm>
              <a:off x="7109038" y="2135028"/>
              <a:ext cx="1044358" cy="1433774"/>
            </a:xfrm>
            <a:custGeom>
              <a:rect b="b" l="l" r="r" t="t"/>
              <a:pathLst>
                <a:path extrusionOk="0" h="21410" w="15595">
                  <a:moveTo>
                    <a:pt x="7779" y="0"/>
                  </a:moveTo>
                  <a:cubicBezTo>
                    <a:pt x="3713" y="0"/>
                    <a:pt x="357" y="3129"/>
                    <a:pt x="0" y="7116"/>
                  </a:cubicBezTo>
                  <a:lnTo>
                    <a:pt x="0" y="21409"/>
                  </a:lnTo>
                  <a:lnTo>
                    <a:pt x="15594" y="21409"/>
                  </a:lnTo>
                  <a:lnTo>
                    <a:pt x="15594" y="7822"/>
                  </a:lnTo>
                  <a:cubicBezTo>
                    <a:pt x="15594" y="3509"/>
                    <a:pt x="12089" y="0"/>
                    <a:pt x="7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8"/>
            <p:cNvSpPr/>
            <p:nvPr/>
          </p:nvSpPr>
          <p:spPr>
            <a:xfrm>
              <a:off x="7165826" y="2182106"/>
              <a:ext cx="933393" cy="1390848"/>
            </a:xfrm>
            <a:custGeom>
              <a:rect b="b" l="l" r="r" t="t"/>
              <a:pathLst>
                <a:path extrusionOk="0" h="20769" w="13938">
                  <a:moveTo>
                    <a:pt x="6967" y="76"/>
                  </a:moveTo>
                  <a:cubicBezTo>
                    <a:pt x="10769" y="76"/>
                    <a:pt x="13862" y="3169"/>
                    <a:pt x="13862" y="6974"/>
                  </a:cubicBezTo>
                  <a:lnTo>
                    <a:pt x="13862" y="20700"/>
                  </a:lnTo>
                  <a:lnTo>
                    <a:pt x="13037" y="20700"/>
                  </a:lnTo>
                  <a:lnTo>
                    <a:pt x="13037" y="6931"/>
                  </a:lnTo>
                  <a:cubicBezTo>
                    <a:pt x="13037" y="3611"/>
                    <a:pt x="10334" y="908"/>
                    <a:pt x="7014" y="908"/>
                  </a:cubicBezTo>
                  <a:lnTo>
                    <a:pt x="6924" y="908"/>
                  </a:lnTo>
                  <a:cubicBezTo>
                    <a:pt x="3601" y="908"/>
                    <a:pt x="902" y="3611"/>
                    <a:pt x="902" y="6931"/>
                  </a:cubicBezTo>
                  <a:lnTo>
                    <a:pt x="902" y="20700"/>
                  </a:lnTo>
                  <a:lnTo>
                    <a:pt x="70" y="20700"/>
                  </a:lnTo>
                  <a:lnTo>
                    <a:pt x="70" y="6974"/>
                  </a:lnTo>
                  <a:cubicBezTo>
                    <a:pt x="70" y="3169"/>
                    <a:pt x="3165" y="76"/>
                    <a:pt x="6967" y="76"/>
                  </a:cubicBezTo>
                  <a:close/>
                  <a:moveTo>
                    <a:pt x="6967" y="0"/>
                  </a:moveTo>
                  <a:cubicBezTo>
                    <a:pt x="3129" y="0"/>
                    <a:pt x="1" y="3129"/>
                    <a:pt x="1" y="6974"/>
                  </a:cubicBezTo>
                  <a:lnTo>
                    <a:pt x="1" y="20769"/>
                  </a:lnTo>
                  <a:lnTo>
                    <a:pt x="974" y="20769"/>
                  </a:lnTo>
                  <a:lnTo>
                    <a:pt x="974" y="6928"/>
                  </a:lnTo>
                  <a:cubicBezTo>
                    <a:pt x="974" y="3644"/>
                    <a:pt x="3644" y="974"/>
                    <a:pt x="6924" y="974"/>
                  </a:cubicBezTo>
                  <a:lnTo>
                    <a:pt x="7014" y="974"/>
                  </a:lnTo>
                  <a:cubicBezTo>
                    <a:pt x="10294" y="974"/>
                    <a:pt x="12964" y="3647"/>
                    <a:pt x="12964" y="6928"/>
                  </a:cubicBezTo>
                  <a:lnTo>
                    <a:pt x="12964" y="20769"/>
                  </a:lnTo>
                  <a:lnTo>
                    <a:pt x="13937" y="20769"/>
                  </a:lnTo>
                  <a:lnTo>
                    <a:pt x="13937" y="6974"/>
                  </a:lnTo>
                  <a:cubicBezTo>
                    <a:pt x="13937" y="3129"/>
                    <a:pt x="10809" y="0"/>
                    <a:pt x="6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8"/>
            <p:cNvSpPr/>
            <p:nvPr/>
          </p:nvSpPr>
          <p:spPr>
            <a:xfrm>
              <a:off x="7226364" y="2242644"/>
              <a:ext cx="812718" cy="1330309"/>
            </a:xfrm>
            <a:custGeom>
              <a:rect b="b" l="l" r="r" t="t"/>
              <a:pathLst>
                <a:path extrusionOk="0" h="19865" w="12136">
                  <a:moveTo>
                    <a:pt x="6110" y="77"/>
                  </a:moveTo>
                  <a:cubicBezTo>
                    <a:pt x="9390" y="77"/>
                    <a:pt x="12060" y="2750"/>
                    <a:pt x="12060" y="6027"/>
                  </a:cubicBezTo>
                  <a:lnTo>
                    <a:pt x="12060" y="19796"/>
                  </a:lnTo>
                  <a:lnTo>
                    <a:pt x="11311" y="19796"/>
                  </a:lnTo>
                  <a:lnTo>
                    <a:pt x="11311" y="6126"/>
                  </a:lnTo>
                  <a:cubicBezTo>
                    <a:pt x="11311" y="3232"/>
                    <a:pt x="8961" y="875"/>
                    <a:pt x="6063" y="875"/>
                  </a:cubicBezTo>
                  <a:cubicBezTo>
                    <a:pt x="3172" y="875"/>
                    <a:pt x="816" y="3232"/>
                    <a:pt x="816" y="6126"/>
                  </a:cubicBezTo>
                  <a:lnTo>
                    <a:pt x="816" y="19796"/>
                  </a:lnTo>
                  <a:lnTo>
                    <a:pt x="70" y="19796"/>
                  </a:lnTo>
                  <a:lnTo>
                    <a:pt x="70" y="6027"/>
                  </a:lnTo>
                  <a:cubicBezTo>
                    <a:pt x="70" y="2743"/>
                    <a:pt x="2740" y="77"/>
                    <a:pt x="6020" y="77"/>
                  </a:cubicBezTo>
                  <a:close/>
                  <a:moveTo>
                    <a:pt x="6024" y="1"/>
                  </a:moveTo>
                  <a:cubicBezTo>
                    <a:pt x="2704" y="1"/>
                    <a:pt x="1" y="2704"/>
                    <a:pt x="1" y="6024"/>
                  </a:cubicBezTo>
                  <a:lnTo>
                    <a:pt x="1" y="19865"/>
                  </a:lnTo>
                  <a:lnTo>
                    <a:pt x="889" y="19865"/>
                  </a:lnTo>
                  <a:lnTo>
                    <a:pt x="889" y="6123"/>
                  </a:lnTo>
                  <a:cubicBezTo>
                    <a:pt x="889" y="3268"/>
                    <a:pt x="3209" y="944"/>
                    <a:pt x="6063" y="944"/>
                  </a:cubicBezTo>
                  <a:cubicBezTo>
                    <a:pt x="8918" y="944"/>
                    <a:pt x="11241" y="3268"/>
                    <a:pt x="11241" y="6123"/>
                  </a:cubicBezTo>
                  <a:lnTo>
                    <a:pt x="11241" y="19865"/>
                  </a:lnTo>
                  <a:lnTo>
                    <a:pt x="12136" y="19865"/>
                  </a:lnTo>
                  <a:lnTo>
                    <a:pt x="12136" y="6024"/>
                  </a:lnTo>
                  <a:cubicBezTo>
                    <a:pt x="12136" y="2704"/>
                    <a:pt x="9436" y="1"/>
                    <a:pt x="6113"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8"/>
            <p:cNvSpPr/>
            <p:nvPr/>
          </p:nvSpPr>
          <p:spPr>
            <a:xfrm>
              <a:off x="7280740" y="2300972"/>
              <a:ext cx="702891" cy="1271981"/>
            </a:xfrm>
            <a:custGeom>
              <a:rect b="b" l="l" r="r" t="t"/>
              <a:pathLst>
                <a:path extrusionOk="0" h="18994" w="10496">
                  <a:moveTo>
                    <a:pt x="5251" y="80"/>
                  </a:moveTo>
                  <a:cubicBezTo>
                    <a:pt x="8106" y="80"/>
                    <a:pt x="10429" y="2400"/>
                    <a:pt x="10429" y="5255"/>
                  </a:cubicBezTo>
                  <a:lnTo>
                    <a:pt x="10429" y="18925"/>
                  </a:lnTo>
                  <a:lnTo>
                    <a:pt x="9733" y="18925"/>
                  </a:lnTo>
                  <a:lnTo>
                    <a:pt x="9733" y="5331"/>
                  </a:lnTo>
                  <a:cubicBezTo>
                    <a:pt x="9733" y="2859"/>
                    <a:pt x="7723" y="849"/>
                    <a:pt x="5251" y="849"/>
                  </a:cubicBezTo>
                  <a:cubicBezTo>
                    <a:pt x="2783" y="849"/>
                    <a:pt x="773" y="2859"/>
                    <a:pt x="773" y="5331"/>
                  </a:cubicBezTo>
                  <a:lnTo>
                    <a:pt x="773" y="18925"/>
                  </a:lnTo>
                  <a:lnTo>
                    <a:pt x="77" y="18925"/>
                  </a:lnTo>
                  <a:lnTo>
                    <a:pt x="77" y="5255"/>
                  </a:lnTo>
                  <a:cubicBezTo>
                    <a:pt x="77" y="2400"/>
                    <a:pt x="2397" y="80"/>
                    <a:pt x="5251" y="80"/>
                  </a:cubicBezTo>
                  <a:close/>
                  <a:moveTo>
                    <a:pt x="5248" y="1"/>
                  </a:moveTo>
                  <a:cubicBezTo>
                    <a:pt x="2357" y="1"/>
                    <a:pt x="1" y="2357"/>
                    <a:pt x="1" y="5252"/>
                  </a:cubicBezTo>
                  <a:lnTo>
                    <a:pt x="1" y="18994"/>
                  </a:lnTo>
                  <a:lnTo>
                    <a:pt x="842" y="18994"/>
                  </a:lnTo>
                  <a:lnTo>
                    <a:pt x="842" y="5331"/>
                  </a:lnTo>
                  <a:cubicBezTo>
                    <a:pt x="842" y="2902"/>
                    <a:pt x="2822" y="922"/>
                    <a:pt x="5251" y="922"/>
                  </a:cubicBezTo>
                  <a:cubicBezTo>
                    <a:pt x="7687" y="922"/>
                    <a:pt x="9664" y="2902"/>
                    <a:pt x="9664" y="5331"/>
                  </a:cubicBezTo>
                  <a:lnTo>
                    <a:pt x="9664" y="18994"/>
                  </a:lnTo>
                  <a:lnTo>
                    <a:pt x="10495" y="18994"/>
                  </a:lnTo>
                  <a:lnTo>
                    <a:pt x="10495" y="5252"/>
                  </a:lnTo>
                  <a:cubicBezTo>
                    <a:pt x="10495" y="2357"/>
                    <a:pt x="8142" y="1"/>
                    <a:pt x="52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8"/>
            <p:cNvSpPr/>
            <p:nvPr/>
          </p:nvSpPr>
          <p:spPr>
            <a:xfrm>
              <a:off x="7332439" y="2357826"/>
              <a:ext cx="600163" cy="1215125"/>
            </a:xfrm>
            <a:custGeom>
              <a:rect b="b" l="l" r="r" t="t"/>
              <a:pathLst>
                <a:path extrusionOk="0" h="18145" w="8962">
                  <a:moveTo>
                    <a:pt x="4479" y="73"/>
                  </a:moveTo>
                  <a:cubicBezTo>
                    <a:pt x="6915" y="73"/>
                    <a:pt x="8892" y="2053"/>
                    <a:pt x="8892" y="4482"/>
                  </a:cubicBezTo>
                  <a:lnTo>
                    <a:pt x="8892" y="18076"/>
                  </a:lnTo>
                  <a:lnTo>
                    <a:pt x="70" y="18076"/>
                  </a:lnTo>
                  <a:lnTo>
                    <a:pt x="70" y="4482"/>
                  </a:lnTo>
                  <a:cubicBezTo>
                    <a:pt x="70" y="2053"/>
                    <a:pt x="2050" y="73"/>
                    <a:pt x="4479" y="73"/>
                  </a:cubicBezTo>
                  <a:close/>
                  <a:moveTo>
                    <a:pt x="4479" y="0"/>
                  </a:moveTo>
                  <a:cubicBezTo>
                    <a:pt x="2011" y="0"/>
                    <a:pt x="1" y="2010"/>
                    <a:pt x="1" y="4482"/>
                  </a:cubicBezTo>
                  <a:lnTo>
                    <a:pt x="1" y="18145"/>
                  </a:lnTo>
                  <a:lnTo>
                    <a:pt x="8961" y="18145"/>
                  </a:lnTo>
                  <a:lnTo>
                    <a:pt x="8961" y="4482"/>
                  </a:lnTo>
                  <a:cubicBezTo>
                    <a:pt x="8961" y="2010"/>
                    <a:pt x="6951" y="0"/>
                    <a:pt x="4479"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8"/>
            <p:cNvSpPr/>
            <p:nvPr/>
          </p:nvSpPr>
          <p:spPr>
            <a:xfrm>
              <a:off x="7098190" y="2130809"/>
              <a:ext cx="1058020" cy="1444154"/>
            </a:xfrm>
            <a:custGeom>
              <a:rect b="b" l="l" r="r" t="t"/>
              <a:pathLst>
                <a:path extrusionOk="0" h="21565" w="15799">
                  <a:moveTo>
                    <a:pt x="7901" y="86"/>
                  </a:moveTo>
                  <a:cubicBezTo>
                    <a:pt x="12212" y="86"/>
                    <a:pt x="15713" y="3595"/>
                    <a:pt x="15713" y="7901"/>
                  </a:cubicBezTo>
                  <a:lnTo>
                    <a:pt x="15713" y="21472"/>
                  </a:lnTo>
                  <a:lnTo>
                    <a:pt x="86" y="21472"/>
                  </a:lnTo>
                  <a:lnTo>
                    <a:pt x="86" y="7901"/>
                  </a:lnTo>
                  <a:cubicBezTo>
                    <a:pt x="86" y="3588"/>
                    <a:pt x="3595" y="86"/>
                    <a:pt x="7901" y="86"/>
                  </a:cubicBezTo>
                  <a:close/>
                  <a:moveTo>
                    <a:pt x="7901" y="1"/>
                  </a:moveTo>
                  <a:cubicBezTo>
                    <a:pt x="3545" y="1"/>
                    <a:pt x="1" y="3542"/>
                    <a:pt x="1" y="7901"/>
                  </a:cubicBezTo>
                  <a:lnTo>
                    <a:pt x="1" y="21565"/>
                  </a:lnTo>
                  <a:lnTo>
                    <a:pt x="15799" y="21565"/>
                  </a:lnTo>
                  <a:lnTo>
                    <a:pt x="15799" y="7901"/>
                  </a:lnTo>
                  <a:cubicBezTo>
                    <a:pt x="15799" y="3542"/>
                    <a:pt x="12258" y="1"/>
                    <a:pt x="7901"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8"/>
            <p:cNvSpPr/>
            <p:nvPr/>
          </p:nvSpPr>
          <p:spPr>
            <a:xfrm>
              <a:off x="6798050" y="2132150"/>
              <a:ext cx="680364" cy="1442811"/>
            </a:xfrm>
            <a:custGeom>
              <a:rect b="b" l="l" r="r" t="t"/>
              <a:pathLst>
                <a:path extrusionOk="0" h="21472" w="10160">
                  <a:moveTo>
                    <a:pt x="7856" y="0"/>
                  </a:moveTo>
                  <a:cubicBezTo>
                    <a:pt x="3516" y="0"/>
                    <a:pt x="1" y="3519"/>
                    <a:pt x="1" y="7855"/>
                  </a:cubicBezTo>
                  <a:lnTo>
                    <a:pt x="1" y="21472"/>
                  </a:lnTo>
                  <a:lnTo>
                    <a:pt x="4605" y="21472"/>
                  </a:lnTo>
                  <a:lnTo>
                    <a:pt x="4605" y="7855"/>
                  </a:lnTo>
                  <a:cubicBezTo>
                    <a:pt x="4605" y="4321"/>
                    <a:pt x="6945" y="1330"/>
                    <a:pt x="10159" y="344"/>
                  </a:cubicBezTo>
                  <a:cubicBezTo>
                    <a:pt x="9433" y="119"/>
                    <a:pt x="8657" y="0"/>
                    <a:pt x="7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8"/>
            <p:cNvSpPr/>
            <p:nvPr/>
          </p:nvSpPr>
          <p:spPr>
            <a:xfrm>
              <a:off x="6795234" y="2129068"/>
              <a:ext cx="1058020" cy="1444154"/>
            </a:xfrm>
            <a:custGeom>
              <a:rect b="b" l="l" r="r" t="t"/>
              <a:pathLst>
                <a:path extrusionOk="0" h="21565" w="15799">
                  <a:moveTo>
                    <a:pt x="7898" y="93"/>
                  </a:moveTo>
                  <a:cubicBezTo>
                    <a:pt x="12204" y="93"/>
                    <a:pt x="15713" y="3598"/>
                    <a:pt x="15713" y="7904"/>
                  </a:cubicBezTo>
                  <a:lnTo>
                    <a:pt x="15713" y="21478"/>
                  </a:lnTo>
                  <a:lnTo>
                    <a:pt x="86" y="21478"/>
                  </a:lnTo>
                  <a:lnTo>
                    <a:pt x="86" y="7904"/>
                  </a:lnTo>
                  <a:cubicBezTo>
                    <a:pt x="86" y="3598"/>
                    <a:pt x="3591" y="93"/>
                    <a:pt x="7898" y="93"/>
                  </a:cubicBezTo>
                  <a:close/>
                  <a:moveTo>
                    <a:pt x="7898" y="0"/>
                  </a:moveTo>
                  <a:cubicBezTo>
                    <a:pt x="3541" y="0"/>
                    <a:pt x="0" y="3545"/>
                    <a:pt x="0" y="7901"/>
                  </a:cubicBezTo>
                  <a:lnTo>
                    <a:pt x="0" y="21564"/>
                  </a:lnTo>
                  <a:lnTo>
                    <a:pt x="15798" y="21564"/>
                  </a:lnTo>
                  <a:lnTo>
                    <a:pt x="15798" y="7901"/>
                  </a:lnTo>
                  <a:cubicBezTo>
                    <a:pt x="15798" y="3545"/>
                    <a:pt x="12254" y="0"/>
                    <a:pt x="7898" y="0"/>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8"/>
            <p:cNvSpPr/>
            <p:nvPr/>
          </p:nvSpPr>
          <p:spPr>
            <a:xfrm>
              <a:off x="6795234" y="2129470"/>
              <a:ext cx="1058020" cy="1443953"/>
            </a:xfrm>
            <a:custGeom>
              <a:rect b="b" l="l" r="r" t="t"/>
              <a:pathLst>
                <a:path extrusionOk="0" h="21562" w="15799">
                  <a:moveTo>
                    <a:pt x="7898" y="87"/>
                  </a:moveTo>
                  <a:cubicBezTo>
                    <a:pt x="12208" y="87"/>
                    <a:pt x="15713" y="3592"/>
                    <a:pt x="15713" y="7898"/>
                  </a:cubicBezTo>
                  <a:lnTo>
                    <a:pt x="15713" y="21472"/>
                  </a:lnTo>
                  <a:lnTo>
                    <a:pt x="86" y="21472"/>
                  </a:lnTo>
                  <a:lnTo>
                    <a:pt x="86" y="7898"/>
                  </a:lnTo>
                  <a:cubicBezTo>
                    <a:pt x="86" y="3588"/>
                    <a:pt x="3587" y="87"/>
                    <a:pt x="7898" y="87"/>
                  </a:cubicBezTo>
                  <a:close/>
                  <a:moveTo>
                    <a:pt x="7898" y="1"/>
                  </a:moveTo>
                  <a:cubicBezTo>
                    <a:pt x="3541" y="1"/>
                    <a:pt x="0" y="3542"/>
                    <a:pt x="0" y="7898"/>
                  </a:cubicBezTo>
                  <a:lnTo>
                    <a:pt x="0" y="21561"/>
                  </a:lnTo>
                  <a:lnTo>
                    <a:pt x="15798" y="21561"/>
                  </a:lnTo>
                  <a:lnTo>
                    <a:pt x="15798" y="7898"/>
                  </a:lnTo>
                  <a:cubicBezTo>
                    <a:pt x="15798" y="3542"/>
                    <a:pt x="12254" y="1"/>
                    <a:pt x="7898"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8"/>
            <p:cNvSpPr/>
            <p:nvPr/>
          </p:nvSpPr>
          <p:spPr>
            <a:xfrm>
              <a:off x="7106159" y="2155319"/>
              <a:ext cx="457790" cy="1415224"/>
            </a:xfrm>
            <a:custGeom>
              <a:rect b="b" l="l" r="r" t="t"/>
              <a:pathLst>
                <a:path extrusionOk="0" h="21133" w="6836">
                  <a:moveTo>
                    <a:pt x="5558" y="1"/>
                  </a:moveTo>
                  <a:cubicBezTo>
                    <a:pt x="2340" y="988"/>
                    <a:pt x="0" y="3978"/>
                    <a:pt x="0" y="7512"/>
                  </a:cubicBezTo>
                  <a:lnTo>
                    <a:pt x="0" y="21133"/>
                  </a:lnTo>
                  <a:lnTo>
                    <a:pt x="925" y="21133"/>
                  </a:lnTo>
                  <a:lnTo>
                    <a:pt x="925" y="7377"/>
                  </a:lnTo>
                  <a:cubicBezTo>
                    <a:pt x="928" y="3895"/>
                    <a:pt x="3495" y="1017"/>
                    <a:pt x="6835" y="522"/>
                  </a:cubicBezTo>
                  <a:cubicBezTo>
                    <a:pt x="6429" y="311"/>
                    <a:pt x="6004" y="136"/>
                    <a:pt x="5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8"/>
            <p:cNvSpPr/>
            <p:nvPr/>
          </p:nvSpPr>
          <p:spPr>
            <a:xfrm>
              <a:off x="7103949" y="2152239"/>
              <a:ext cx="468170" cy="1420314"/>
            </a:xfrm>
            <a:custGeom>
              <a:rect b="b" l="l" r="r" t="t"/>
              <a:pathLst>
                <a:path extrusionOk="0" h="21209" w="6991">
                  <a:moveTo>
                    <a:pt x="5588" y="80"/>
                  </a:moveTo>
                  <a:cubicBezTo>
                    <a:pt x="5984" y="202"/>
                    <a:pt x="6370" y="361"/>
                    <a:pt x="6749" y="545"/>
                  </a:cubicBezTo>
                  <a:cubicBezTo>
                    <a:pt x="5159" y="806"/>
                    <a:pt x="3700" y="1621"/>
                    <a:pt x="2634" y="2849"/>
                  </a:cubicBezTo>
                  <a:cubicBezTo>
                    <a:pt x="1532" y="4113"/>
                    <a:pt x="925" y="5737"/>
                    <a:pt x="925" y="7420"/>
                  </a:cubicBezTo>
                  <a:lnTo>
                    <a:pt x="925" y="21139"/>
                  </a:lnTo>
                  <a:lnTo>
                    <a:pt x="66" y="21139"/>
                  </a:lnTo>
                  <a:lnTo>
                    <a:pt x="66" y="7555"/>
                  </a:lnTo>
                  <a:cubicBezTo>
                    <a:pt x="66" y="4096"/>
                    <a:pt x="2288" y="1093"/>
                    <a:pt x="5588" y="80"/>
                  </a:cubicBezTo>
                  <a:close/>
                  <a:moveTo>
                    <a:pt x="5594" y="1"/>
                  </a:moveTo>
                  <a:lnTo>
                    <a:pt x="5581" y="4"/>
                  </a:lnTo>
                  <a:cubicBezTo>
                    <a:pt x="4004" y="493"/>
                    <a:pt x="2578" y="1489"/>
                    <a:pt x="1581" y="2819"/>
                  </a:cubicBezTo>
                  <a:cubicBezTo>
                    <a:pt x="545" y="4192"/>
                    <a:pt x="0" y="5829"/>
                    <a:pt x="0" y="7555"/>
                  </a:cubicBezTo>
                  <a:lnTo>
                    <a:pt x="0" y="21208"/>
                  </a:lnTo>
                  <a:lnTo>
                    <a:pt x="1000" y="21208"/>
                  </a:lnTo>
                  <a:lnTo>
                    <a:pt x="1000" y="7413"/>
                  </a:lnTo>
                  <a:cubicBezTo>
                    <a:pt x="1000" y="4024"/>
                    <a:pt x="3528" y="1090"/>
                    <a:pt x="6878" y="595"/>
                  </a:cubicBezTo>
                  <a:lnTo>
                    <a:pt x="6990" y="578"/>
                  </a:lnTo>
                  <a:lnTo>
                    <a:pt x="6891" y="529"/>
                  </a:lnTo>
                  <a:cubicBezTo>
                    <a:pt x="6472" y="314"/>
                    <a:pt x="6043" y="136"/>
                    <a:pt x="5608" y="4"/>
                  </a:cubicBezTo>
                  <a:lnTo>
                    <a:pt x="5594" y="1"/>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8"/>
            <p:cNvSpPr/>
            <p:nvPr/>
          </p:nvSpPr>
          <p:spPr>
            <a:xfrm>
              <a:off x="7168706" y="2189807"/>
              <a:ext cx="482099" cy="1380267"/>
            </a:xfrm>
            <a:custGeom>
              <a:rect b="b" l="l" r="r" t="t"/>
              <a:pathLst>
                <a:path extrusionOk="0" h="20611" w="7199">
                  <a:moveTo>
                    <a:pt x="5905" y="1"/>
                  </a:moveTo>
                  <a:cubicBezTo>
                    <a:pt x="2565" y="496"/>
                    <a:pt x="0" y="3377"/>
                    <a:pt x="0" y="6859"/>
                  </a:cubicBezTo>
                  <a:lnTo>
                    <a:pt x="0" y="20611"/>
                  </a:lnTo>
                  <a:lnTo>
                    <a:pt x="901" y="20611"/>
                  </a:lnTo>
                  <a:lnTo>
                    <a:pt x="901" y="6813"/>
                  </a:lnTo>
                  <a:cubicBezTo>
                    <a:pt x="895" y="3512"/>
                    <a:pt x="3575" y="833"/>
                    <a:pt x="6881" y="833"/>
                  </a:cubicBezTo>
                  <a:lnTo>
                    <a:pt x="6971" y="833"/>
                  </a:lnTo>
                  <a:cubicBezTo>
                    <a:pt x="7046" y="833"/>
                    <a:pt x="7119" y="836"/>
                    <a:pt x="7198" y="836"/>
                  </a:cubicBezTo>
                  <a:cubicBezTo>
                    <a:pt x="6799" y="519"/>
                    <a:pt x="6363" y="238"/>
                    <a:pt x="5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8"/>
            <p:cNvSpPr/>
            <p:nvPr/>
          </p:nvSpPr>
          <p:spPr>
            <a:xfrm>
              <a:off x="7165826" y="2187597"/>
              <a:ext cx="492010" cy="1384955"/>
            </a:xfrm>
            <a:custGeom>
              <a:rect b="b" l="l" r="r" t="t"/>
              <a:pathLst>
                <a:path extrusionOk="0" h="20681" w="7347">
                  <a:moveTo>
                    <a:pt x="5944" y="70"/>
                  </a:moveTo>
                  <a:cubicBezTo>
                    <a:pt x="6363" y="285"/>
                    <a:pt x="6763" y="542"/>
                    <a:pt x="7132" y="826"/>
                  </a:cubicBezTo>
                  <a:lnTo>
                    <a:pt x="6928" y="826"/>
                  </a:lnTo>
                  <a:cubicBezTo>
                    <a:pt x="3608" y="826"/>
                    <a:pt x="905" y="3529"/>
                    <a:pt x="905" y="6849"/>
                  </a:cubicBezTo>
                  <a:lnTo>
                    <a:pt x="905" y="20611"/>
                  </a:lnTo>
                  <a:lnTo>
                    <a:pt x="80" y="20611"/>
                  </a:lnTo>
                  <a:lnTo>
                    <a:pt x="80" y="6892"/>
                  </a:lnTo>
                  <a:cubicBezTo>
                    <a:pt x="80" y="3499"/>
                    <a:pt x="2601" y="572"/>
                    <a:pt x="5944" y="70"/>
                  </a:cubicBezTo>
                  <a:close/>
                  <a:moveTo>
                    <a:pt x="5938" y="1"/>
                  </a:moveTo>
                  <a:cubicBezTo>
                    <a:pt x="4304" y="242"/>
                    <a:pt x="2802" y="1067"/>
                    <a:pt x="1710" y="2321"/>
                  </a:cubicBezTo>
                  <a:cubicBezTo>
                    <a:pt x="608" y="3585"/>
                    <a:pt x="1" y="5209"/>
                    <a:pt x="1" y="6892"/>
                  </a:cubicBezTo>
                  <a:lnTo>
                    <a:pt x="1" y="20680"/>
                  </a:lnTo>
                  <a:lnTo>
                    <a:pt x="974" y="20680"/>
                  </a:lnTo>
                  <a:lnTo>
                    <a:pt x="974" y="6852"/>
                  </a:lnTo>
                  <a:cubicBezTo>
                    <a:pt x="974" y="3575"/>
                    <a:pt x="3644" y="905"/>
                    <a:pt x="6924" y="905"/>
                  </a:cubicBezTo>
                  <a:lnTo>
                    <a:pt x="7014" y="905"/>
                  </a:lnTo>
                  <a:cubicBezTo>
                    <a:pt x="7089" y="905"/>
                    <a:pt x="7159" y="905"/>
                    <a:pt x="7238" y="908"/>
                  </a:cubicBezTo>
                  <a:lnTo>
                    <a:pt x="7347" y="915"/>
                  </a:lnTo>
                  <a:lnTo>
                    <a:pt x="7347" y="915"/>
                  </a:lnTo>
                  <a:lnTo>
                    <a:pt x="7261" y="842"/>
                  </a:lnTo>
                  <a:cubicBezTo>
                    <a:pt x="6858" y="522"/>
                    <a:pt x="6420" y="242"/>
                    <a:pt x="5961" y="7"/>
                  </a:cubicBezTo>
                  <a:lnTo>
                    <a:pt x="59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8"/>
            <p:cNvSpPr/>
            <p:nvPr/>
          </p:nvSpPr>
          <p:spPr>
            <a:xfrm>
              <a:off x="7228373" y="2245724"/>
              <a:ext cx="495158" cy="1325019"/>
            </a:xfrm>
            <a:custGeom>
              <a:rect b="b" l="l" r="r" t="t"/>
              <a:pathLst>
                <a:path extrusionOk="0" h="19786" w="7394">
                  <a:moveTo>
                    <a:pt x="5984" y="1"/>
                  </a:moveTo>
                  <a:cubicBezTo>
                    <a:pt x="2680" y="1"/>
                    <a:pt x="1" y="2681"/>
                    <a:pt x="1" y="5987"/>
                  </a:cubicBezTo>
                  <a:lnTo>
                    <a:pt x="1" y="19786"/>
                  </a:lnTo>
                  <a:lnTo>
                    <a:pt x="816" y="19786"/>
                  </a:lnTo>
                  <a:lnTo>
                    <a:pt x="816" y="6083"/>
                  </a:lnTo>
                  <a:cubicBezTo>
                    <a:pt x="819" y="3202"/>
                    <a:pt x="3156" y="865"/>
                    <a:pt x="6033" y="865"/>
                  </a:cubicBezTo>
                  <a:cubicBezTo>
                    <a:pt x="6505" y="865"/>
                    <a:pt x="6957" y="928"/>
                    <a:pt x="7393" y="1047"/>
                  </a:cubicBezTo>
                  <a:cubicBezTo>
                    <a:pt x="7063" y="664"/>
                    <a:pt x="6700" y="314"/>
                    <a:pt x="6304" y="4"/>
                  </a:cubicBezTo>
                  <a:cubicBezTo>
                    <a:pt x="6228" y="1"/>
                    <a:pt x="6155" y="1"/>
                    <a:pt x="6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8"/>
            <p:cNvSpPr/>
            <p:nvPr/>
          </p:nvSpPr>
          <p:spPr>
            <a:xfrm>
              <a:off x="7226364" y="2242644"/>
              <a:ext cx="504399" cy="1329908"/>
            </a:xfrm>
            <a:custGeom>
              <a:rect b="b" l="l" r="r" t="t"/>
              <a:pathLst>
                <a:path extrusionOk="0" h="19859" w="7532">
                  <a:moveTo>
                    <a:pt x="6110" y="83"/>
                  </a:moveTo>
                  <a:cubicBezTo>
                    <a:pt x="6176" y="83"/>
                    <a:pt x="6245" y="83"/>
                    <a:pt x="6321" y="86"/>
                  </a:cubicBezTo>
                  <a:cubicBezTo>
                    <a:pt x="6681" y="374"/>
                    <a:pt x="7014" y="690"/>
                    <a:pt x="7317" y="1034"/>
                  </a:cubicBezTo>
                  <a:cubicBezTo>
                    <a:pt x="6905" y="928"/>
                    <a:pt x="6486" y="878"/>
                    <a:pt x="6063" y="878"/>
                  </a:cubicBezTo>
                  <a:cubicBezTo>
                    <a:pt x="3172" y="878"/>
                    <a:pt x="816" y="3232"/>
                    <a:pt x="816" y="6126"/>
                  </a:cubicBezTo>
                  <a:lnTo>
                    <a:pt x="816" y="19789"/>
                  </a:lnTo>
                  <a:lnTo>
                    <a:pt x="70" y="19789"/>
                  </a:lnTo>
                  <a:lnTo>
                    <a:pt x="70" y="6033"/>
                  </a:lnTo>
                  <a:cubicBezTo>
                    <a:pt x="70" y="2753"/>
                    <a:pt x="2740" y="83"/>
                    <a:pt x="6020" y="83"/>
                  </a:cubicBezTo>
                  <a:close/>
                  <a:moveTo>
                    <a:pt x="6024" y="1"/>
                  </a:moveTo>
                  <a:cubicBezTo>
                    <a:pt x="2704" y="1"/>
                    <a:pt x="1" y="2704"/>
                    <a:pt x="1" y="6024"/>
                  </a:cubicBezTo>
                  <a:lnTo>
                    <a:pt x="1" y="19858"/>
                  </a:lnTo>
                  <a:lnTo>
                    <a:pt x="895" y="19858"/>
                  </a:lnTo>
                  <a:lnTo>
                    <a:pt x="895" y="6123"/>
                  </a:lnTo>
                  <a:cubicBezTo>
                    <a:pt x="895" y="3268"/>
                    <a:pt x="3219" y="944"/>
                    <a:pt x="6073" y="944"/>
                  </a:cubicBezTo>
                  <a:cubicBezTo>
                    <a:pt x="6525" y="944"/>
                    <a:pt x="6981" y="1004"/>
                    <a:pt x="7423" y="1123"/>
                  </a:cubicBezTo>
                  <a:lnTo>
                    <a:pt x="7532" y="1152"/>
                  </a:lnTo>
                  <a:lnTo>
                    <a:pt x="7459" y="1067"/>
                  </a:lnTo>
                  <a:cubicBezTo>
                    <a:pt x="7129" y="680"/>
                    <a:pt x="6763" y="327"/>
                    <a:pt x="6367" y="14"/>
                  </a:cubicBezTo>
                  <a:lnTo>
                    <a:pt x="6350" y="4"/>
                  </a:lnTo>
                  <a:lnTo>
                    <a:pt x="6337" y="4"/>
                  </a:lnTo>
                  <a:cubicBezTo>
                    <a:pt x="6261" y="4"/>
                    <a:pt x="6189" y="1"/>
                    <a:pt x="6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8"/>
            <p:cNvSpPr/>
            <p:nvPr/>
          </p:nvSpPr>
          <p:spPr>
            <a:xfrm>
              <a:off x="7283151" y="2303650"/>
              <a:ext cx="500247" cy="1266891"/>
            </a:xfrm>
            <a:custGeom>
              <a:rect b="b" l="l" r="r" t="t"/>
              <a:pathLst>
                <a:path extrusionOk="0" h="18918" w="7470">
                  <a:moveTo>
                    <a:pt x="5215" y="0"/>
                  </a:moveTo>
                  <a:cubicBezTo>
                    <a:pt x="2338" y="0"/>
                    <a:pt x="1" y="2337"/>
                    <a:pt x="1" y="5215"/>
                  </a:cubicBezTo>
                  <a:lnTo>
                    <a:pt x="1" y="18918"/>
                  </a:lnTo>
                  <a:lnTo>
                    <a:pt x="770" y="18918"/>
                  </a:lnTo>
                  <a:lnTo>
                    <a:pt x="770" y="5291"/>
                  </a:lnTo>
                  <a:cubicBezTo>
                    <a:pt x="773" y="2835"/>
                    <a:pt x="2763" y="849"/>
                    <a:pt x="5215" y="849"/>
                  </a:cubicBezTo>
                  <a:cubicBezTo>
                    <a:pt x="6037" y="849"/>
                    <a:pt x="6809" y="1070"/>
                    <a:pt x="7469" y="1462"/>
                  </a:cubicBezTo>
                  <a:cubicBezTo>
                    <a:pt x="7212" y="1004"/>
                    <a:pt x="6912" y="578"/>
                    <a:pt x="6575" y="182"/>
                  </a:cubicBezTo>
                  <a:cubicBezTo>
                    <a:pt x="6139" y="66"/>
                    <a:pt x="5687" y="0"/>
                    <a:pt x="5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8"/>
            <p:cNvSpPr/>
            <p:nvPr/>
          </p:nvSpPr>
          <p:spPr>
            <a:xfrm>
              <a:off x="7280941" y="2301240"/>
              <a:ext cx="509087" cy="1271311"/>
            </a:xfrm>
            <a:custGeom>
              <a:rect b="b" l="l" r="r" t="t"/>
              <a:pathLst>
                <a:path extrusionOk="0" h="18984" w="7602">
                  <a:moveTo>
                    <a:pt x="5248" y="69"/>
                  </a:moveTo>
                  <a:cubicBezTo>
                    <a:pt x="5697" y="69"/>
                    <a:pt x="6149" y="132"/>
                    <a:pt x="6585" y="248"/>
                  </a:cubicBezTo>
                  <a:cubicBezTo>
                    <a:pt x="6892" y="607"/>
                    <a:pt x="7169" y="994"/>
                    <a:pt x="7403" y="1399"/>
                  </a:cubicBezTo>
                  <a:cubicBezTo>
                    <a:pt x="6747" y="1036"/>
                    <a:pt x="6004" y="845"/>
                    <a:pt x="5248" y="845"/>
                  </a:cubicBezTo>
                  <a:cubicBezTo>
                    <a:pt x="2780" y="845"/>
                    <a:pt x="770" y="2855"/>
                    <a:pt x="770" y="5327"/>
                  </a:cubicBezTo>
                  <a:lnTo>
                    <a:pt x="770" y="18914"/>
                  </a:lnTo>
                  <a:lnTo>
                    <a:pt x="70" y="18914"/>
                  </a:lnTo>
                  <a:lnTo>
                    <a:pt x="70" y="5248"/>
                  </a:lnTo>
                  <a:cubicBezTo>
                    <a:pt x="70" y="2393"/>
                    <a:pt x="2394" y="69"/>
                    <a:pt x="5248" y="69"/>
                  </a:cubicBezTo>
                  <a:close/>
                  <a:moveTo>
                    <a:pt x="5248" y="0"/>
                  </a:moveTo>
                  <a:cubicBezTo>
                    <a:pt x="2357" y="0"/>
                    <a:pt x="1" y="2353"/>
                    <a:pt x="1" y="5248"/>
                  </a:cubicBezTo>
                  <a:lnTo>
                    <a:pt x="1" y="18983"/>
                  </a:lnTo>
                  <a:lnTo>
                    <a:pt x="843" y="18983"/>
                  </a:lnTo>
                  <a:lnTo>
                    <a:pt x="843" y="5330"/>
                  </a:lnTo>
                  <a:cubicBezTo>
                    <a:pt x="843" y="2894"/>
                    <a:pt x="2823" y="921"/>
                    <a:pt x="5255" y="921"/>
                  </a:cubicBezTo>
                  <a:cubicBezTo>
                    <a:pt x="6037" y="921"/>
                    <a:pt x="6809" y="1129"/>
                    <a:pt x="7486" y="1528"/>
                  </a:cubicBezTo>
                  <a:lnTo>
                    <a:pt x="7601" y="1594"/>
                  </a:lnTo>
                  <a:lnTo>
                    <a:pt x="7535" y="1479"/>
                  </a:lnTo>
                  <a:cubicBezTo>
                    <a:pt x="7278" y="1023"/>
                    <a:pt x="6978" y="591"/>
                    <a:pt x="6634" y="195"/>
                  </a:cubicBezTo>
                  <a:lnTo>
                    <a:pt x="6628" y="185"/>
                  </a:lnTo>
                  <a:lnTo>
                    <a:pt x="6615" y="182"/>
                  </a:lnTo>
                  <a:cubicBezTo>
                    <a:pt x="6169" y="63"/>
                    <a:pt x="5710" y="0"/>
                    <a:pt x="5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8"/>
            <p:cNvSpPr/>
            <p:nvPr/>
          </p:nvSpPr>
          <p:spPr>
            <a:xfrm>
              <a:off x="7334916" y="2360036"/>
              <a:ext cx="515650" cy="1210036"/>
            </a:xfrm>
            <a:custGeom>
              <a:rect b="b" l="l" r="r" t="t"/>
              <a:pathLst>
                <a:path extrusionOk="0" h="18069" w="7700">
                  <a:moveTo>
                    <a:pt x="4442" y="0"/>
                  </a:moveTo>
                  <a:cubicBezTo>
                    <a:pt x="1990" y="0"/>
                    <a:pt x="0" y="1990"/>
                    <a:pt x="0" y="4445"/>
                  </a:cubicBezTo>
                  <a:lnTo>
                    <a:pt x="0" y="18069"/>
                  </a:lnTo>
                  <a:lnTo>
                    <a:pt x="7700" y="18069"/>
                  </a:lnTo>
                  <a:lnTo>
                    <a:pt x="7700" y="4452"/>
                  </a:lnTo>
                  <a:cubicBezTo>
                    <a:pt x="7700" y="3063"/>
                    <a:pt x="7330" y="1756"/>
                    <a:pt x="6696" y="614"/>
                  </a:cubicBezTo>
                  <a:cubicBezTo>
                    <a:pt x="6036" y="228"/>
                    <a:pt x="5264"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8"/>
            <p:cNvSpPr/>
            <p:nvPr/>
          </p:nvSpPr>
          <p:spPr>
            <a:xfrm>
              <a:off x="7332439" y="2357826"/>
              <a:ext cx="520337" cy="1214723"/>
            </a:xfrm>
            <a:custGeom>
              <a:rect b="b" l="l" r="r" t="t"/>
              <a:pathLst>
                <a:path extrusionOk="0" h="18139" w="7770">
                  <a:moveTo>
                    <a:pt x="4479" y="76"/>
                  </a:moveTo>
                  <a:cubicBezTo>
                    <a:pt x="5262" y="76"/>
                    <a:pt x="6030" y="281"/>
                    <a:pt x="6704" y="677"/>
                  </a:cubicBezTo>
                  <a:cubicBezTo>
                    <a:pt x="7357" y="1838"/>
                    <a:pt x="7697" y="3158"/>
                    <a:pt x="7697" y="4488"/>
                  </a:cubicBezTo>
                  <a:lnTo>
                    <a:pt x="7697" y="18069"/>
                  </a:lnTo>
                  <a:lnTo>
                    <a:pt x="70" y="18069"/>
                  </a:lnTo>
                  <a:lnTo>
                    <a:pt x="70" y="4485"/>
                  </a:lnTo>
                  <a:cubicBezTo>
                    <a:pt x="70" y="2049"/>
                    <a:pt x="2050" y="76"/>
                    <a:pt x="4479" y="76"/>
                  </a:cubicBezTo>
                  <a:close/>
                  <a:moveTo>
                    <a:pt x="4479" y="0"/>
                  </a:moveTo>
                  <a:cubicBezTo>
                    <a:pt x="2011" y="0"/>
                    <a:pt x="1" y="2010"/>
                    <a:pt x="1" y="4482"/>
                  </a:cubicBezTo>
                  <a:lnTo>
                    <a:pt x="1" y="18138"/>
                  </a:lnTo>
                  <a:lnTo>
                    <a:pt x="7770" y="18138"/>
                  </a:lnTo>
                  <a:lnTo>
                    <a:pt x="7770" y="4488"/>
                  </a:lnTo>
                  <a:cubicBezTo>
                    <a:pt x="7770" y="3139"/>
                    <a:pt x="7420" y="1802"/>
                    <a:pt x="6760" y="630"/>
                  </a:cubicBezTo>
                  <a:lnTo>
                    <a:pt x="6757" y="624"/>
                  </a:lnTo>
                  <a:lnTo>
                    <a:pt x="6750" y="620"/>
                  </a:lnTo>
                  <a:cubicBezTo>
                    <a:pt x="6063" y="215"/>
                    <a:pt x="5281" y="0"/>
                    <a:pt x="4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8"/>
            <p:cNvSpPr/>
            <p:nvPr/>
          </p:nvSpPr>
          <p:spPr>
            <a:xfrm>
              <a:off x="6913630" y="2472473"/>
              <a:ext cx="86321" cy="86254"/>
            </a:xfrm>
            <a:custGeom>
              <a:rect b="b" l="l" r="r" t="t"/>
              <a:pathLst>
                <a:path extrusionOk="0" h="1288" w="1289">
                  <a:moveTo>
                    <a:pt x="645" y="1"/>
                  </a:moveTo>
                  <a:lnTo>
                    <a:pt x="529" y="529"/>
                  </a:lnTo>
                  <a:lnTo>
                    <a:pt x="1" y="644"/>
                  </a:lnTo>
                  <a:lnTo>
                    <a:pt x="529" y="757"/>
                  </a:lnTo>
                  <a:lnTo>
                    <a:pt x="645" y="1288"/>
                  </a:lnTo>
                  <a:lnTo>
                    <a:pt x="757" y="757"/>
                  </a:lnTo>
                  <a:lnTo>
                    <a:pt x="1288" y="644"/>
                  </a:lnTo>
                  <a:lnTo>
                    <a:pt x="757" y="529"/>
                  </a:lnTo>
                  <a:lnTo>
                    <a:pt x="6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8"/>
            <p:cNvSpPr/>
            <p:nvPr/>
          </p:nvSpPr>
          <p:spPr>
            <a:xfrm>
              <a:off x="6985284" y="2682682"/>
              <a:ext cx="51096" cy="51364"/>
            </a:xfrm>
            <a:custGeom>
              <a:rect b="b" l="l" r="r" t="t"/>
              <a:pathLst>
                <a:path extrusionOk="0" h="767" w="763">
                  <a:moveTo>
                    <a:pt x="383" y="0"/>
                  </a:moveTo>
                  <a:lnTo>
                    <a:pt x="314" y="314"/>
                  </a:lnTo>
                  <a:lnTo>
                    <a:pt x="0" y="380"/>
                  </a:lnTo>
                  <a:lnTo>
                    <a:pt x="314" y="453"/>
                  </a:lnTo>
                  <a:lnTo>
                    <a:pt x="383" y="766"/>
                  </a:lnTo>
                  <a:lnTo>
                    <a:pt x="449" y="453"/>
                  </a:lnTo>
                  <a:lnTo>
                    <a:pt x="763" y="380"/>
                  </a:lnTo>
                  <a:lnTo>
                    <a:pt x="449" y="314"/>
                  </a:lnTo>
                  <a:lnTo>
                    <a:pt x="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8"/>
            <p:cNvSpPr/>
            <p:nvPr/>
          </p:nvSpPr>
          <p:spPr>
            <a:xfrm>
              <a:off x="7367596" y="2808646"/>
              <a:ext cx="481630" cy="761688"/>
            </a:xfrm>
            <a:custGeom>
              <a:rect b="b" l="l" r="r" t="t"/>
              <a:pathLst>
                <a:path extrusionOk="0" h="11374" w="7192">
                  <a:moveTo>
                    <a:pt x="7192" y="1"/>
                  </a:moveTo>
                  <a:cubicBezTo>
                    <a:pt x="3179" y="232"/>
                    <a:pt x="1" y="3486"/>
                    <a:pt x="1" y="7469"/>
                  </a:cubicBezTo>
                  <a:lnTo>
                    <a:pt x="1" y="11373"/>
                  </a:lnTo>
                  <a:lnTo>
                    <a:pt x="667" y="11373"/>
                  </a:lnTo>
                  <a:lnTo>
                    <a:pt x="667" y="7651"/>
                  </a:lnTo>
                  <a:cubicBezTo>
                    <a:pt x="667" y="4010"/>
                    <a:pt x="3542" y="1027"/>
                    <a:pt x="7192" y="756"/>
                  </a:cubicBezTo>
                  <a:lnTo>
                    <a:pt x="7192" y="1"/>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8"/>
            <p:cNvSpPr/>
            <p:nvPr/>
          </p:nvSpPr>
          <p:spPr>
            <a:xfrm>
              <a:off x="7364315" y="2805097"/>
              <a:ext cx="488059" cy="768787"/>
            </a:xfrm>
            <a:custGeom>
              <a:rect b="b" l="l" r="r" t="t"/>
              <a:pathLst>
                <a:path extrusionOk="0" h="11480" w="7288">
                  <a:moveTo>
                    <a:pt x="7195" y="110"/>
                  </a:moveTo>
                  <a:lnTo>
                    <a:pt x="7195" y="770"/>
                  </a:lnTo>
                  <a:cubicBezTo>
                    <a:pt x="3531" y="1063"/>
                    <a:pt x="667" y="4106"/>
                    <a:pt x="667" y="7707"/>
                  </a:cubicBezTo>
                  <a:lnTo>
                    <a:pt x="667" y="11383"/>
                  </a:lnTo>
                  <a:lnTo>
                    <a:pt x="99" y="11383"/>
                  </a:lnTo>
                  <a:lnTo>
                    <a:pt x="99" y="7522"/>
                  </a:lnTo>
                  <a:cubicBezTo>
                    <a:pt x="99" y="3611"/>
                    <a:pt x="3208" y="364"/>
                    <a:pt x="7195" y="110"/>
                  </a:cubicBezTo>
                  <a:close/>
                  <a:moveTo>
                    <a:pt x="7287" y="1"/>
                  </a:moveTo>
                  <a:lnTo>
                    <a:pt x="7238" y="4"/>
                  </a:lnTo>
                  <a:cubicBezTo>
                    <a:pt x="3178" y="242"/>
                    <a:pt x="0" y="3542"/>
                    <a:pt x="0" y="7522"/>
                  </a:cubicBezTo>
                  <a:lnTo>
                    <a:pt x="0" y="11479"/>
                  </a:lnTo>
                  <a:lnTo>
                    <a:pt x="763" y="11479"/>
                  </a:lnTo>
                  <a:lnTo>
                    <a:pt x="763" y="7700"/>
                  </a:lnTo>
                  <a:cubicBezTo>
                    <a:pt x="763" y="4136"/>
                    <a:pt x="3607" y="1126"/>
                    <a:pt x="7244" y="856"/>
                  </a:cubicBezTo>
                  <a:lnTo>
                    <a:pt x="7287" y="852"/>
                  </a:lnTo>
                  <a:lnTo>
                    <a:pt x="7287" y="1"/>
                  </a:ln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8"/>
            <p:cNvSpPr/>
            <p:nvPr/>
          </p:nvSpPr>
          <p:spPr>
            <a:xfrm>
              <a:off x="6887380" y="2851772"/>
              <a:ext cx="40716" cy="40716"/>
            </a:xfrm>
            <a:custGeom>
              <a:rect b="b" l="l" r="r" t="t"/>
              <a:pathLst>
                <a:path extrusionOk="0" h="608" w="608">
                  <a:moveTo>
                    <a:pt x="307" y="0"/>
                  </a:moveTo>
                  <a:lnTo>
                    <a:pt x="251" y="254"/>
                  </a:lnTo>
                  <a:lnTo>
                    <a:pt x="0" y="307"/>
                  </a:lnTo>
                  <a:lnTo>
                    <a:pt x="251" y="360"/>
                  </a:lnTo>
                  <a:lnTo>
                    <a:pt x="307" y="607"/>
                  </a:lnTo>
                  <a:lnTo>
                    <a:pt x="360" y="360"/>
                  </a:lnTo>
                  <a:lnTo>
                    <a:pt x="607" y="307"/>
                  </a:lnTo>
                  <a:lnTo>
                    <a:pt x="360" y="254"/>
                  </a:lnTo>
                  <a:lnTo>
                    <a:pt x="3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8"/>
            <p:cNvSpPr/>
            <p:nvPr/>
          </p:nvSpPr>
          <p:spPr>
            <a:xfrm>
              <a:off x="7026134" y="2402627"/>
              <a:ext cx="818276" cy="1163025"/>
            </a:xfrm>
            <a:custGeom>
              <a:rect b="b" l="l" r="r" t="t"/>
              <a:pathLst>
                <a:path extrusionOk="0" h="17367" w="12219">
                  <a:moveTo>
                    <a:pt x="11211" y="1"/>
                  </a:moveTo>
                  <a:cubicBezTo>
                    <a:pt x="10143" y="1"/>
                    <a:pt x="9066" y="391"/>
                    <a:pt x="8043" y="1232"/>
                  </a:cubicBezTo>
                  <a:cubicBezTo>
                    <a:pt x="7700" y="1513"/>
                    <a:pt x="7581" y="1687"/>
                    <a:pt x="6641" y="2602"/>
                  </a:cubicBezTo>
                  <a:cubicBezTo>
                    <a:pt x="5700" y="3522"/>
                    <a:pt x="3195" y="3734"/>
                    <a:pt x="3195" y="3734"/>
                  </a:cubicBezTo>
                  <a:cubicBezTo>
                    <a:pt x="3080" y="3770"/>
                    <a:pt x="3014" y="3899"/>
                    <a:pt x="3060" y="4014"/>
                  </a:cubicBezTo>
                  <a:lnTo>
                    <a:pt x="3390" y="4905"/>
                  </a:lnTo>
                  <a:cubicBezTo>
                    <a:pt x="3453" y="5077"/>
                    <a:pt x="3360" y="5268"/>
                    <a:pt x="3186" y="5321"/>
                  </a:cubicBezTo>
                  <a:lnTo>
                    <a:pt x="2506" y="5536"/>
                  </a:lnTo>
                  <a:lnTo>
                    <a:pt x="2529" y="6077"/>
                  </a:lnTo>
                  <a:cubicBezTo>
                    <a:pt x="2529" y="6077"/>
                    <a:pt x="2529" y="6077"/>
                    <a:pt x="2528" y="6077"/>
                  </a:cubicBezTo>
                  <a:cubicBezTo>
                    <a:pt x="2517" y="6077"/>
                    <a:pt x="2168" y="6080"/>
                    <a:pt x="1935" y="6456"/>
                  </a:cubicBezTo>
                  <a:cubicBezTo>
                    <a:pt x="1819" y="6638"/>
                    <a:pt x="1938" y="7060"/>
                    <a:pt x="1328" y="7248"/>
                  </a:cubicBezTo>
                  <a:cubicBezTo>
                    <a:pt x="1" y="7651"/>
                    <a:pt x="83" y="8420"/>
                    <a:pt x="202" y="8588"/>
                  </a:cubicBezTo>
                  <a:cubicBezTo>
                    <a:pt x="1199" y="10024"/>
                    <a:pt x="4238" y="10110"/>
                    <a:pt x="2156" y="14525"/>
                  </a:cubicBezTo>
                  <a:cubicBezTo>
                    <a:pt x="1829" y="15215"/>
                    <a:pt x="1149" y="16341"/>
                    <a:pt x="493" y="17367"/>
                  </a:cubicBezTo>
                  <a:lnTo>
                    <a:pt x="7430" y="17367"/>
                  </a:lnTo>
                  <a:lnTo>
                    <a:pt x="7552" y="11014"/>
                  </a:lnTo>
                  <a:cubicBezTo>
                    <a:pt x="7680" y="11025"/>
                    <a:pt x="7803" y="11030"/>
                    <a:pt x="7919" y="11030"/>
                  </a:cubicBezTo>
                  <a:cubicBezTo>
                    <a:pt x="10221" y="11030"/>
                    <a:pt x="10114" y="8992"/>
                    <a:pt x="11126" y="8156"/>
                  </a:cubicBezTo>
                  <a:cubicBezTo>
                    <a:pt x="11466" y="7875"/>
                    <a:pt x="11835" y="7611"/>
                    <a:pt x="12215" y="7361"/>
                  </a:cubicBezTo>
                  <a:lnTo>
                    <a:pt x="12215" y="3747"/>
                  </a:lnTo>
                  <a:cubicBezTo>
                    <a:pt x="12218" y="2394"/>
                    <a:pt x="11875" y="1113"/>
                    <a:pt x="11265" y="1"/>
                  </a:cubicBezTo>
                  <a:cubicBezTo>
                    <a:pt x="11247" y="1"/>
                    <a:pt x="11229" y="1"/>
                    <a:pt x="11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8"/>
            <p:cNvSpPr/>
            <p:nvPr/>
          </p:nvSpPr>
          <p:spPr>
            <a:xfrm>
              <a:off x="7029884" y="2399346"/>
              <a:ext cx="817807" cy="1169654"/>
            </a:xfrm>
            <a:custGeom>
              <a:rect b="b" l="l" r="r" t="t"/>
              <a:pathLst>
                <a:path extrusionOk="0" h="17466" w="12212">
                  <a:moveTo>
                    <a:pt x="11185" y="96"/>
                  </a:moveTo>
                  <a:cubicBezTo>
                    <a:pt x="11796" y="1225"/>
                    <a:pt x="12116" y="2509"/>
                    <a:pt x="12116" y="3799"/>
                  </a:cubicBezTo>
                  <a:lnTo>
                    <a:pt x="12116" y="7390"/>
                  </a:lnTo>
                  <a:cubicBezTo>
                    <a:pt x="11700" y="7664"/>
                    <a:pt x="11350" y="7921"/>
                    <a:pt x="11044" y="8172"/>
                  </a:cubicBezTo>
                  <a:cubicBezTo>
                    <a:pt x="10697" y="8456"/>
                    <a:pt x="10482" y="8868"/>
                    <a:pt x="10261" y="9307"/>
                  </a:cubicBezTo>
                  <a:cubicBezTo>
                    <a:pt x="9820" y="10157"/>
                    <a:pt x="9369" y="11036"/>
                    <a:pt x="7865" y="11036"/>
                  </a:cubicBezTo>
                  <a:cubicBezTo>
                    <a:pt x="7752" y="11036"/>
                    <a:pt x="7632" y="11030"/>
                    <a:pt x="7506" y="11020"/>
                  </a:cubicBezTo>
                  <a:lnTo>
                    <a:pt x="7456" y="11013"/>
                  </a:lnTo>
                  <a:lnTo>
                    <a:pt x="7331" y="17373"/>
                  </a:lnTo>
                  <a:lnTo>
                    <a:pt x="529" y="17373"/>
                  </a:lnTo>
                  <a:cubicBezTo>
                    <a:pt x="1334" y="16102"/>
                    <a:pt x="1879" y="15168"/>
                    <a:pt x="2143" y="14598"/>
                  </a:cubicBezTo>
                  <a:cubicBezTo>
                    <a:pt x="3700" y="11297"/>
                    <a:pt x="2394" y="10370"/>
                    <a:pt x="1238" y="9548"/>
                  </a:cubicBezTo>
                  <a:cubicBezTo>
                    <a:pt x="826" y="9258"/>
                    <a:pt x="440" y="8980"/>
                    <a:pt x="182" y="8614"/>
                  </a:cubicBezTo>
                  <a:cubicBezTo>
                    <a:pt x="136" y="8551"/>
                    <a:pt x="100" y="8377"/>
                    <a:pt x="169" y="8172"/>
                  </a:cubicBezTo>
                  <a:cubicBezTo>
                    <a:pt x="258" y="7924"/>
                    <a:pt x="522" y="7581"/>
                    <a:pt x="1288" y="7347"/>
                  </a:cubicBezTo>
                  <a:cubicBezTo>
                    <a:pt x="1763" y="7202"/>
                    <a:pt x="1819" y="6915"/>
                    <a:pt x="1866" y="6707"/>
                  </a:cubicBezTo>
                  <a:cubicBezTo>
                    <a:pt x="1882" y="6637"/>
                    <a:pt x="1895" y="6575"/>
                    <a:pt x="1918" y="6535"/>
                  </a:cubicBezTo>
                  <a:cubicBezTo>
                    <a:pt x="2143" y="6175"/>
                    <a:pt x="2460" y="6175"/>
                    <a:pt x="2473" y="6175"/>
                  </a:cubicBezTo>
                  <a:lnTo>
                    <a:pt x="2522" y="6175"/>
                  </a:lnTo>
                  <a:lnTo>
                    <a:pt x="2502" y="5624"/>
                  </a:lnTo>
                  <a:lnTo>
                    <a:pt x="3139" y="5420"/>
                  </a:lnTo>
                  <a:cubicBezTo>
                    <a:pt x="3238" y="5390"/>
                    <a:pt x="3318" y="5321"/>
                    <a:pt x="3364" y="5231"/>
                  </a:cubicBezTo>
                  <a:cubicBezTo>
                    <a:pt x="3410" y="5136"/>
                    <a:pt x="3417" y="5033"/>
                    <a:pt x="3380" y="4938"/>
                  </a:cubicBezTo>
                  <a:lnTo>
                    <a:pt x="3050" y="4047"/>
                  </a:lnTo>
                  <a:cubicBezTo>
                    <a:pt x="3037" y="4000"/>
                    <a:pt x="3037" y="3954"/>
                    <a:pt x="3057" y="3915"/>
                  </a:cubicBezTo>
                  <a:cubicBezTo>
                    <a:pt x="3080" y="3872"/>
                    <a:pt x="3116" y="3845"/>
                    <a:pt x="3149" y="3832"/>
                  </a:cubicBezTo>
                  <a:cubicBezTo>
                    <a:pt x="3252" y="3822"/>
                    <a:pt x="5681" y="3611"/>
                    <a:pt x="6621" y="2690"/>
                  </a:cubicBezTo>
                  <a:cubicBezTo>
                    <a:pt x="7024" y="2297"/>
                    <a:pt x="7271" y="2043"/>
                    <a:pt x="7456" y="1855"/>
                  </a:cubicBezTo>
                  <a:cubicBezTo>
                    <a:pt x="7704" y="1604"/>
                    <a:pt x="7826" y="1479"/>
                    <a:pt x="8020" y="1321"/>
                  </a:cubicBezTo>
                  <a:cubicBezTo>
                    <a:pt x="9004" y="509"/>
                    <a:pt x="10063" y="96"/>
                    <a:pt x="11166" y="96"/>
                  </a:cubicBezTo>
                  <a:close/>
                  <a:moveTo>
                    <a:pt x="11163" y="0"/>
                  </a:moveTo>
                  <a:cubicBezTo>
                    <a:pt x="10037" y="0"/>
                    <a:pt x="8959" y="422"/>
                    <a:pt x="7958" y="1245"/>
                  </a:cubicBezTo>
                  <a:cubicBezTo>
                    <a:pt x="7760" y="1406"/>
                    <a:pt x="7638" y="1535"/>
                    <a:pt x="7390" y="1786"/>
                  </a:cubicBezTo>
                  <a:cubicBezTo>
                    <a:pt x="7209" y="1977"/>
                    <a:pt x="6958" y="2228"/>
                    <a:pt x="6555" y="2621"/>
                  </a:cubicBezTo>
                  <a:cubicBezTo>
                    <a:pt x="5641" y="3519"/>
                    <a:pt x="3169" y="3733"/>
                    <a:pt x="3133" y="3736"/>
                  </a:cubicBezTo>
                  <a:cubicBezTo>
                    <a:pt x="3064" y="3763"/>
                    <a:pt x="3007" y="3809"/>
                    <a:pt x="2974" y="3875"/>
                  </a:cubicBezTo>
                  <a:cubicBezTo>
                    <a:pt x="2941" y="3941"/>
                    <a:pt x="2938" y="4010"/>
                    <a:pt x="2965" y="4080"/>
                  </a:cubicBezTo>
                  <a:lnTo>
                    <a:pt x="3295" y="4971"/>
                  </a:lnTo>
                  <a:cubicBezTo>
                    <a:pt x="3318" y="5040"/>
                    <a:pt x="3314" y="5119"/>
                    <a:pt x="3281" y="5185"/>
                  </a:cubicBezTo>
                  <a:cubicBezTo>
                    <a:pt x="3242" y="5251"/>
                    <a:pt x="3186" y="5301"/>
                    <a:pt x="3116" y="5327"/>
                  </a:cubicBezTo>
                  <a:lnTo>
                    <a:pt x="2407" y="5548"/>
                  </a:lnTo>
                  <a:lnTo>
                    <a:pt x="2423" y="6080"/>
                  </a:lnTo>
                  <a:cubicBezTo>
                    <a:pt x="2311" y="6093"/>
                    <a:pt x="2040" y="6159"/>
                    <a:pt x="1836" y="6482"/>
                  </a:cubicBezTo>
                  <a:cubicBezTo>
                    <a:pt x="1803" y="6538"/>
                    <a:pt x="1786" y="6614"/>
                    <a:pt x="1770" y="6687"/>
                  </a:cubicBezTo>
                  <a:cubicBezTo>
                    <a:pt x="1730" y="6882"/>
                    <a:pt x="1681" y="7122"/>
                    <a:pt x="1258" y="7251"/>
                  </a:cubicBezTo>
                  <a:cubicBezTo>
                    <a:pt x="450" y="7499"/>
                    <a:pt x="176" y="7872"/>
                    <a:pt x="80" y="8139"/>
                  </a:cubicBezTo>
                  <a:cubicBezTo>
                    <a:pt x="1" y="8363"/>
                    <a:pt x="37" y="8571"/>
                    <a:pt x="103" y="8667"/>
                  </a:cubicBezTo>
                  <a:cubicBezTo>
                    <a:pt x="367" y="9046"/>
                    <a:pt x="763" y="9327"/>
                    <a:pt x="1186" y="9624"/>
                  </a:cubicBezTo>
                  <a:cubicBezTo>
                    <a:pt x="2364" y="10462"/>
                    <a:pt x="3582" y="11324"/>
                    <a:pt x="2060" y="14555"/>
                  </a:cubicBezTo>
                  <a:cubicBezTo>
                    <a:pt x="1786" y="15135"/>
                    <a:pt x="1225" y="16089"/>
                    <a:pt x="400" y="17393"/>
                  </a:cubicBezTo>
                  <a:lnTo>
                    <a:pt x="357" y="17465"/>
                  </a:lnTo>
                  <a:lnTo>
                    <a:pt x="7426" y="17465"/>
                  </a:lnTo>
                  <a:lnTo>
                    <a:pt x="7549" y="11112"/>
                  </a:lnTo>
                  <a:cubicBezTo>
                    <a:pt x="7657" y="11120"/>
                    <a:pt x="7762" y="11124"/>
                    <a:pt x="7862" y="11124"/>
                  </a:cubicBezTo>
                  <a:cubicBezTo>
                    <a:pt x="9432" y="11124"/>
                    <a:pt x="9916" y="10181"/>
                    <a:pt x="10347" y="9344"/>
                  </a:cubicBezTo>
                  <a:cubicBezTo>
                    <a:pt x="10572" y="8918"/>
                    <a:pt x="10776" y="8515"/>
                    <a:pt x="11106" y="8241"/>
                  </a:cubicBezTo>
                  <a:cubicBezTo>
                    <a:pt x="11413" y="7987"/>
                    <a:pt x="11766" y="7730"/>
                    <a:pt x="12192" y="7449"/>
                  </a:cubicBezTo>
                  <a:lnTo>
                    <a:pt x="12212" y="7439"/>
                  </a:lnTo>
                  <a:lnTo>
                    <a:pt x="12212" y="3799"/>
                  </a:lnTo>
                  <a:cubicBezTo>
                    <a:pt x="12212" y="2482"/>
                    <a:pt x="11882" y="1175"/>
                    <a:pt x="11255" y="24"/>
                  </a:cubicBezTo>
                  <a:lnTo>
                    <a:pt x="11242" y="0"/>
                  </a:lnTo>
                  <a:lnTo>
                    <a:pt x="11215" y="0"/>
                  </a:lnTo>
                  <a:cubicBezTo>
                    <a:pt x="11198" y="0"/>
                    <a:pt x="11180" y="0"/>
                    <a:pt x="1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8"/>
            <p:cNvSpPr/>
            <p:nvPr/>
          </p:nvSpPr>
          <p:spPr>
            <a:xfrm>
              <a:off x="7446750" y="2623416"/>
              <a:ext cx="138154" cy="153891"/>
            </a:xfrm>
            <a:custGeom>
              <a:rect b="b" l="l" r="r" t="t"/>
              <a:pathLst>
                <a:path extrusionOk="0" h="2298" w="2063">
                  <a:moveTo>
                    <a:pt x="1805" y="1"/>
                  </a:moveTo>
                  <a:lnTo>
                    <a:pt x="759" y="569"/>
                  </a:lnTo>
                  <a:lnTo>
                    <a:pt x="555" y="611"/>
                  </a:lnTo>
                  <a:cubicBezTo>
                    <a:pt x="555" y="615"/>
                    <a:pt x="558" y="615"/>
                    <a:pt x="558" y="618"/>
                  </a:cubicBezTo>
                  <a:cubicBezTo>
                    <a:pt x="545" y="615"/>
                    <a:pt x="535" y="611"/>
                    <a:pt x="522" y="602"/>
                  </a:cubicBezTo>
                  <a:cubicBezTo>
                    <a:pt x="452" y="569"/>
                    <a:pt x="386" y="522"/>
                    <a:pt x="320" y="473"/>
                  </a:cubicBezTo>
                  <a:cubicBezTo>
                    <a:pt x="195" y="371"/>
                    <a:pt x="89" y="242"/>
                    <a:pt x="0" y="103"/>
                  </a:cubicBezTo>
                  <a:lnTo>
                    <a:pt x="0" y="103"/>
                  </a:lnTo>
                  <a:cubicBezTo>
                    <a:pt x="73" y="252"/>
                    <a:pt x="162" y="390"/>
                    <a:pt x="277" y="516"/>
                  </a:cubicBezTo>
                  <a:cubicBezTo>
                    <a:pt x="337" y="572"/>
                    <a:pt x="403" y="631"/>
                    <a:pt x="475" y="677"/>
                  </a:cubicBezTo>
                  <a:cubicBezTo>
                    <a:pt x="518" y="701"/>
                    <a:pt x="555" y="724"/>
                    <a:pt x="601" y="744"/>
                  </a:cubicBezTo>
                  <a:cubicBezTo>
                    <a:pt x="611" y="770"/>
                    <a:pt x="624" y="796"/>
                    <a:pt x="637" y="826"/>
                  </a:cubicBezTo>
                  <a:cubicBezTo>
                    <a:pt x="627" y="826"/>
                    <a:pt x="617" y="819"/>
                    <a:pt x="607" y="819"/>
                  </a:cubicBezTo>
                  <a:cubicBezTo>
                    <a:pt x="538" y="803"/>
                    <a:pt x="469" y="780"/>
                    <a:pt x="396" y="753"/>
                  </a:cubicBezTo>
                  <a:cubicBezTo>
                    <a:pt x="258" y="697"/>
                    <a:pt x="126" y="621"/>
                    <a:pt x="0" y="539"/>
                  </a:cubicBezTo>
                  <a:lnTo>
                    <a:pt x="0" y="539"/>
                  </a:lnTo>
                  <a:cubicBezTo>
                    <a:pt x="116" y="638"/>
                    <a:pt x="241" y="734"/>
                    <a:pt x="373" y="806"/>
                  </a:cubicBezTo>
                  <a:cubicBezTo>
                    <a:pt x="439" y="846"/>
                    <a:pt x="508" y="879"/>
                    <a:pt x="584" y="905"/>
                  </a:cubicBezTo>
                  <a:cubicBezTo>
                    <a:pt x="621" y="918"/>
                    <a:pt x="657" y="932"/>
                    <a:pt x="700" y="938"/>
                  </a:cubicBezTo>
                  <a:cubicBezTo>
                    <a:pt x="739" y="1011"/>
                    <a:pt x="786" y="1077"/>
                    <a:pt x="835" y="1136"/>
                  </a:cubicBezTo>
                  <a:cubicBezTo>
                    <a:pt x="835" y="1136"/>
                    <a:pt x="835" y="1141"/>
                    <a:pt x="837" y="1142"/>
                  </a:cubicBezTo>
                  <a:lnTo>
                    <a:pt x="837" y="1142"/>
                  </a:lnTo>
                  <a:cubicBezTo>
                    <a:pt x="821" y="1136"/>
                    <a:pt x="805" y="1136"/>
                    <a:pt x="789" y="1133"/>
                  </a:cubicBezTo>
                  <a:cubicBezTo>
                    <a:pt x="720" y="1116"/>
                    <a:pt x="650" y="1093"/>
                    <a:pt x="578" y="1067"/>
                  </a:cubicBezTo>
                  <a:cubicBezTo>
                    <a:pt x="439" y="1011"/>
                    <a:pt x="307" y="935"/>
                    <a:pt x="182" y="852"/>
                  </a:cubicBezTo>
                  <a:lnTo>
                    <a:pt x="182" y="852"/>
                  </a:lnTo>
                  <a:cubicBezTo>
                    <a:pt x="297" y="951"/>
                    <a:pt x="423" y="1047"/>
                    <a:pt x="555" y="1123"/>
                  </a:cubicBezTo>
                  <a:cubicBezTo>
                    <a:pt x="621" y="1159"/>
                    <a:pt x="690" y="1192"/>
                    <a:pt x="766" y="1219"/>
                  </a:cubicBezTo>
                  <a:cubicBezTo>
                    <a:pt x="822" y="1242"/>
                    <a:pt x="875" y="1258"/>
                    <a:pt x="937" y="1265"/>
                  </a:cubicBezTo>
                  <a:cubicBezTo>
                    <a:pt x="1023" y="1374"/>
                    <a:pt x="1116" y="1473"/>
                    <a:pt x="1215" y="1569"/>
                  </a:cubicBezTo>
                  <a:cubicBezTo>
                    <a:pt x="1482" y="1833"/>
                    <a:pt x="1766" y="2074"/>
                    <a:pt x="2063" y="2298"/>
                  </a:cubicBezTo>
                  <a:cubicBezTo>
                    <a:pt x="1789" y="2037"/>
                    <a:pt x="1531" y="1770"/>
                    <a:pt x="1297" y="1486"/>
                  </a:cubicBezTo>
                  <a:cubicBezTo>
                    <a:pt x="1182" y="1344"/>
                    <a:pt x="1069" y="1192"/>
                    <a:pt x="980" y="1041"/>
                  </a:cubicBezTo>
                  <a:cubicBezTo>
                    <a:pt x="904" y="912"/>
                    <a:pt x="835" y="780"/>
                    <a:pt x="802" y="648"/>
                  </a:cubicBezTo>
                  <a:lnTo>
                    <a:pt x="18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8"/>
            <p:cNvSpPr/>
            <p:nvPr/>
          </p:nvSpPr>
          <p:spPr>
            <a:xfrm>
              <a:off x="7189063" y="2805967"/>
              <a:ext cx="37167" cy="60873"/>
            </a:xfrm>
            <a:custGeom>
              <a:rect b="b" l="l" r="r" t="t"/>
              <a:pathLst>
                <a:path extrusionOk="0" h="909" w="555">
                  <a:moveTo>
                    <a:pt x="182" y="1"/>
                  </a:moveTo>
                  <a:lnTo>
                    <a:pt x="0" y="97"/>
                  </a:lnTo>
                  <a:lnTo>
                    <a:pt x="555" y="909"/>
                  </a:lnTo>
                  <a:lnTo>
                    <a:pt x="555" y="909"/>
                  </a:lnTo>
                  <a:lnTo>
                    <a:pt x="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8"/>
            <p:cNvSpPr/>
            <p:nvPr/>
          </p:nvSpPr>
          <p:spPr>
            <a:xfrm>
              <a:off x="7572714" y="2548547"/>
              <a:ext cx="147462" cy="226551"/>
            </a:xfrm>
            <a:custGeom>
              <a:rect b="b" l="l" r="r" t="t"/>
              <a:pathLst>
                <a:path extrusionOk="0" h="3383" w="2202">
                  <a:moveTo>
                    <a:pt x="14" y="0"/>
                  </a:moveTo>
                  <a:lnTo>
                    <a:pt x="0" y="17"/>
                  </a:lnTo>
                  <a:cubicBezTo>
                    <a:pt x="225" y="277"/>
                    <a:pt x="429" y="535"/>
                    <a:pt x="637" y="799"/>
                  </a:cubicBezTo>
                  <a:cubicBezTo>
                    <a:pt x="839" y="1069"/>
                    <a:pt x="1053" y="1324"/>
                    <a:pt x="1238" y="1601"/>
                  </a:cubicBezTo>
                  <a:cubicBezTo>
                    <a:pt x="1426" y="1881"/>
                    <a:pt x="1601" y="2165"/>
                    <a:pt x="1756" y="2465"/>
                  </a:cubicBezTo>
                  <a:cubicBezTo>
                    <a:pt x="1914" y="2762"/>
                    <a:pt x="2053" y="3069"/>
                    <a:pt x="2185" y="3383"/>
                  </a:cubicBezTo>
                  <a:lnTo>
                    <a:pt x="2202" y="3373"/>
                  </a:lnTo>
                  <a:cubicBezTo>
                    <a:pt x="2096" y="3056"/>
                    <a:pt x="1980" y="2736"/>
                    <a:pt x="1842" y="2426"/>
                  </a:cubicBezTo>
                  <a:cubicBezTo>
                    <a:pt x="1707" y="2112"/>
                    <a:pt x="1542" y="1815"/>
                    <a:pt x="1370" y="1518"/>
                  </a:cubicBezTo>
                  <a:cubicBezTo>
                    <a:pt x="1192" y="1225"/>
                    <a:pt x="1017" y="931"/>
                    <a:pt x="786" y="677"/>
                  </a:cubicBezTo>
                  <a:cubicBezTo>
                    <a:pt x="558" y="419"/>
                    <a:pt x="307" y="182"/>
                    <a:pt x="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8"/>
            <p:cNvSpPr/>
            <p:nvPr/>
          </p:nvSpPr>
          <p:spPr>
            <a:xfrm>
              <a:off x="7375766" y="2805967"/>
              <a:ext cx="481697" cy="763229"/>
            </a:xfrm>
            <a:custGeom>
              <a:rect b="b" l="l" r="r" t="t"/>
              <a:pathLst>
                <a:path extrusionOk="0" h="11397" w="7193">
                  <a:moveTo>
                    <a:pt x="7192" y="1"/>
                  </a:moveTo>
                  <a:cubicBezTo>
                    <a:pt x="3182" y="232"/>
                    <a:pt x="1" y="3493"/>
                    <a:pt x="1" y="7483"/>
                  </a:cubicBezTo>
                  <a:lnTo>
                    <a:pt x="1" y="11397"/>
                  </a:lnTo>
                  <a:lnTo>
                    <a:pt x="7192" y="11397"/>
                  </a:lnTo>
                  <a:lnTo>
                    <a:pt x="7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8"/>
            <p:cNvSpPr/>
            <p:nvPr/>
          </p:nvSpPr>
          <p:spPr>
            <a:xfrm>
              <a:off x="7412932" y="2859273"/>
              <a:ext cx="446071" cy="713003"/>
            </a:xfrm>
            <a:custGeom>
              <a:rect b="b" l="l" r="r" t="t"/>
              <a:pathLst>
                <a:path extrusionOk="0" h="10647" w="6661">
                  <a:moveTo>
                    <a:pt x="6660" y="0"/>
                  </a:moveTo>
                  <a:cubicBezTo>
                    <a:pt x="2931" y="278"/>
                    <a:pt x="0" y="3264"/>
                    <a:pt x="0" y="6914"/>
                  </a:cubicBezTo>
                  <a:lnTo>
                    <a:pt x="0" y="10647"/>
                  </a:lnTo>
                  <a:lnTo>
                    <a:pt x="941" y="10647"/>
                  </a:lnTo>
                  <a:lnTo>
                    <a:pt x="941" y="6868"/>
                  </a:lnTo>
                  <a:cubicBezTo>
                    <a:pt x="941" y="3730"/>
                    <a:pt x="3456" y="1155"/>
                    <a:pt x="6660" y="905"/>
                  </a:cubicBezTo>
                  <a:lnTo>
                    <a:pt x="6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8"/>
            <p:cNvSpPr/>
            <p:nvPr/>
          </p:nvSpPr>
          <p:spPr>
            <a:xfrm>
              <a:off x="7409584" y="2855924"/>
              <a:ext cx="452499" cy="719499"/>
            </a:xfrm>
            <a:custGeom>
              <a:rect b="b" l="l" r="r" t="t"/>
              <a:pathLst>
                <a:path extrusionOk="0" h="10744" w="6757">
                  <a:moveTo>
                    <a:pt x="6661" y="110"/>
                  </a:moveTo>
                  <a:lnTo>
                    <a:pt x="6661" y="912"/>
                  </a:lnTo>
                  <a:cubicBezTo>
                    <a:pt x="3449" y="1186"/>
                    <a:pt x="941" y="3813"/>
                    <a:pt x="941" y="6918"/>
                  </a:cubicBezTo>
                  <a:lnTo>
                    <a:pt x="941" y="10647"/>
                  </a:lnTo>
                  <a:lnTo>
                    <a:pt x="100" y="10647"/>
                  </a:lnTo>
                  <a:lnTo>
                    <a:pt x="100" y="6964"/>
                  </a:lnTo>
                  <a:cubicBezTo>
                    <a:pt x="100" y="3410"/>
                    <a:pt x="2978" y="407"/>
                    <a:pt x="6661" y="110"/>
                  </a:cubicBezTo>
                  <a:close/>
                  <a:moveTo>
                    <a:pt x="6756" y="1"/>
                  </a:moveTo>
                  <a:lnTo>
                    <a:pt x="6704" y="4"/>
                  </a:lnTo>
                  <a:cubicBezTo>
                    <a:pt x="2945" y="278"/>
                    <a:pt x="1" y="3334"/>
                    <a:pt x="1" y="6961"/>
                  </a:cubicBezTo>
                  <a:lnTo>
                    <a:pt x="1" y="10743"/>
                  </a:lnTo>
                  <a:lnTo>
                    <a:pt x="1034" y="10743"/>
                  </a:lnTo>
                  <a:lnTo>
                    <a:pt x="1034" y="6918"/>
                  </a:lnTo>
                  <a:cubicBezTo>
                    <a:pt x="1034" y="3849"/>
                    <a:pt x="3532" y="1252"/>
                    <a:pt x="6710" y="1004"/>
                  </a:cubicBezTo>
                  <a:lnTo>
                    <a:pt x="6756" y="997"/>
                  </a:lnTo>
                  <a:lnTo>
                    <a:pt x="6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8"/>
            <p:cNvSpPr/>
            <p:nvPr/>
          </p:nvSpPr>
          <p:spPr>
            <a:xfrm>
              <a:off x="7475881" y="2919810"/>
              <a:ext cx="382853" cy="652464"/>
            </a:xfrm>
            <a:custGeom>
              <a:rect b="b" l="l" r="r" t="t"/>
              <a:pathLst>
                <a:path extrusionOk="0" h="9743" w="5717">
                  <a:moveTo>
                    <a:pt x="5717" y="1"/>
                  </a:moveTo>
                  <a:cubicBezTo>
                    <a:pt x="2516" y="251"/>
                    <a:pt x="1" y="2826"/>
                    <a:pt x="1" y="5964"/>
                  </a:cubicBezTo>
                  <a:lnTo>
                    <a:pt x="1" y="9743"/>
                  </a:lnTo>
                  <a:lnTo>
                    <a:pt x="849" y="9743"/>
                  </a:lnTo>
                  <a:lnTo>
                    <a:pt x="849" y="6063"/>
                  </a:lnTo>
                  <a:cubicBezTo>
                    <a:pt x="849" y="3367"/>
                    <a:pt x="2981" y="1146"/>
                    <a:pt x="5717" y="878"/>
                  </a:cubicBezTo>
                  <a:lnTo>
                    <a:pt x="5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8"/>
            <p:cNvSpPr/>
            <p:nvPr/>
          </p:nvSpPr>
          <p:spPr>
            <a:xfrm>
              <a:off x="7472131" y="2916529"/>
              <a:ext cx="389751" cy="658893"/>
            </a:xfrm>
            <a:custGeom>
              <a:rect b="b" l="l" r="r" t="t"/>
              <a:pathLst>
                <a:path extrusionOk="0" h="9839" w="5820">
                  <a:moveTo>
                    <a:pt x="5723" y="102"/>
                  </a:moveTo>
                  <a:lnTo>
                    <a:pt x="5723" y="881"/>
                  </a:lnTo>
                  <a:cubicBezTo>
                    <a:pt x="2948" y="1175"/>
                    <a:pt x="855" y="3419"/>
                    <a:pt x="855" y="6112"/>
                  </a:cubicBezTo>
                  <a:lnTo>
                    <a:pt x="855" y="9742"/>
                  </a:lnTo>
                  <a:lnTo>
                    <a:pt x="100" y="9742"/>
                  </a:lnTo>
                  <a:lnTo>
                    <a:pt x="100" y="6013"/>
                  </a:lnTo>
                  <a:cubicBezTo>
                    <a:pt x="100" y="2960"/>
                    <a:pt x="2568" y="376"/>
                    <a:pt x="5723" y="102"/>
                  </a:cubicBezTo>
                  <a:close/>
                  <a:moveTo>
                    <a:pt x="5819" y="0"/>
                  </a:moveTo>
                  <a:lnTo>
                    <a:pt x="5766" y="3"/>
                  </a:lnTo>
                  <a:cubicBezTo>
                    <a:pt x="2535" y="254"/>
                    <a:pt x="1" y="2894"/>
                    <a:pt x="1" y="6013"/>
                  </a:cubicBezTo>
                  <a:lnTo>
                    <a:pt x="1" y="9838"/>
                  </a:lnTo>
                  <a:lnTo>
                    <a:pt x="948" y="9838"/>
                  </a:lnTo>
                  <a:lnTo>
                    <a:pt x="948" y="6112"/>
                  </a:lnTo>
                  <a:cubicBezTo>
                    <a:pt x="948" y="3455"/>
                    <a:pt x="3020" y="1244"/>
                    <a:pt x="5773" y="977"/>
                  </a:cubicBezTo>
                  <a:lnTo>
                    <a:pt x="5819" y="974"/>
                  </a:lnTo>
                  <a:lnTo>
                    <a:pt x="58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8"/>
            <p:cNvSpPr/>
            <p:nvPr/>
          </p:nvSpPr>
          <p:spPr>
            <a:xfrm>
              <a:off x="7532668" y="2978808"/>
              <a:ext cx="326333" cy="593466"/>
            </a:xfrm>
            <a:custGeom>
              <a:rect b="b" l="l" r="r" t="t"/>
              <a:pathLst>
                <a:path extrusionOk="0" h="8862" w="4873">
                  <a:moveTo>
                    <a:pt x="4872" y="1"/>
                  </a:moveTo>
                  <a:cubicBezTo>
                    <a:pt x="2133" y="265"/>
                    <a:pt x="1" y="2486"/>
                    <a:pt x="1" y="5182"/>
                  </a:cubicBezTo>
                  <a:lnTo>
                    <a:pt x="1" y="8862"/>
                  </a:lnTo>
                  <a:lnTo>
                    <a:pt x="803" y="8862"/>
                  </a:lnTo>
                  <a:lnTo>
                    <a:pt x="803" y="5261"/>
                  </a:lnTo>
                  <a:cubicBezTo>
                    <a:pt x="803" y="2987"/>
                    <a:pt x="2578" y="1116"/>
                    <a:pt x="4872" y="852"/>
                  </a:cubicBezTo>
                  <a:lnTo>
                    <a:pt x="48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8"/>
            <p:cNvSpPr/>
            <p:nvPr/>
          </p:nvSpPr>
          <p:spPr>
            <a:xfrm>
              <a:off x="7529387" y="2975058"/>
              <a:ext cx="332695" cy="600364"/>
            </a:xfrm>
            <a:custGeom>
              <a:rect b="b" l="l" r="r" t="t"/>
              <a:pathLst>
                <a:path extrusionOk="0" h="8965" w="4968">
                  <a:moveTo>
                    <a:pt x="4872" y="103"/>
                  </a:moveTo>
                  <a:lnTo>
                    <a:pt x="4872" y="859"/>
                  </a:lnTo>
                  <a:cubicBezTo>
                    <a:pt x="2545" y="1146"/>
                    <a:pt x="802" y="3057"/>
                    <a:pt x="802" y="5314"/>
                  </a:cubicBezTo>
                  <a:lnTo>
                    <a:pt x="802" y="8868"/>
                  </a:lnTo>
                  <a:lnTo>
                    <a:pt x="99" y="8868"/>
                  </a:lnTo>
                  <a:lnTo>
                    <a:pt x="99" y="5235"/>
                  </a:lnTo>
                  <a:cubicBezTo>
                    <a:pt x="99" y="2591"/>
                    <a:pt x="2146" y="397"/>
                    <a:pt x="4872" y="103"/>
                  </a:cubicBezTo>
                  <a:close/>
                  <a:moveTo>
                    <a:pt x="4967" y="1"/>
                  </a:moveTo>
                  <a:lnTo>
                    <a:pt x="4915" y="4"/>
                  </a:lnTo>
                  <a:cubicBezTo>
                    <a:pt x="2113" y="281"/>
                    <a:pt x="0" y="2529"/>
                    <a:pt x="0" y="5238"/>
                  </a:cubicBezTo>
                  <a:lnTo>
                    <a:pt x="0" y="8964"/>
                  </a:lnTo>
                  <a:lnTo>
                    <a:pt x="901" y="8964"/>
                  </a:lnTo>
                  <a:lnTo>
                    <a:pt x="901" y="5314"/>
                  </a:lnTo>
                  <a:cubicBezTo>
                    <a:pt x="901" y="3090"/>
                    <a:pt x="2634" y="1212"/>
                    <a:pt x="4928" y="948"/>
                  </a:cubicBezTo>
                  <a:lnTo>
                    <a:pt x="4967" y="945"/>
                  </a:lnTo>
                  <a:lnTo>
                    <a:pt x="4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8"/>
            <p:cNvSpPr/>
            <p:nvPr/>
          </p:nvSpPr>
          <p:spPr>
            <a:xfrm>
              <a:off x="7370676" y="2800945"/>
              <a:ext cx="491408" cy="773341"/>
            </a:xfrm>
            <a:custGeom>
              <a:rect b="b" l="l" r="r" t="t"/>
              <a:pathLst>
                <a:path extrusionOk="0" h="11548" w="7338">
                  <a:moveTo>
                    <a:pt x="7199" y="149"/>
                  </a:moveTo>
                  <a:lnTo>
                    <a:pt x="7199" y="11402"/>
                  </a:lnTo>
                  <a:lnTo>
                    <a:pt x="146" y="11402"/>
                  </a:lnTo>
                  <a:lnTo>
                    <a:pt x="146" y="7554"/>
                  </a:lnTo>
                  <a:cubicBezTo>
                    <a:pt x="146" y="3657"/>
                    <a:pt x="3238" y="419"/>
                    <a:pt x="7199" y="149"/>
                  </a:cubicBezTo>
                  <a:close/>
                  <a:moveTo>
                    <a:pt x="7337" y="0"/>
                  </a:moveTo>
                  <a:lnTo>
                    <a:pt x="7261" y="7"/>
                  </a:lnTo>
                  <a:cubicBezTo>
                    <a:pt x="3192" y="241"/>
                    <a:pt x="1" y="3558"/>
                    <a:pt x="1" y="7558"/>
                  </a:cubicBezTo>
                  <a:lnTo>
                    <a:pt x="1" y="11548"/>
                  </a:lnTo>
                  <a:lnTo>
                    <a:pt x="7337" y="11548"/>
                  </a:lnTo>
                  <a:lnTo>
                    <a:pt x="7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8"/>
            <p:cNvSpPr/>
            <p:nvPr/>
          </p:nvSpPr>
          <p:spPr>
            <a:xfrm>
              <a:off x="7846900" y="2783450"/>
              <a:ext cx="58200" cy="788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8"/>
            <p:cNvSpPr/>
            <p:nvPr/>
          </p:nvSpPr>
          <p:spPr>
            <a:xfrm>
              <a:off x="6813000" y="3558450"/>
              <a:ext cx="1340400" cy="15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2" name="Shape 2262"/>
        <p:cNvGrpSpPr/>
        <p:nvPr/>
      </p:nvGrpSpPr>
      <p:grpSpPr>
        <a:xfrm>
          <a:off x="0" y="0"/>
          <a:ext cx="0" cy="0"/>
          <a:chOff x="0" y="0"/>
          <a:chExt cx="0" cy="0"/>
        </a:xfrm>
      </p:grpSpPr>
      <p:sp>
        <p:nvSpPr>
          <p:cNvPr id="2263" name="Google Shape;2263;p41"/>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2264" name="Google Shape;2264;p41"/>
          <p:cNvSpPr txBox="1"/>
          <p:nvPr>
            <p:ph idx="4294967295" type="body"/>
          </p:nvPr>
        </p:nvSpPr>
        <p:spPr>
          <a:xfrm>
            <a:off x="741475" y="964675"/>
            <a:ext cx="7674000" cy="29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t>You can delete this slide when you’re done editing the presentation</a:t>
            </a:r>
            <a:endParaRPr sz="1300"/>
          </a:p>
        </p:txBody>
      </p:sp>
      <p:graphicFrame>
        <p:nvGraphicFramePr>
          <p:cNvPr id="2265" name="Google Shape;2265;p41"/>
          <p:cNvGraphicFramePr/>
          <p:nvPr/>
        </p:nvGraphicFramePr>
        <p:xfrm>
          <a:off x="727625" y="1369886"/>
          <a:ext cx="3000000" cy="3000000"/>
        </p:xfrm>
        <a:graphic>
          <a:graphicData uri="http://schemas.openxmlformats.org/drawingml/2006/table">
            <a:tbl>
              <a:tblPr>
                <a:noFill/>
                <a:tableStyleId>{36A15FCA-4C37-4005-9D96-1325BC58F60A}</a:tableStyleId>
              </a:tblPr>
              <a:tblGrid>
                <a:gridCol w="3085400"/>
                <a:gridCol w="4588600"/>
              </a:tblGrid>
              <a:tr h="433075">
                <a:tc>
                  <a:txBody>
                    <a:bodyPr/>
                    <a:lstStyle/>
                    <a:p>
                      <a:pPr indent="0" lvl="0" marL="0" rtl="0" algn="l">
                        <a:spcBef>
                          <a:spcPts val="0"/>
                        </a:spcBef>
                        <a:spcAft>
                          <a:spcPts val="0"/>
                        </a:spcAft>
                        <a:buNone/>
                      </a:pPr>
                      <a:r>
                        <a:rPr b="1" lang="en" sz="1100">
                          <a:solidFill>
                            <a:schemeClr val="hlink"/>
                          </a:solidFill>
                          <a:uFill>
                            <a:noFill/>
                          </a:uFill>
                          <a:latin typeface="Besley"/>
                          <a:ea typeface="Besley"/>
                          <a:cs typeface="Besley"/>
                          <a:sym typeface="Besley"/>
                          <a:hlinkClick action="ppaction://hlinksldjump" r:id="rId3"/>
                        </a:rPr>
                        <a:t>F</a:t>
                      </a:r>
                      <a:r>
                        <a:rPr b="1" lang="en" sz="1100">
                          <a:solidFill>
                            <a:schemeClr val="hlink"/>
                          </a:solidFill>
                          <a:uFill>
                            <a:noFill/>
                          </a:uFill>
                          <a:latin typeface="Besley"/>
                          <a:ea typeface="Besley"/>
                          <a:cs typeface="Besley"/>
                          <a:sym typeface="Besley"/>
                          <a:hlinkClick action="ppaction://hlinksldjump" r:id="rId4"/>
                        </a:rPr>
                        <a:t>ONTS</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sistant"/>
                          <a:ea typeface="Assistant"/>
                          <a:cs typeface="Assistant"/>
                          <a:sym typeface="Assistant"/>
                        </a:rPr>
                        <a:t>To view this template correctly in PowerPoint, download and install the fonts we used</a:t>
                      </a:r>
                      <a:endParaRPr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3075">
                <a:tc>
                  <a:txBody>
                    <a:bodyPr/>
                    <a:lstStyle/>
                    <a:p>
                      <a:pPr indent="0" lvl="0" marL="0" rtl="0" algn="l">
                        <a:spcBef>
                          <a:spcPts val="0"/>
                        </a:spcBef>
                        <a:spcAft>
                          <a:spcPts val="0"/>
                        </a:spcAft>
                        <a:buNone/>
                      </a:pPr>
                      <a:r>
                        <a:rPr b="1" lang="en" sz="1100">
                          <a:solidFill>
                            <a:schemeClr val="hlink"/>
                          </a:solidFill>
                          <a:uFill>
                            <a:noFill/>
                          </a:uFill>
                          <a:latin typeface="Besley"/>
                          <a:ea typeface="Besley"/>
                          <a:cs typeface="Besley"/>
                          <a:sym typeface="Besley"/>
                          <a:hlinkClick action="ppaction://hlinksldjump" r:id="rId5"/>
                        </a:rPr>
                        <a:t>USED </a:t>
                      </a:r>
                      <a:r>
                        <a:rPr b="1" lang="en" sz="1100">
                          <a:solidFill>
                            <a:schemeClr val="dk1"/>
                          </a:solidFill>
                          <a:latin typeface="Besley"/>
                          <a:ea typeface="Besley"/>
                          <a:cs typeface="Besley"/>
                          <a:sym typeface="Besley"/>
                        </a:rPr>
                        <a:t>AND </a:t>
                      </a:r>
                      <a:r>
                        <a:rPr b="1" lang="en" sz="1100">
                          <a:solidFill>
                            <a:schemeClr val="hlink"/>
                          </a:solidFill>
                          <a:uFill>
                            <a:noFill/>
                          </a:uFill>
                          <a:latin typeface="Besley"/>
                          <a:ea typeface="Besley"/>
                          <a:cs typeface="Besley"/>
                          <a:sym typeface="Besley"/>
                          <a:hlinkClick action="ppaction://hlinksldjump" r:id="rId6"/>
                        </a:rPr>
                        <a:t>ALTERNATIVE RESOURCES</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Assistant"/>
                          <a:ea typeface="Assistant"/>
                          <a:cs typeface="Assistant"/>
                          <a:sym typeface="Assistant"/>
                        </a:rPr>
                        <a:t>An assortment of graphic resources that are suitable for use in this presentation</a:t>
                      </a:r>
                      <a:endParaRPr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7950">
                <a:tc>
                  <a:txBody>
                    <a:bodyPr/>
                    <a:lstStyle/>
                    <a:p>
                      <a:pPr indent="0" lvl="0" marL="0" rtl="0" algn="l">
                        <a:spcBef>
                          <a:spcPts val="0"/>
                        </a:spcBef>
                        <a:spcAft>
                          <a:spcPts val="0"/>
                        </a:spcAft>
                        <a:buNone/>
                      </a:pPr>
                      <a:r>
                        <a:rPr b="1" lang="en" sz="1100">
                          <a:solidFill>
                            <a:schemeClr val="hlink"/>
                          </a:solidFill>
                          <a:uFill>
                            <a:noFill/>
                          </a:uFill>
                          <a:latin typeface="Besley"/>
                          <a:ea typeface="Besley"/>
                          <a:cs typeface="Besley"/>
                          <a:sym typeface="Besley"/>
                          <a:hlinkClick action="ppaction://hlinksldjump" r:id="rId7"/>
                        </a:rPr>
                        <a:t>THANKS SLIDE</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sistant"/>
                          <a:ea typeface="Assistant"/>
                          <a:cs typeface="Assistant"/>
                          <a:sym typeface="Assistant"/>
                        </a:rPr>
                        <a:t>You must keep it so that proper credits for our design are given</a:t>
                      </a:r>
                      <a:endParaRPr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7950">
                <a:tc>
                  <a:txBody>
                    <a:bodyPr/>
                    <a:lstStyle/>
                    <a:p>
                      <a:pPr indent="0" lvl="0" marL="0" rtl="0" algn="l">
                        <a:spcBef>
                          <a:spcPts val="0"/>
                        </a:spcBef>
                        <a:spcAft>
                          <a:spcPts val="0"/>
                        </a:spcAft>
                        <a:buNone/>
                      </a:pPr>
                      <a:r>
                        <a:rPr b="1" lang="en" sz="1100">
                          <a:solidFill>
                            <a:schemeClr val="hlink"/>
                          </a:solidFill>
                          <a:uFill>
                            <a:noFill/>
                          </a:uFill>
                          <a:latin typeface="Besley"/>
                          <a:ea typeface="Besley"/>
                          <a:cs typeface="Besley"/>
                          <a:sym typeface="Besley"/>
                          <a:hlinkClick action="ppaction://hlinksldjump" r:id="rId8"/>
                        </a:rPr>
                        <a:t>COLORS</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sistant"/>
                          <a:ea typeface="Assistant"/>
                          <a:cs typeface="Assistant"/>
                          <a:sym typeface="Assistant"/>
                        </a:rPr>
                        <a:t>All the colors used in this presentation</a:t>
                      </a:r>
                      <a:endParaRPr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3700">
                <a:tc>
                  <a:txBody>
                    <a:bodyPr/>
                    <a:lstStyle/>
                    <a:p>
                      <a:pPr indent="0" lvl="0" marL="0" rtl="0" algn="l">
                        <a:spcBef>
                          <a:spcPts val="0"/>
                        </a:spcBef>
                        <a:spcAft>
                          <a:spcPts val="0"/>
                        </a:spcAft>
                        <a:buNone/>
                      </a:pPr>
                      <a:r>
                        <a:rPr b="1" lang="en" sz="1100">
                          <a:solidFill>
                            <a:schemeClr val="hlink"/>
                          </a:solidFill>
                          <a:uFill>
                            <a:noFill/>
                          </a:uFill>
                          <a:latin typeface="Besley"/>
                          <a:ea typeface="Besley"/>
                          <a:cs typeface="Besley"/>
                          <a:sym typeface="Besley"/>
                          <a:hlinkClick action="ppaction://hlinksldjump" r:id="rId9"/>
                        </a:rPr>
                        <a:t>ICONS </a:t>
                      </a:r>
                      <a:r>
                        <a:rPr b="1" lang="en" sz="1100">
                          <a:solidFill>
                            <a:schemeClr val="dk1"/>
                          </a:solidFill>
                          <a:latin typeface="Besley"/>
                          <a:ea typeface="Besley"/>
                          <a:cs typeface="Besley"/>
                          <a:sym typeface="Besley"/>
                        </a:rPr>
                        <a:t>AND</a:t>
                      </a:r>
                      <a:r>
                        <a:rPr b="1" lang="en" sz="1100">
                          <a:solidFill>
                            <a:schemeClr val="hlink"/>
                          </a:solidFill>
                          <a:uFill>
                            <a:noFill/>
                          </a:uFill>
                          <a:latin typeface="Besley"/>
                          <a:ea typeface="Besley"/>
                          <a:cs typeface="Besley"/>
                          <a:sym typeface="Besley"/>
                          <a:hlinkClick action="ppaction://hlinksldjump" r:id="rId10"/>
                        </a:rPr>
                        <a:t> INFOGRAPHIC RESOURCES</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Assistant"/>
                          <a:ea typeface="Assistant"/>
                          <a:cs typeface="Assistant"/>
                          <a:sym typeface="Assistant"/>
                        </a:rPr>
                        <a:t>These can be used in the template, and their size and color can be edited</a:t>
                      </a:r>
                      <a:endParaRPr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8325">
                <a:tc>
                  <a:txBody>
                    <a:bodyPr/>
                    <a:lstStyle/>
                    <a:p>
                      <a:pPr indent="0" lvl="0" marL="0" rtl="0" algn="l">
                        <a:spcBef>
                          <a:spcPts val="0"/>
                        </a:spcBef>
                        <a:spcAft>
                          <a:spcPts val="0"/>
                        </a:spcAft>
                        <a:buNone/>
                      </a:pPr>
                      <a:r>
                        <a:rPr b="1" lang="en" sz="1100">
                          <a:solidFill>
                            <a:schemeClr val="dk1"/>
                          </a:solidFill>
                          <a:latin typeface="Besley"/>
                          <a:ea typeface="Besley"/>
                          <a:cs typeface="Besley"/>
                          <a:sym typeface="Besley"/>
                        </a:rPr>
                        <a:t>EDITABLE PRESENTATION THEME </a:t>
                      </a:r>
                      <a:endParaRPr b="1" sz="1100">
                        <a:solidFill>
                          <a:schemeClr val="dk1"/>
                        </a:solidFill>
                        <a:latin typeface="Besley"/>
                        <a:ea typeface="Besley"/>
                        <a:cs typeface="Besley"/>
                        <a:sym typeface="Besley"/>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sistant"/>
                          <a:ea typeface="Assistant"/>
                          <a:cs typeface="Assistant"/>
                          <a:sym typeface="Assistant"/>
                        </a:rPr>
                        <a:t>You can edit the master slides easily. For more info, click </a:t>
                      </a:r>
                      <a:r>
                        <a:rPr b="1" lang="en" sz="1100">
                          <a:solidFill>
                            <a:schemeClr val="dk1"/>
                          </a:solidFill>
                          <a:uFill>
                            <a:noFill/>
                          </a:uFill>
                          <a:latin typeface="Assistant"/>
                          <a:ea typeface="Assistant"/>
                          <a:cs typeface="Assistant"/>
                          <a:sym typeface="Assistant"/>
                          <a:hlinkClick r:id="rId11">
                            <a:extLst>
                              <a:ext uri="{A12FA001-AC4F-418D-AE19-62706E023703}">
                                <ahyp:hlinkClr val="tx"/>
                              </a:ext>
                            </a:extLst>
                          </a:hlinkClick>
                        </a:rPr>
                        <a:t>here</a:t>
                      </a:r>
                      <a:endParaRPr b="1" sz="1100">
                        <a:solidFill>
                          <a:schemeClr val="dk1"/>
                        </a:solidFill>
                        <a:latin typeface="Assistant"/>
                        <a:ea typeface="Assistant"/>
                        <a:cs typeface="Assistant"/>
                        <a:sym typeface="Assistant"/>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266" name="Google Shape;2266;p41"/>
          <p:cNvSpPr txBox="1"/>
          <p:nvPr/>
        </p:nvSpPr>
        <p:spPr>
          <a:xfrm>
            <a:off x="741475" y="4112375"/>
            <a:ext cx="27012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ssistant"/>
                <a:ea typeface="Assistant"/>
                <a:cs typeface="Assistant"/>
                <a:sym typeface="Assistant"/>
              </a:rPr>
              <a:t>For more info:</a:t>
            </a:r>
            <a:br>
              <a:rPr lang="en" sz="300">
                <a:solidFill>
                  <a:schemeClr val="dk1"/>
                </a:solidFill>
                <a:latin typeface="Arimo"/>
                <a:ea typeface="Arimo"/>
                <a:cs typeface="Arimo"/>
                <a:sym typeface="Arimo"/>
              </a:rPr>
            </a:br>
            <a:r>
              <a:rPr b="1" lang="en" sz="1200">
                <a:solidFill>
                  <a:schemeClr val="dk1"/>
                </a:solidFill>
                <a:uFill>
                  <a:noFill/>
                </a:uFill>
                <a:latin typeface="Besley"/>
                <a:ea typeface="Besley"/>
                <a:cs typeface="Besley"/>
                <a:sym typeface="Besley"/>
                <a:hlinkClick r:id="rId12">
                  <a:extLst>
                    <a:ext uri="{A12FA001-AC4F-418D-AE19-62706E023703}">
                      <ahyp:hlinkClr val="tx"/>
                    </a:ext>
                  </a:extLst>
                </a:hlinkClick>
              </a:rPr>
              <a:t>SLIDESGO </a:t>
            </a:r>
            <a:r>
              <a:rPr b="1" lang="en" sz="1200">
                <a:solidFill>
                  <a:schemeClr val="dk1"/>
                </a:solidFill>
                <a:latin typeface="Besley"/>
                <a:ea typeface="Besley"/>
                <a:cs typeface="Besley"/>
                <a:sym typeface="Besley"/>
              </a:rPr>
              <a:t>| </a:t>
            </a:r>
            <a:r>
              <a:rPr b="1" lang="en" sz="1200">
                <a:solidFill>
                  <a:schemeClr val="dk1"/>
                </a:solidFill>
                <a:uFill>
                  <a:noFill/>
                </a:uFill>
                <a:latin typeface="Besley"/>
                <a:ea typeface="Besley"/>
                <a:cs typeface="Besley"/>
                <a:sym typeface="Besley"/>
                <a:hlinkClick r:id="rId13">
                  <a:extLst>
                    <a:ext uri="{A12FA001-AC4F-418D-AE19-62706E023703}">
                      <ahyp:hlinkClr val="tx"/>
                    </a:ext>
                  </a:extLst>
                </a:hlinkClick>
              </a:rPr>
              <a:t>BLOG</a:t>
            </a:r>
            <a:r>
              <a:rPr b="1" lang="en" sz="1200">
                <a:solidFill>
                  <a:schemeClr val="dk1"/>
                </a:solidFill>
                <a:latin typeface="Besley"/>
                <a:ea typeface="Besley"/>
                <a:cs typeface="Besley"/>
                <a:sym typeface="Besley"/>
              </a:rPr>
              <a:t> | </a:t>
            </a:r>
            <a:r>
              <a:rPr b="1" lang="en" sz="1200">
                <a:solidFill>
                  <a:schemeClr val="dk1"/>
                </a:solidFill>
                <a:uFill>
                  <a:noFill/>
                </a:uFill>
                <a:latin typeface="Besley"/>
                <a:ea typeface="Besley"/>
                <a:cs typeface="Besley"/>
                <a:sym typeface="Besley"/>
                <a:hlinkClick r:id="rId14">
                  <a:extLst>
                    <a:ext uri="{A12FA001-AC4F-418D-AE19-62706E023703}">
                      <ahyp:hlinkClr val="tx"/>
                    </a:ext>
                  </a:extLst>
                </a:hlinkClick>
              </a:rPr>
              <a:t>FAQ</a:t>
            </a:r>
            <a:r>
              <a:rPr b="1" lang="en" sz="1200">
                <a:solidFill>
                  <a:schemeClr val="dk1"/>
                </a:solidFill>
                <a:latin typeface="Besley"/>
                <a:ea typeface="Besley"/>
                <a:cs typeface="Besley"/>
                <a:sym typeface="Besley"/>
              </a:rPr>
              <a:t>s</a:t>
            </a:r>
            <a:endParaRPr b="1" sz="400">
              <a:solidFill>
                <a:schemeClr val="dk1"/>
              </a:solidFill>
              <a:latin typeface="Besley"/>
              <a:ea typeface="Besley"/>
              <a:cs typeface="Besley"/>
              <a:sym typeface="Besley"/>
            </a:endParaRPr>
          </a:p>
        </p:txBody>
      </p:sp>
      <p:sp>
        <p:nvSpPr>
          <p:cNvPr id="2267" name="Google Shape;2267;p41"/>
          <p:cNvSpPr txBox="1"/>
          <p:nvPr/>
        </p:nvSpPr>
        <p:spPr>
          <a:xfrm>
            <a:off x="3442675" y="4112375"/>
            <a:ext cx="4958700" cy="47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ssistant"/>
                <a:ea typeface="Assistant"/>
                <a:cs typeface="Assistant"/>
                <a:sym typeface="Assistant"/>
              </a:rPr>
              <a:t>You can visit our sister </a:t>
            </a:r>
            <a:r>
              <a:rPr lang="en" sz="1200">
                <a:solidFill>
                  <a:schemeClr val="dk1"/>
                </a:solidFill>
                <a:latin typeface="Assistant"/>
                <a:ea typeface="Assistant"/>
                <a:cs typeface="Assistant"/>
                <a:sym typeface="Assistant"/>
              </a:rPr>
              <a:t>projects</a:t>
            </a:r>
            <a:r>
              <a:rPr lang="en" sz="1200">
                <a:solidFill>
                  <a:schemeClr val="dk1"/>
                </a:solidFill>
                <a:latin typeface="Assistant"/>
                <a:ea typeface="Assistant"/>
                <a:cs typeface="Assistant"/>
                <a:sym typeface="Assistant"/>
              </a:rPr>
              <a:t>:</a:t>
            </a:r>
            <a:br>
              <a:rPr lang="en" sz="300">
                <a:solidFill>
                  <a:schemeClr val="dk1"/>
                </a:solidFill>
                <a:latin typeface="Arimo"/>
                <a:ea typeface="Arimo"/>
                <a:cs typeface="Arimo"/>
                <a:sym typeface="Arimo"/>
              </a:rPr>
            </a:br>
            <a:r>
              <a:rPr b="1" lang="en" sz="1200">
                <a:solidFill>
                  <a:schemeClr val="dk1"/>
                </a:solidFill>
                <a:uFill>
                  <a:noFill/>
                </a:uFill>
                <a:latin typeface="Besley"/>
                <a:ea typeface="Besley"/>
                <a:cs typeface="Besley"/>
                <a:sym typeface="Besley"/>
                <a:hlinkClick r:id="rId15">
                  <a:extLst>
                    <a:ext uri="{A12FA001-AC4F-418D-AE19-62706E023703}">
                      <ahyp:hlinkClr val="tx"/>
                    </a:ext>
                  </a:extLst>
                </a:hlinkClick>
              </a:rPr>
              <a:t>FREEPIK</a:t>
            </a:r>
            <a:r>
              <a:rPr b="1" lang="en" sz="1200">
                <a:solidFill>
                  <a:schemeClr val="dk1"/>
                </a:solidFill>
                <a:latin typeface="Besley"/>
                <a:ea typeface="Besley"/>
                <a:cs typeface="Besley"/>
                <a:sym typeface="Besley"/>
              </a:rPr>
              <a:t> | </a:t>
            </a:r>
            <a:r>
              <a:rPr b="1" lang="en" sz="1200">
                <a:solidFill>
                  <a:schemeClr val="dk1"/>
                </a:solidFill>
                <a:uFill>
                  <a:noFill/>
                </a:uFill>
                <a:latin typeface="Besley"/>
                <a:ea typeface="Besley"/>
                <a:cs typeface="Besley"/>
                <a:sym typeface="Besley"/>
                <a:hlinkClick r:id="rId16">
                  <a:extLst>
                    <a:ext uri="{A12FA001-AC4F-418D-AE19-62706E023703}">
                      <ahyp:hlinkClr val="tx"/>
                    </a:ext>
                  </a:extLst>
                </a:hlinkClick>
              </a:rPr>
              <a:t>FLATICON</a:t>
            </a:r>
            <a:r>
              <a:rPr b="1" lang="en" sz="1200">
                <a:solidFill>
                  <a:schemeClr val="dk1"/>
                </a:solidFill>
                <a:latin typeface="Besley"/>
                <a:ea typeface="Besley"/>
                <a:cs typeface="Besley"/>
                <a:sym typeface="Besley"/>
              </a:rPr>
              <a:t> | </a:t>
            </a:r>
            <a:r>
              <a:rPr b="1" lang="en" sz="1200">
                <a:solidFill>
                  <a:schemeClr val="dk1"/>
                </a:solidFill>
                <a:uFill>
                  <a:noFill/>
                </a:uFill>
                <a:latin typeface="Besley"/>
                <a:ea typeface="Besley"/>
                <a:cs typeface="Besley"/>
                <a:sym typeface="Besley"/>
                <a:hlinkClick r:id="rId17">
                  <a:extLst>
                    <a:ext uri="{A12FA001-AC4F-418D-AE19-62706E023703}">
                      <ahyp:hlinkClr val="tx"/>
                    </a:ext>
                  </a:extLst>
                </a:hlinkClick>
              </a:rPr>
              <a:t>STORYSET</a:t>
            </a:r>
            <a:r>
              <a:rPr b="1" lang="en" sz="1200">
                <a:solidFill>
                  <a:schemeClr val="dk1"/>
                </a:solidFill>
                <a:latin typeface="Besley"/>
                <a:ea typeface="Besley"/>
                <a:cs typeface="Besley"/>
                <a:sym typeface="Besley"/>
              </a:rPr>
              <a:t> | </a:t>
            </a:r>
            <a:r>
              <a:rPr b="1" lang="en" sz="1200">
                <a:solidFill>
                  <a:schemeClr val="dk1"/>
                </a:solidFill>
                <a:uFill>
                  <a:noFill/>
                </a:uFill>
                <a:latin typeface="Besley"/>
                <a:ea typeface="Besley"/>
                <a:cs typeface="Besley"/>
                <a:sym typeface="Besley"/>
                <a:hlinkClick r:id="rId18">
                  <a:extLst>
                    <a:ext uri="{A12FA001-AC4F-418D-AE19-62706E023703}">
                      <ahyp:hlinkClr val="tx"/>
                    </a:ext>
                  </a:extLst>
                </a:hlinkClick>
              </a:rPr>
              <a:t>WEPIK </a:t>
            </a:r>
            <a:r>
              <a:rPr b="1" lang="en" sz="1200">
                <a:solidFill>
                  <a:schemeClr val="dk1"/>
                </a:solidFill>
                <a:latin typeface="Besley"/>
                <a:ea typeface="Besley"/>
                <a:cs typeface="Besley"/>
                <a:sym typeface="Besley"/>
              </a:rPr>
              <a:t>| </a:t>
            </a:r>
            <a:r>
              <a:rPr b="1" lang="en" sz="1200">
                <a:solidFill>
                  <a:schemeClr val="dk1"/>
                </a:solidFill>
                <a:uFill>
                  <a:noFill/>
                </a:uFill>
                <a:latin typeface="Besley"/>
                <a:ea typeface="Besley"/>
                <a:cs typeface="Besley"/>
                <a:sym typeface="Besley"/>
                <a:hlinkClick r:id="rId19">
                  <a:extLst>
                    <a:ext uri="{A12FA001-AC4F-418D-AE19-62706E023703}">
                      <ahyp:hlinkClr val="tx"/>
                    </a:ext>
                  </a:extLst>
                </a:hlinkClick>
              </a:rPr>
              <a:t>VIDEVO</a:t>
            </a:r>
            <a:endParaRPr b="1" sz="900">
              <a:solidFill>
                <a:schemeClr val="dk1"/>
              </a:solidFill>
              <a:latin typeface="Besley"/>
              <a:ea typeface="Besley"/>
              <a:cs typeface="Besley"/>
              <a:sym typeface="Besley"/>
            </a:endParaRPr>
          </a:p>
        </p:txBody>
      </p:sp>
      <p:grpSp>
        <p:nvGrpSpPr>
          <p:cNvPr id="2268" name="Google Shape;2268;p41"/>
          <p:cNvGrpSpPr/>
          <p:nvPr/>
        </p:nvGrpSpPr>
        <p:grpSpPr>
          <a:xfrm rot="5400000">
            <a:off x="8029512" y="4540055"/>
            <a:ext cx="146613" cy="625330"/>
            <a:chOff x="8645028" y="178047"/>
            <a:chExt cx="221972" cy="946753"/>
          </a:xfrm>
        </p:grpSpPr>
        <p:sp>
          <p:nvSpPr>
            <p:cNvPr id="2269" name="Google Shape;2269;p41"/>
            <p:cNvSpPr/>
            <p:nvPr/>
          </p:nvSpPr>
          <p:spPr>
            <a:xfrm rot="10800000">
              <a:off x="8645028" y="932692"/>
              <a:ext cx="221972" cy="192108"/>
            </a:xfrm>
            <a:custGeom>
              <a:rect b="b" l="l" r="r" t="t"/>
              <a:pathLst>
                <a:path extrusionOk="0" h="5796" w="6697">
                  <a:moveTo>
                    <a:pt x="0" y="0"/>
                  </a:moveTo>
                  <a:lnTo>
                    <a:pt x="1677" y="2898"/>
                  </a:lnTo>
                  <a:lnTo>
                    <a:pt x="3350" y="5795"/>
                  </a:lnTo>
                  <a:lnTo>
                    <a:pt x="5026" y="2898"/>
                  </a:lnTo>
                  <a:lnTo>
                    <a:pt x="6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1"/>
            <p:cNvSpPr/>
            <p:nvPr/>
          </p:nvSpPr>
          <p:spPr>
            <a:xfrm rot="10800000">
              <a:off x="8645028" y="681121"/>
              <a:ext cx="221972" cy="192208"/>
            </a:xfrm>
            <a:custGeom>
              <a:rect b="b" l="l" r="r" t="t"/>
              <a:pathLst>
                <a:path extrusionOk="0" h="5799" w="6697">
                  <a:moveTo>
                    <a:pt x="0" y="0"/>
                  </a:moveTo>
                  <a:lnTo>
                    <a:pt x="1677" y="2901"/>
                  </a:lnTo>
                  <a:lnTo>
                    <a:pt x="3350" y="5799"/>
                  </a:lnTo>
                  <a:lnTo>
                    <a:pt x="5026" y="2901"/>
                  </a:lnTo>
                  <a:lnTo>
                    <a:pt x="6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1"/>
            <p:cNvSpPr/>
            <p:nvPr/>
          </p:nvSpPr>
          <p:spPr>
            <a:xfrm rot="10800000">
              <a:off x="8645028" y="429617"/>
              <a:ext cx="221972" cy="192108"/>
            </a:xfrm>
            <a:custGeom>
              <a:rect b="b" l="l" r="r" t="t"/>
              <a:pathLst>
                <a:path extrusionOk="0" h="5796" w="6697">
                  <a:moveTo>
                    <a:pt x="0" y="0"/>
                  </a:moveTo>
                  <a:lnTo>
                    <a:pt x="1677" y="2901"/>
                  </a:lnTo>
                  <a:lnTo>
                    <a:pt x="3350" y="5795"/>
                  </a:lnTo>
                  <a:lnTo>
                    <a:pt x="5026" y="2901"/>
                  </a:lnTo>
                  <a:lnTo>
                    <a:pt x="6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1"/>
            <p:cNvSpPr/>
            <p:nvPr/>
          </p:nvSpPr>
          <p:spPr>
            <a:xfrm rot="10800000">
              <a:off x="8645028" y="178047"/>
              <a:ext cx="221972" cy="192208"/>
            </a:xfrm>
            <a:custGeom>
              <a:rect b="b" l="l" r="r" t="t"/>
              <a:pathLst>
                <a:path extrusionOk="0" h="5799" w="6697">
                  <a:moveTo>
                    <a:pt x="0" y="0"/>
                  </a:moveTo>
                  <a:lnTo>
                    <a:pt x="1677" y="2898"/>
                  </a:lnTo>
                  <a:lnTo>
                    <a:pt x="3350" y="5799"/>
                  </a:lnTo>
                  <a:lnTo>
                    <a:pt x="5026" y="2898"/>
                  </a:lnTo>
                  <a:lnTo>
                    <a:pt x="6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3" name="Shape 3373"/>
        <p:cNvGrpSpPr/>
        <p:nvPr/>
      </p:nvGrpSpPr>
      <p:grpSpPr>
        <a:xfrm>
          <a:off x="0" y="0"/>
          <a:ext cx="0" cy="0"/>
          <a:chOff x="0" y="0"/>
          <a:chExt cx="0" cy="0"/>
        </a:xfrm>
      </p:grpSpPr>
      <p:sp>
        <p:nvSpPr>
          <p:cNvPr id="3374" name="Google Shape;3374;p59"/>
          <p:cNvSpPr txBox="1"/>
          <p:nvPr>
            <p:ph type="title"/>
          </p:nvPr>
        </p:nvSpPr>
        <p:spPr>
          <a:xfrm>
            <a:off x="734975" y="1417350"/>
            <a:ext cx="7674000" cy="230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a:t>
            </a:r>
            <a:r>
              <a:rPr lang="en"/>
              <a:t> WORDS</a:t>
            </a:r>
            <a:endParaRPr/>
          </a:p>
        </p:txBody>
      </p:sp>
      <p:grpSp>
        <p:nvGrpSpPr>
          <p:cNvPr id="3375" name="Google Shape;3375;p59"/>
          <p:cNvGrpSpPr/>
          <p:nvPr/>
        </p:nvGrpSpPr>
        <p:grpSpPr>
          <a:xfrm>
            <a:off x="734989" y="3112738"/>
            <a:ext cx="1168499" cy="1440734"/>
            <a:chOff x="734975" y="2948825"/>
            <a:chExt cx="1301369" cy="1604560"/>
          </a:xfrm>
        </p:grpSpPr>
        <p:sp>
          <p:nvSpPr>
            <p:cNvPr id="3376" name="Google Shape;3376;p59"/>
            <p:cNvSpPr/>
            <p:nvPr/>
          </p:nvSpPr>
          <p:spPr>
            <a:xfrm>
              <a:off x="735098" y="2948851"/>
              <a:ext cx="1301118" cy="1604497"/>
            </a:xfrm>
            <a:custGeom>
              <a:rect b="b" l="l" r="r" t="t"/>
              <a:pathLst>
                <a:path extrusionOk="0" h="25587" w="20749">
                  <a:moveTo>
                    <a:pt x="10462" y="0"/>
                  </a:moveTo>
                  <a:cubicBezTo>
                    <a:pt x="7594" y="0"/>
                    <a:pt x="4693" y="238"/>
                    <a:pt x="1759" y="726"/>
                  </a:cubicBezTo>
                  <a:cubicBezTo>
                    <a:pt x="0" y="8571"/>
                    <a:pt x="36" y="16501"/>
                    <a:pt x="1759" y="24504"/>
                  </a:cubicBezTo>
                  <a:cubicBezTo>
                    <a:pt x="4693" y="25230"/>
                    <a:pt x="7594" y="25587"/>
                    <a:pt x="10462" y="25587"/>
                  </a:cubicBezTo>
                  <a:cubicBezTo>
                    <a:pt x="12409" y="25587"/>
                    <a:pt x="14340" y="25419"/>
                    <a:pt x="16257" y="25085"/>
                  </a:cubicBezTo>
                  <a:cubicBezTo>
                    <a:pt x="16297" y="25115"/>
                    <a:pt x="16336" y="25141"/>
                    <a:pt x="16373" y="25168"/>
                  </a:cubicBezTo>
                  <a:lnTo>
                    <a:pt x="16442" y="25059"/>
                  </a:lnTo>
                  <a:cubicBezTo>
                    <a:pt x="16439" y="25056"/>
                    <a:pt x="16435" y="25056"/>
                    <a:pt x="16429" y="25052"/>
                  </a:cubicBezTo>
                  <a:cubicBezTo>
                    <a:pt x="17267" y="24904"/>
                    <a:pt x="18095" y="24726"/>
                    <a:pt x="18930" y="24514"/>
                  </a:cubicBezTo>
                  <a:lnTo>
                    <a:pt x="18953" y="24541"/>
                  </a:lnTo>
                  <a:lnTo>
                    <a:pt x="19049" y="24455"/>
                  </a:lnTo>
                  <a:cubicBezTo>
                    <a:pt x="19042" y="24442"/>
                    <a:pt x="19029" y="24432"/>
                    <a:pt x="19019" y="24422"/>
                  </a:cubicBezTo>
                  <a:cubicBezTo>
                    <a:pt x="19316" y="23257"/>
                    <a:pt x="19574" y="22095"/>
                    <a:pt x="19785" y="20930"/>
                  </a:cubicBezTo>
                  <a:lnTo>
                    <a:pt x="19821" y="20874"/>
                  </a:lnTo>
                  <a:cubicBezTo>
                    <a:pt x="19811" y="20868"/>
                    <a:pt x="19805" y="20864"/>
                    <a:pt x="19802" y="20858"/>
                  </a:cubicBezTo>
                  <a:cubicBezTo>
                    <a:pt x="20577" y="16557"/>
                    <a:pt x="20749" y="12257"/>
                    <a:pt x="20316" y="7964"/>
                  </a:cubicBezTo>
                  <a:lnTo>
                    <a:pt x="20316" y="7822"/>
                  </a:lnTo>
                  <a:lnTo>
                    <a:pt x="20300" y="7822"/>
                  </a:lnTo>
                  <a:cubicBezTo>
                    <a:pt x="20052" y="5452"/>
                    <a:pt x="19623" y="3089"/>
                    <a:pt x="19003" y="726"/>
                  </a:cubicBezTo>
                  <a:cubicBezTo>
                    <a:pt x="16191" y="241"/>
                    <a:pt x="13343" y="0"/>
                    <a:pt x="10462" y="0"/>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9"/>
            <p:cNvSpPr/>
            <p:nvPr/>
          </p:nvSpPr>
          <p:spPr>
            <a:xfrm>
              <a:off x="1605858" y="3450047"/>
              <a:ext cx="44522" cy="88857"/>
            </a:xfrm>
            <a:custGeom>
              <a:rect b="b" l="l" r="r" t="t"/>
              <a:pathLst>
                <a:path extrusionOk="0" h="1417" w="710">
                  <a:moveTo>
                    <a:pt x="0" y="1"/>
                  </a:moveTo>
                  <a:cubicBezTo>
                    <a:pt x="26" y="407"/>
                    <a:pt x="56" y="809"/>
                    <a:pt x="83" y="1212"/>
                  </a:cubicBezTo>
                  <a:lnTo>
                    <a:pt x="710" y="1417"/>
                  </a:lnTo>
                  <a:cubicBezTo>
                    <a:pt x="683" y="945"/>
                    <a:pt x="650" y="469"/>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9"/>
            <p:cNvSpPr/>
            <p:nvPr/>
          </p:nvSpPr>
          <p:spPr>
            <a:xfrm>
              <a:off x="1653014" y="3450047"/>
              <a:ext cx="54493" cy="383582"/>
            </a:xfrm>
            <a:custGeom>
              <a:rect b="b" l="l" r="r" t="t"/>
              <a:pathLst>
                <a:path extrusionOk="0" h="6117" w="869">
                  <a:moveTo>
                    <a:pt x="30" y="1"/>
                  </a:moveTo>
                  <a:cubicBezTo>
                    <a:pt x="67" y="492"/>
                    <a:pt x="100" y="984"/>
                    <a:pt x="126" y="1473"/>
                  </a:cubicBezTo>
                  <a:lnTo>
                    <a:pt x="149" y="1483"/>
                  </a:lnTo>
                  <a:lnTo>
                    <a:pt x="156" y="1522"/>
                  </a:lnTo>
                  <a:cubicBezTo>
                    <a:pt x="159" y="1568"/>
                    <a:pt x="182" y="1935"/>
                    <a:pt x="1" y="2512"/>
                  </a:cubicBezTo>
                  <a:cubicBezTo>
                    <a:pt x="175" y="2981"/>
                    <a:pt x="548" y="4126"/>
                    <a:pt x="373" y="4770"/>
                  </a:cubicBezTo>
                  <a:cubicBezTo>
                    <a:pt x="360" y="4816"/>
                    <a:pt x="347" y="4855"/>
                    <a:pt x="340" y="4898"/>
                  </a:cubicBezTo>
                  <a:cubicBezTo>
                    <a:pt x="410" y="5185"/>
                    <a:pt x="555" y="5608"/>
                    <a:pt x="832" y="6116"/>
                  </a:cubicBezTo>
                  <a:cubicBezTo>
                    <a:pt x="869" y="4086"/>
                    <a:pt x="809" y="2047"/>
                    <a:pt x="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9"/>
            <p:cNvSpPr/>
            <p:nvPr/>
          </p:nvSpPr>
          <p:spPr>
            <a:xfrm>
              <a:off x="1703932" y="3450047"/>
              <a:ext cx="53678" cy="454128"/>
            </a:xfrm>
            <a:custGeom>
              <a:rect b="b" l="l" r="r" t="t"/>
              <a:pathLst>
                <a:path extrusionOk="0" h="7242" w="856">
                  <a:moveTo>
                    <a:pt x="0" y="1"/>
                  </a:moveTo>
                  <a:cubicBezTo>
                    <a:pt x="172" y="2146"/>
                    <a:pt x="228" y="4278"/>
                    <a:pt x="182" y="6403"/>
                  </a:cubicBezTo>
                  <a:cubicBezTo>
                    <a:pt x="340" y="6664"/>
                    <a:pt x="535" y="6944"/>
                    <a:pt x="769" y="7241"/>
                  </a:cubicBezTo>
                  <a:cubicBezTo>
                    <a:pt x="855" y="4839"/>
                    <a:pt x="806" y="2426"/>
                    <a:pt x="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9"/>
            <p:cNvSpPr/>
            <p:nvPr/>
          </p:nvSpPr>
          <p:spPr>
            <a:xfrm>
              <a:off x="1753409" y="3450047"/>
              <a:ext cx="54493" cy="506677"/>
            </a:xfrm>
            <a:custGeom>
              <a:rect b="b" l="l" r="r" t="t"/>
              <a:pathLst>
                <a:path extrusionOk="0" h="8080" w="869">
                  <a:moveTo>
                    <a:pt x="0" y="1"/>
                  </a:moveTo>
                  <a:cubicBezTo>
                    <a:pt x="198" y="2492"/>
                    <a:pt x="244" y="4978"/>
                    <a:pt x="145" y="7443"/>
                  </a:cubicBezTo>
                  <a:cubicBezTo>
                    <a:pt x="320" y="7644"/>
                    <a:pt x="512" y="7859"/>
                    <a:pt x="733" y="8080"/>
                  </a:cubicBezTo>
                  <a:cubicBezTo>
                    <a:pt x="868" y="5407"/>
                    <a:pt x="832" y="2707"/>
                    <a:pt x="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9"/>
            <p:cNvSpPr/>
            <p:nvPr/>
          </p:nvSpPr>
          <p:spPr>
            <a:xfrm>
              <a:off x="1556381" y="3450047"/>
              <a:ext cx="43331" cy="72490"/>
            </a:xfrm>
            <a:custGeom>
              <a:rect b="b" l="l" r="r" t="t"/>
              <a:pathLst>
                <a:path extrusionOk="0" h="1156" w="691">
                  <a:moveTo>
                    <a:pt x="0" y="1"/>
                  </a:moveTo>
                  <a:cubicBezTo>
                    <a:pt x="23" y="318"/>
                    <a:pt x="47" y="634"/>
                    <a:pt x="66" y="954"/>
                  </a:cubicBezTo>
                  <a:lnTo>
                    <a:pt x="690" y="1156"/>
                  </a:lnTo>
                  <a:cubicBezTo>
                    <a:pt x="667" y="773"/>
                    <a:pt x="644" y="384"/>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9"/>
            <p:cNvSpPr/>
            <p:nvPr/>
          </p:nvSpPr>
          <p:spPr>
            <a:xfrm>
              <a:off x="1198760" y="3515639"/>
              <a:ext cx="397377" cy="357057"/>
            </a:xfrm>
            <a:custGeom>
              <a:rect b="b" l="l" r="r" t="t"/>
              <a:pathLst>
                <a:path extrusionOk="0" h="5694" w="6337">
                  <a:moveTo>
                    <a:pt x="5654" y="1"/>
                  </a:moveTo>
                  <a:cubicBezTo>
                    <a:pt x="5340" y="532"/>
                    <a:pt x="3598" y="3229"/>
                    <a:pt x="733" y="3456"/>
                  </a:cubicBezTo>
                  <a:cubicBezTo>
                    <a:pt x="472" y="4087"/>
                    <a:pt x="228" y="4829"/>
                    <a:pt x="1" y="5694"/>
                  </a:cubicBezTo>
                  <a:cubicBezTo>
                    <a:pt x="4370" y="4750"/>
                    <a:pt x="6116" y="773"/>
                    <a:pt x="6337" y="225"/>
                  </a:cubicBezTo>
                  <a:lnTo>
                    <a:pt x="56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9"/>
            <p:cNvSpPr/>
            <p:nvPr/>
          </p:nvSpPr>
          <p:spPr>
            <a:xfrm>
              <a:off x="1802634" y="3449858"/>
              <a:ext cx="54681" cy="550321"/>
            </a:xfrm>
            <a:custGeom>
              <a:rect b="b" l="l" r="r" t="t"/>
              <a:pathLst>
                <a:path extrusionOk="0" h="8776" w="872">
                  <a:moveTo>
                    <a:pt x="1" y="0"/>
                  </a:moveTo>
                  <a:cubicBezTo>
                    <a:pt x="218" y="2763"/>
                    <a:pt x="251" y="5512"/>
                    <a:pt x="106" y="8238"/>
                  </a:cubicBezTo>
                  <a:cubicBezTo>
                    <a:pt x="288" y="8416"/>
                    <a:pt x="482" y="8594"/>
                    <a:pt x="694" y="8776"/>
                  </a:cubicBezTo>
                  <a:cubicBezTo>
                    <a:pt x="872" y="5872"/>
                    <a:pt x="845" y="2944"/>
                    <a:pt x="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9"/>
            <p:cNvSpPr/>
            <p:nvPr/>
          </p:nvSpPr>
          <p:spPr>
            <a:xfrm>
              <a:off x="1247986" y="3497265"/>
              <a:ext cx="297296" cy="226625"/>
            </a:xfrm>
            <a:custGeom>
              <a:rect b="b" l="l" r="r" t="t"/>
              <a:pathLst>
                <a:path extrusionOk="0" h="3614" w="4741">
                  <a:moveTo>
                    <a:pt x="3733" y="0"/>
                  </a:moveTo>
                  <a:cubicBezTo>
                    <a:pt x="3637" y="0"/>
                    <a:pt x="3520" y="7"/>
                    <a:pt x="3387" y="27"/>
                  </a:cubicBezTo>
                  <a:lnTo>
                    <a:pt x="3387" y="33"/>
                  </a:lnTo>
                  <a:lnTo>
                    <a:pt x="3354" y="33"/>
                  </a:lnTo>
                  <a:cubicBezTo>
                    <a:pt x="3073" y="83"/>
                    <a:pt x="2730" y="188"/>
                    <a:pt x="2351" y="423"/>
                  </a:cubicBezTo>
                  <a:cubicBezTo>
                    <a:pt x="1651" y="858"/>
                    <a:pt x="777" y="1756"/>
                    <a:pt x="1" y="3614"/>
                  </a:cubicBezTo>
                  <a:cubicBezTo>
                    <a:pt x="2730" y="3357"/>
                    <a:pt x="4407" y="815"/>
                    <a:pt x="4740" y="254"/>
                  </a:cubicBezTo>
                  <a:lnTo>
                    <a:pt x="4044" y="27"/>
                  </a:lnTo>
                  <a:cubicBezTo>
                    <a:pt x="4039" y="27"/>
                    <a:pt x="3926" y="0"/>
                    <a:pt x="3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9"/>
            <p:cNvSpPr/>
            <p:nvPr/>
          </p:nvSpPr>
          <p:spPr>
            <a:xfrm>
              <a:off x="1223404" y="3450047"/>
              <a:ext cx="326204" cy="77444"/>
            </a:xfrm>
            <a:custGeom>
              <a:rect b="b" l="l" r="r" t="t"/>
              <a:pathLst>
                <a:path extrusionOk="0" h="1235" w="5202">
                  <a:moveTo>
                    <a:pt x="79" y="1"/>
                  </a:moveTo>
                  <a:cubicBezTo>
                    <a:pt x="46" y="413"/>
                    <a:pt x="20" y="822"/>
                    <a:pt x="0" y="1235"/>
                  </a:cubicBezTo>
                  <a:cubicBezTo>
                    <a:pt x="974" y="625"/>
                    <a:pt x="1882" y="465"/>
                    <a:pt x="2567" y="465"/>
                  </a:cubicBezTo>
                  <a:cubicBezTo>
                    <a:pt x="3206" y="465"/>
                    <a:pt x="3651" y="605"/>
                    <a:pt x="3776" y="648"/>
                  </a:cubicBezTo>
                  <a:cubicBezTo>
                    <a:pt x="3903" y="629"/>
                    <a:pt x="4016" y="623"/>
                    <a:pt x="4112" y="623"/>
                  </a:cubicBezTo>
                  <a:cubicBezTo>
                    <a:pt x="4329" y="623"/>
                    <a:pt x="4461" y="655"/>
                    <a:pt x="4472" y="657"/>
                  </a:cubicBezTo>
                  <a:lnTo>
                    <a:pt x="5201" y="895"/>
                  </a:lnTo>
                  <a:cubicBezTo>
                    <a:pt x="5182" y="598"/>
                    <a:pt x="5162" y="298"/>
                    <a:pt x="5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9"/>
            <p:cNvSpPr/>
            <p:nvPr/>
          </p:nvSpPr>
          <p:spPr>
            <a:xfrm>
              <a:off x="1172298" y="3450047"/>
              <a:ext cx="45588" cy="115946"/>
            </a:xfrm>
            <a:custGeom>
              <a:rect b="b" l="l" r="r" t="t"/>
              <a:pathLst>
                <a:path extrusionOk="0" h="1849" w="727">
                  <a:moveTo>
                    <a:pt x="109" y="1"/>
                  </a:moveTo>
                  <a:cubicBezTo>
                    <a:pt x="66" y="615"/>
                    <a:pt x="26" y="1232"/>
                    <a:pt x="0" y="1849"/>
                  </a:cubicBezTo>
                  <a:cubicBezTo>
                    <a:pt x="215" y="1661"/>
                    <a:pt x="429" y="1496"/>
                    <a:pt x="637" y="1351"/>
                  </a:cubicBezTo>
                  <a:cubicBezTo>
                    <a:pt x="663" y="902"/>
                    <a:pt x="693" y="450"/>
                    <a:pt x="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9"/>
            <p:cNvSpPr/>
            <p:nvPr/>
          </p:nvSpPr>
          <p:spPr>
            <a:xfrm>
              <a:off x="787524" y="2948825"/>
              <a:ext cx="1209502" cy="490310"/>
            </a:xfrm>
            <a:custGeom>
              <a:rect b="b" l="l" r="r" t="t"/>
              <a:pathLst>
                <a:path extrusionOk="0" h="7819" w="19288">
                  <a:moveTo>
                    <a:pt x="9624" y="0"/>
                  </a:moveTo>
                  <a:lnTo>
                    <a:pt x="9624" y="172"/>
                  </a:lnTo>
                  <a:cubicBezTo>
                    <a:pt x="9625" y="172"/>
                    <a:pt x="9626" y="172"/>
                    <a:pt x="9626" y="172"/>
                  </a:cubicBezTo>
                  <a:lnTo>
                    <a:pt x="9626" y="172"/>
                  </a:lnTo>
                  <a:cubicBezTo>
                    <a:pt x="9627" y="172"/>
                    <a:pt x="9627" y="172"/>
                    <a:pt x="9628" y="172"/>
                  </a:cubicBezTo>
                  <a:lnTo>
                    <a:pt x="9628" y="0"/>
                  </a:lnTo>
                  <a:close/>
                  <a:moveTo>
                    <a:pt x="9626" y="172"/>
                  </a:moveTo>
                  <a:cubicBezTo>
                    <a:pt x="6815" y="172"/>
                    <a:pt x="3934" y="407"/>
                    <a:pt x="1070" y="872"/>
                  </a:cubicBezTo>
                  <a:cubicBezTo>
                    <a:pt x="559" y="3169"/>
                    <a:pt x="202" y="5486"/>
                    <a:pt x="1" y="7819"/>
                  </a:cubicBezTo>
                  <a:lnTo>
                    <a:pt x="19288" y="7819"/>
                  </a:lnTo>
                  <a:cubicBezTo>
                    <a:pt x="19043" y="5492"/>
                    <a:pt x="18627" y="3175"/>
                    <a:pt x="18027" y="872"/>
                  </a:cubicBezTo>
                  <a:cubicBezTo>
                    <a:pt x="15265" y="407"/>
                    <a:pt x="12441" y="172"/>
                    <a:pt x="9626" y="1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9"/>
            <p:cNvSpPr/>
            <p:nvPr/>
          </p:nvSpPr>
          <p:spPr>
            <a:xfrm>
              <a:off x="1901148" y="3450047"/>
              <a:ext cx="55120" cy="625256"/>
            </a:xfrm>
            <a:custGeom>
              <a:rect b="b" l="l" r="r" t="t"/>
              <a:pathLst>
                <a:path extrusionOk="0" h="9971" w="879">
                  <a:moveTo>
                    <a:pt x="1" y="1"/>
                  </a:moveTo>
                  <a:cubicBezTo>
                    <a:pt x="251" y="3189"/>
                    <a:pt x="261" y="6364"/>
                    <a:pt x="30" y="9505"/>
                  </a:cubicBezTo>
                  <a:lnTo>
                    <a:pt x="608" y="9971"/>
                  </a:lnTo>
                  <a:cubicBezTo>
                    <a:pt x="875" y="6677"/>
                    <a:pt x="878" y="3347"/>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9"/>
            <p:cNvSpPr/>
            <p:nvPr/>
          </p:nvSpPr>
          <p:spPr>
            <a:xfrm>
              <a:off x="1852110" y="3449858"/>
              <a:ext cx="54869" cy="588008"/>
            </a:xfrm>
            <a:custGeom>
              <a:rect b="b" l="l" r="r" t="t"/>
              <a:pathLst>
                <a:path extrusionOk="0" h="9377" w="875">
                  <a:moveTo>
                    <a:pt x="0" y="0"/>
                  </a:moveTo>
                  <a:cubicBezTo>
                    <a:pt x="235" y="2987"/>
                    <a:pt x="258" y="5961"/>
                    <a:pt x="70" y="8911"/>
                  </a:cubicBezTo>
                  <a:cubicBezTo>
                    <a:pt x="231" y="9046"/>
                    <a:pt x="400" y="9188"/>
                    <a:pt x="581" y="9324"/>
                  </a:cubicBezTo>
                  <a:lnTo>
                    <a:pt x="651" y="9376"/>
                  </a:lnTo>
                  <a:cubicBezTo>
                    <a:pt x="875" y="6274"/>
                    <a:pt x="862" y="3149"/>
                    <a:pt x="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9"/>
            <p:cNvSpPr/>
            <p:nvPr/>
          </p:nvSpPr>
          <p:spPr>
            <a:xfrm>
              <a:off x="829789" y="3506546"/>
              <a:ext cx="580922" cy="967577"/>
            </a:xfrm>
            <a:custGeom>
              <a:rect b="b" l="l" r="r" t="t"/>
              <a:pathLst>
                <a:path extrusionOk="0" h="15430" w="9264">
                  <a:moveTo>
                    <a:pt x="9264" y="1"/>
                  </a:moveTo>
                  <a:lnTo>
                    <a:pt x="9264" y="1"/>
                  </a:lnTo>
                  <a:cubicBezTo>
                    <a:pt x="8178" y="281"/>
                    <a:pt x="6175" y="1255"/>
                    <a:pt x="4429" y="4621"/>
                  </a:cubicBezTo>
                  <a:cubicBezTo>
                    <a:pt x="3522" y="6370"/>
                    <a:pt x="3089" y="7690"/>
                    <a:pt x="2710" y="8852"/>
                  </a:cubicBezTo>
                  <a:cubicBezTo>
                    <a:pt x="2132" y="10611"/>
                    <a:pt x="1716" y="11885"/>
                    <a:pt x="0" y="13416"/>
                  </a:cubicBezTo>
                  <a:cubicBezTo>
                    <a:pt x="119" y="14086"/>
                    <a:pt x="248" y="14759"/>
                    <a:pt x="390" y="15429"/>
                  </a:cubicBezTo>
                  <a:cubicBezTo>
                    <a:pt x="4099" y="13872"/>
                    <a:pt x="4446" y="12162"/>
                    <a:pt x="5271" y="8063"/>
                  </a:cubicBezTo>
                  <a:cubicBezTo>
                    <a:pt x="5333" y="7746"/>
                    <a:pt x="5399" y="7416"/>
                    <a:pt x="5472" y="7073"/>
                  </a:cubicBezTo>
                  <a:cubicBezTo>
                    <a:pt x="6396" y="2568"/>
                    <a:pt x="7881" y="832"/>
                    <a:pt x="8964" y="166"/>
                  </a:cubicBezTo>
                  <a:cubicBezTo>
                    <a:pt x="9066" y="100"/>
                    <a:pt x="9168" y="50"/>
                    <a:pt x="9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9"/>
            <p:cNvSpPr/>
            <p:nvPr/>
          </p:nvSpPr>
          <p:spPr>
            <a:xfrm>
              <a:off x="1556758" y="4061195"/>
              <a:ext cx="357495" cy="450365"/>
            </a:xfrm>
            <a:custGeom>
              <a:rect b="b" l="l" r="r" t="t"/>
              <a:pathLst>
                <a:path extrusionOk="0" h="7182" w="5701">
                  <a:moveTo>
                    <a:pt x="1446" y="0"/>
                  </a:moveTo>
                  <a:cubicBezTo>
                    <a:pt x="1443" y="66"/>
                    <a:pt x="1446" y="136"/>
                    <a:pt x="1460" y="222"/>
                  </a:cubicBezTo>
                  <a:cubicBezTo>
                    <a:pt x="1507" y="550"/>
                    <a:pt x="1382" y="850"/>
                    <a:pt x="879" y="850"/>
                  </a:cubicBezTo>
                  <a:cubicBezTo>
                    <a:pt x="675" y="850"/>
                    <a:pt x="409" y="801"/>
                    <a:pt x="67" y="684"/>
                  </a:cubicBezTo>
                  <a:cubicBezTo>
                    <a:pt x="47" y="677"/>
                    <a:pt x="21" y="667"/>
                    <a:pt x="1" y="660"/>
                  </a:cubicBezTo>
                  <a:lnTo>
                    <a:pt x="1" y="660"/>
                  </a:lnTo>
                  <a:cubicBezTo>
                    <a:pt x="347" y="2707"/>
                    <a:pt x="1176" y="5720"/>
                    <a:pt x="3136" y="7182"/>
                  </a:cubicBezTo>
                  <a:cubicBezTo>
                    <a:pt x="3994" y="7033"/>
                    <a:pt x="4849" y="6855"/>
                    <a:pt x="5700" y="6641"/>
                  </a:cubicBezTo>
                  <a:cubicBezTo>
                    <a:pt x="3526" y="4248"/>
                    <a:pt x="2192" y="1726"/>
                    <a:pt x="1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9"/>
            <p:cNvSpPr/>
            <p:nvPr/>
          </p:nvSpPr>
          <p:spPr>
            <a:xfrm>
              <a:off x="1089085" y="4067591"/>
              <a:ext cx="653412" cy="475009"/>
            </a:xfrm>
            <a:custGeom>
              <a:rect b="b" l="l" r="r" t="t"/>
              <a:pathLst>
                <a:path extrusionOk="0" h="7575" w="10420">
                  <a:moveTo>
                    <a:pt x="6367" y="1"/>
                  </a:moveTo>
                  <a:cubicBezTo>
                    <a:pt x="5228" y="1030"/>
                    <a:pt x="5413" y="2532"/>
                    <a:pt x="6126" y="3522"/>
                  </a:cubicBezTo>
                  <a:lnTo>
                    <a:pt x="5905" y="3522"/>
                  </a:lnTo>
                  <a:lnTo>
                    <a:pt x="3895" y="3506"/>
                  </a:lnTo>
                  <a:lnTo>
                    <a:pt x="3895" y="3512"/>
                  </a:lnTo>
                  <a:cubicBezTo>
                    <a:pt x="2723" y="6324"/>
                    <a:pt x="1089" y="6829"/>
                    <a:pt x="0" y="7232"/>
                  </a:cubicBezTo>
                  <a:cubicBezTo>
                    <a:pt x="1617" y="7459"/>
                    <a:pt x="3228" y="7575"/>
                    <a:pt x="4815" y="7575"/>
                  </a:cubicBezTo>
                  <a:cubicBezTo>
                    <a:pt x="6683" y="7575"/>
                    <a:pt x="8558" y="7413"/>
                    <a:pt x="10419" y="7103"/>
                  </a:cubicBezTo>
                  <a:cubicBezTo>
                    <a:pt x="8475" y="5578"/>
                    <a:pt x="7657" y="2539"/>
                    <a:pt x="7320" y="502"/>
                  </a:cubicBezTo>
                  <a:cubicBezTo>
                    <a:pt x="6941" y="354"/>
                    <a:pt x="6624" y="172"/>
                    <a:pt x="6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9"/>
            <p:cNvSpPr/>
            <p:nvPr/>
          </p:nvSpPr>
          <p:spPr>
            <a:xfrm>
              <a:off x="863087" y="3532193"/>
              <a:ext cx="791870" cy="964880"/>
            </a:xfrm>
            <a:custGeom>
              <a:rect b="b" l="l" r="r" t="t"/>
              <a:pathLst>
                <a:path extrusionOk="0" h="15387" w="12628">
                  <a:moveTo>
                    <a:pt x="11812" y="1"/>
                  </a:moveTo>
                  <a:cubicBezTo>
                    <a:pt x="11594" y="539"/>
                    <a:pt x="9809" y="4631"/>
                    <a:pt x="5317" y="5572"/>
                  </a:cubicBezTo>
                  <a:cubicBezTo>
                    <a:pt x="5231" y="5922"/>
                    <a:pt x="5146" y="6295"/>
                    <a:pt x="5063" y="6691"/>
                  </a:cubicBezTo>
                  <a:cubicBezTo>
                    <a:pt x="4990" y="7037"/>
                    <a:pt x="4924" y="7367"/>
                    <a:pt x="4858" y="7681"/>
                  </a:cubicBezTo>
                  <a:cubicBezTo>
                    <a:pt x="4033" y="11789"/>
                    <a:pt x="3684" y="13525"/>
                    <a:pt x="1" y="15093"/>
                  </a:cubicBezTo>
                  <a:cubicBezTo>
                    <a:pt x="446" y="15202"/>
                    <a:pt x="892" y="15294"/>
                    <a:pt x="1337" y="15387"/>
                  </a:cubicBezTo>
                  <a:cubicBezTo>
                    <a:pt x="6862" y="13459"/>
                    <a:pt x="6855" y="7308"/>
                    <a:pt x="6829" y="6463"/>
                  </a:cubicBezTo>
                  <a:lnTo>
                    <a:pt x="6829" y="6463"/>
                  </a:lnTo>
                  <a:cubicBezTo>
                    <a:pt x="6700" y="6526"/>
                    <a:pt x="6571" y="6582"/>
                    <a:pt x="6439" y="6644"/>
                  </a:cubicBezTo>
                  <a:lnTo>
                    <a:pt x="6386" y="6529"/>
                  </a:lnTo>
                  <a:cubicBezTo>
                    <a:pt x="12449" y="3740"/>
                    <a:pt x="12627" y="658"/>
                    <a:pt x="12624" y="265"/>
                  </a:cubicBezTo>
                  <a:lnTo>
                    <a:pt x="118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9"/>
            <p:cNvSpPr/>
            <p:nvPr/>
          </p:nvSpPr>
          <p:spPr>
            <a:xfrm>
              <a:off x="962603" y="3921733"/>
              <a:ext cx="413556" cy="597101"/>
            </a:xfrm>
            <a:custGeom>
              <a:rect b="b" l="l" r="r" t="t"/>
              <a:pathLst>
                <a:path extrusionOk="0" h="9522" w="6595">
                  <a:moveTo>
                    <a:pt x="5747" y="0"/>
                  </a:moveTo>
                  <a:cubicBezTo>
                    <a:pt x="5625" y="63"/>
                    <a:pt x="5496" y="129"/>
                    <a:pt x="5367" y="188"/>
                  </a:cubicBezTo>
                  <a:cubicBezTo>
                    <a:pt x="5394" y="776"/>
                    <a:pt x="5542" y="7135"/>
                    <a:pt x="1" y="9221"/>
                  </a:cubicBezTo>
                  <a:cubicBezTo>
                    <a:pt x="582" y="9336"/>
                    <a:pt x="1166" y="9435"/>
                    <a:pt x="1743" y="9521"/>
                  </a:cubicBezTo>
                  <a:cubicBezTo>
                    <a:pt x="3067" y="9099"/>
                    <a:pt x="4829" y="8234"/>
                    <a:pt x="5776" y="5805"/>
                  </a:cubicBezTo>
                  <a:lnTo>
                    <a:pt x="5786" y="5805"/>
                  </a:lnTo>
                  <a:cubicBezTo>
                    <a:pt x="6595" y="3878"/>
                    <a:pt x="6532" y="1769"/>
                    <a:pt x="6400" y="584"/>
                  </a:cubicBezTo>
                  <a:lnTo>
                    <a:pt x="57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9"/>
            <p:cNvSpPr/>
            <p:nvPr/>
          </p:nvSpPr>
          <p:spPr>
            <a:xfrm>
              <a:off x="1649941" y="3935340"/>
              <a:ext cx="315419" cy="535898"/>
            </a:xfrm>
            <a:custGeom>
              <a:rect b="b" l="l" r="r" t="t"/>
              <a:pathLst>
                <a:path extrusionOk="0" h="8546" w="5030">
                  <a:moveTo>
                    <a:pt x="479" y="1"/>
                  </a:moveTo>
                  <a:cubicBezTo>
                    <a:pt x="475" y="1"/>
                    <a:pt x="475" y="4"/>
                    <a:pt x="472" y="4"/>
                  </a:cubicBezTo>
                  <a:cubicBezTo>
                    <a:pt x="472" y="4"/>
                    <a:pt x="366" y="166"/>
                    <a:pt x="604" y="496"/>
                  </a:cubicBezTo>
                  <a:cubicBezTo>
                    <a:pt x="838" y="826"/>
                    <a:pt x="310" y="951"/>
                    <a:pt x="310" y="951"/>
                  </a:cubicBezTo>
                  <a:cubicBezTo>
                    <a:pt x="310" y="951"/>
                    <a:pt x="838" y="1440"/>
                    <a:pt x="102" y="1601"/>
                  </a:cubicBezTo>
                  <a:cubicBezTo>
                    <a:pt x="102" y="1601"/>
                    <a:pt x="46" y="1654"/>
                    <a:pt x="0" y="1776"/>
                  </a:cubicBezTo>
                  <a:cubicBezTo>
                    <a:pt x="723" y="3493"/>
                    <a:pt x="2063" y="6087"/>
                    <a:pt x="4297" y="8545"/>
                  </a:cubicBezTo>
                  <a:cubicBezTo>
                    <a:pt x="4581" y="7423"/>
                    <a:pt x="4825" y="6298"/>
                    <a:pt x="5030" y="5169"/>
                  </a:cubicBezTo>
                  <a:cubicBezTo>
                    <a:pt x="3059" y="3862"/>
                    <a:pt x="1386" y="1476"/>
                    <a:pt x="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9"/>
            <p:cNvSpPr/>
            <p:nvPr/>
          </p:nvSpPr>
          <p:spPr>
            <a:xfrm>
              <a:off x="1949370" y="3450047"/>
              <a:ext cx="70859" cy="664574"/>
            </a:xfrm>
            <a:custGeom>
              <a:rect b="b" l="l" r="r" t="t"/>
              <a:pathLst>
                <a:path extrusionOk="0" h="10598" w="1130">
                  <a:moveTo>
                    <a:pt x="17" y="1"/>
                  </a:moveTo>
                  <a:cubicBezTo>
                    <a:pt x="284" y="3393"/>
                    <a:pt x="274" y="6766"/>
                    <a:pt x="0" y="10103"/>
                  </a:cubicBezTo>
                  <a:lnTo>
                    <a:pt x="614" y="10598"/>
                  </a:lnTo>
                  <a:cubicBezTo>
                    <a:pt x="1076" y="7060"/>
                    <a:pt x="1129" y="3519"/>
                    <a:pt x="7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9"/>
            <p:cNvSpPr/>
            <p:nvPr/>
          </p:nvSpPr>
          <p:spPr>
            <a:xfrm>
              <a:off x="1658219" y="3772677"/>
              <a:ext cx="328650" cy="478584"/>
            </a:xfrm>
            <a:custGeom>
              <a:rect b="b" l="l" r="r" t="t"/>
              <a:pathLst>
                <a:path extrusionOk="0" h="7632" w="5241">
                  <a:moveTo>
                    <a:pt x="178" y="1"/>
                  </a:moveTo>
                  <a:lnTo>
                    <a:pt x="178" y="1"/>
                  </a:lnTo>
                  <a:cubicBezTo>
                    <a:pt x="30" y="466"/>
                    <a:pt x="0" y="568"/>
                    <a:pt x="337" y="1245"/>
                  </a:cubicBezTo>
                  <a:cubicBezTo>
                    <a:pt x="719" y="2027"/>
                    <a:pt x="1102" y="2093"/>
                    <a:pt x="452" y="2529"/>
                  </a:cubicBezTo>
                  <a:cubicBezTo>
                    <a:pt x="1347" y="3984"/>
                    <a:pt x="2987" y="6327"/>
                    <a:pt x="4917" y="7631"/>
                  </a:cubicBezTo>
                  <a:cubicBezTo>
                    <a:pt x="5043" y="6938"/>
                    <a:pt x="5148" y="6252"/>
                    <a:pt x="5241" y="5558"/>
                  </a:cubicBezTo>
                  <a:lnTo>
                    <a:pt x="5241" y="5558"/>
                  </a:lnTo>
                  <a:lnTo>
                    <a:pt x="5211" y="5591"/>
                  </a:lnTo>
                  <a:lnTo>
                    <a:pt x="3591" y="4278"/>
                  </a:lnTo>
                  <a:cubicBezTo>
                    <a:pt x="3129" y="3928"/>
                    <a:pt x="2729" y="3582"/>
                    <a:pt x="2383" y="3252"/>
                  </a:cubicBezTo>
                  <a:cubicBezTo>
                    <a:pt x="2333" y="3209"/>
                    <a:pt x="2287" y="3169"/>
                    <a:pt x="2238" y="3126"/>
                  </a:cubicBezTo>
                  <a:lnTo>
                    <a:pt x="2238" y="3116"/>
                  </a:lnTo>
                  <a:cubicBezTo>
                    <a:pt x="2023" y="2905"/>
                    <a:pt x="1828" y="2697"/>
                    <a:pt x="1657" y="2496"/>
                  </a:cubicBezTo>
                  <a:lnTo>
                    <a:pt x="1657" y="2522"/>
                  </a:lnTo>
                  <a:cubicBezTo>
                    <a:pt x="1627" y="2483"/>
                    <a:pt x="1591" y="2446"/>
                    <a:pt x="1561" y="2410"/>
                  </a:cubicBezTo>
                  <a:cubicBezTo>
                    <a:pt x="1535" y="2377"/>
                    <a:pt x="1515" y="2344"/>
                    <a:pt x="1492" y="2311"/>
                  </a:cubicBezTo>
                  <a:lnTo>
                    <a:pt x="1492" y="2301"/>
                  </a:lnTo>
                  <a:cubicBezTo>
                    <a:pt x="693" y="1341"/>
                    <a:pt x="340" y="532"/>
                    <a:pt x="1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9"/>
            <p:cNvSpPr/>
            <p:nvPr/>
          </p:nvSpPr>
          <p:spPr>
            <a:xfrm>
              <a:off x="918144" y="3450047"/>
              <a:ext cx="53051" cy="522604"/>
            </a:xfrm>
            <a:custGeom>
              <a:rect b="b" l="l" r="r" t="t"/>
              <a:pathLst>
                <a:path extrusionOk="0" h="8334" w="846">
                  <a:moveTo>
                    <a:pt x="235" y="1"/>
                  </a:moveTo>
                  <a:cubicBezTo>
                    <a:pt x="27" y="2756"/>
                    <a:pt x="0" y="5542"/>
                    <a:pt x="162" y="8334"/>
                  </a:cubicBezTo>
                  <a:cubicBezTo>
                    <a:pt x="327" y="7902"/>
                    <a:pt x="499" y="7443"/>
                    <a:pt x="710" y="6961"/>
                  </a:cubicBezTo>
                  <a:cubicBezTo>
                    <a:pt x="627" y="4631"/>
                    <a:pt x="670" y="2308"/>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9"/>
            <p:cNvSpPr/>
            <p:nvPr/>
          </p:nvSpPr>
          <p:spPr>
            <a:xfrm>
              <a:off x="968812" y="3450047"/>
              <a:ext cx="51796" cy="413995"/>
            </a:xfrm>
            <a:custGeom>
              <a:rect b="b" l="l" r="r" t="t"/>
              <a:pathLst>
                <a:path extrusionOk="0" h="6602" w="826">
                  <a:moveTo>
                    <a:pt x="215" y="1"/>
                  </a:moveTo>
                  <a:cubicBezTo>
                    <a:pt x="47" y="2189"/>
                    <a:pt x="1" y="4390"/>
                    <a:pt x="67" y="6601"/>
                  </a:cubicBezTo>
                  <a:cubicBezTo>
                    <a:pt x="239" y="6225"/>
                    <a:pt x="430" y="5829"/>
                    <a:pt x="658" y="5413"/>
                  </a:cubicBezTo>
                  <a:cubicBezTo>
                    <a:pt x="635" y="3601"/>
                    <a:pt x="691" y="1796"/>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9"/>
            <p:cNvSpPr/>
            <p:nvPr/>
          </p:nvSpPr>
          <p:spPr>
            <a:xfrm>
              <a:off x="810287" y="3487232"/>
              <a:ext cx="627326" cy="850941"/>
            </a:xfrm>
            <a:custGeom>
              <a:rect b="b" l="l" r="r" t="t"/>
              <a:pathLst>
                <a:path extrusionOk="0" h="13570" w="10004">
                  <a:moveTo>
                    <a:pt x="9158" y="0"/>
                  </a:moveTo>
                  <a:cubicBezTo>
                    <a:pt x="7987" y="0"/>
                    <a:pt x="6134" y="480"/>
                    <a:pt x="4443" y="2998"/>
                  </a:cubicBezTo>
                  <a:cubicBezTo>
                    <a:pt x="2988" y="5163"/>
                    <a:pt x="2394" y="6747"/>
                    <a:pt x="1872" y="8147"/>
                  </a:cubicBezTo>
                  <a:cubicBezTo>
                    <a:pt x="1658" y="8724"/>
                    <a:pt x="1456" y="9262"/>
                    <a:pt x="1212" y="9797"/>
                  </a:cubicBezTo>
                  <a:cubicBezTo>
                    <a:pt x="1206" y="9817"/>
                    <a:pt x="1196" y="9837"/>
                    <a:pt x="1192" y="9856"/>
                  </a:cubicBezTo>
                  <a:cubicBezTo>
                    <a:pt x="1166" y="9939"/>
                    <a:pt x="1140" y="10021"/>
                    <a:pt x="1110" y="10110"/>
                  </a:cubicBezTo>
                  <a:cubicBezTo>
                    <a:pt x="1107" y="10084"/>
                    <a:pt x="1107" y="10054"/>
                    <a:pt x="1100" y="10031"/>
                  </a:cubicBezTo>
                  <a:cubicBezTo>
                    <a:pt x="826" y="10605"/>
                    <a:pt x="486" y="11176"/>
                    <a:pt x="21" y="11780"/>
                  </a:cubicBezTo>
                  <a:lnTo>
                    <a:pt x="1" y="11764"/>
                  </a:lnTo>
                  <a:lnTo>
                    <a:pt x="1" y="11764"/>
                  </a:lnTo>
                  <a:cubicBezTo>
                    <a:pt x="87" y="12365"/>
                    <a:pt x="182" y="12968"/>
                    <a:pt x="285" y="13569"/>
                  </a:cubicBezTo>
                  <a:cubicBezTo>
                    <a:pt x="1922" y="12081"/>
                    <a:pt x="2331" y="10837"/>
                    <a:pt x="2895" y="9114"/>
                  </a:cubicBezTo>
                  <a:cubicBezTo>
                    <a:pt x="3281" y="7949"/>
                    <a:pt x="3714" y="6622"/>
                    <a:pt x="4625" y="4866"/>
                  </a:cubicBezTo>
                  <a:cubicBezTo>
                    <a:pt x="6671" y="919"/>
                    <a:pt x="9093" y="213"/>
                    <a:pt x="10004" y="88"/>
                  </a:cubicBezTo>
                  <a:cubicBezTo>
                    <a:pt x="9798" y="43"/>
                    <a:pt x="9509" y="0"/>
                    <a:pt x="9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9"/>
            <p:cNvSpPr/>
            <p:nvPr/>
          </p:nvSpPr>
          <p:spPr>
            <a:xfrm>
              <a:off x="1070022" y="3450297"/>
              <a:ext cx="49100" cy="238853"/>
            </a:xfrm>
            <a:custGeom>
              <a:rect b="b" l="l" r="r" t="t"/>
              <a:pathLst>
                <a:path extrusionOk="0" h="3809" w="783">
                  <a:moveTo>
                    <a:pt x="169" y="0"/>
                  </a:moveTo>
                  <a:cubicBezTo>
                    <a:pt x="70" y="1267"/>
                    <a:pt x="17" y="2535"/>
                    <a:pt x="1" y="3809"/>
                  </a:cubicBezTo>
                  <a:cubicBezTo>
                    <a:pt x="63" y="3710"/>
                    <a:pt x="123" y="3611"/>
                    <a:pt x="189" y="3515"/>
                  </a:cubicBezTo>
                  <a:cubicBezTo>
                    <a:pt x="334" y="3297"/>
                    <a:pt x="483" y="3099"/>
                    <a:pt x="631" y="2914"/>
                  </a:cubicBezTo>
                  <a:cubicBezTo>
                    <a:pt x="661" y="1941"/>
                    <a:pt x="710" y="967"/>
                    <a:pt x="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9"/>
            <p:cNvSpPr/>
            <p:nvPr/>
          </p:nvSpPr>
          <p:spPr>
            <a:xfrm>
              <a:off x="867664" y="3450047"/>
              <a:ext cx="54681" cy="629646"/>
            </a:xfrm>
            <a:custGeom>
              <a:rect b="b" l="l" r="r" t="t"/>
              <a:pathLst>
                <a:path extrusionOk="0" h="10041" w="872">
                  <a:moveTo>
                    <a:pt x="258" y="1"/>
                  </a:moveTo>
                  <a:cubicBezTo>
                    <a:pt x="0" y="3317"/>
                    <a:pt x="23" y="6671"/>
                    <a:pt x="307" y="10040"/>
                  </a:cubicBezTo>
                  <a:cubicBezTo>
                    <a:pt x="489" y="9618"/>
                    <a:pt x="654" y="9182"/>
                    <a:pt x="822" y="8727"/>
                  </a:cubicBezTo>
                  <a:cubicBezTo>
                    <a:pt x="637" y="5796"/>
                    <a:pt x="650" y="2888"/>
                    <a:pt x="8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9"/>
            <p:cNvSpPr/>
            <p:nvPr/>
          </p:nvSpPr>
          <p:spPr>
            <a:xfrm>
              <a:off x="1120752" y="3449858"/>
              <a:ext cx="47658" cy="168934"/>
            </a:xfrm>
            <a:custGeom>
              <a:rect b="b" l="l" r="r" t="t"/>
              <a:pathLst>
                <a:path extrusionOk="0" h="2694" w="760">
                  <a:moveTo>
                    <a:pt x="146" y="0"/>
                  </a:moveTo>
                  <a:cubicBezTo>
                    <a:pt x="73" y="895"/>
                    <a:pt x="30" y="1792"/>
                    <a:pt x="0" y="2693"/>
                  </a:cubicBezTo>
                  <a:cubicBezTo>
                    <a:pt x="215" y="2443"/>
                    <a:pt x="429" y="2215"/>
                    <a:pt x="641" y="2014"/>
                  </a:cubicBezTo>
                  <a:cubicBezTo>
                    <a:pt x="667" y="1340"/>
                    <a:pt x="710" y="674"/>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9"/>
            <p:cNvSpPr/>
            <p:nvPr/>
          </p:nvSpPr>
          <p:spPr>
            <a:xfrm>
              <a:off x="816119" y="3450047"/>
              <a:ext cx="61516" cy="711793"/>
            </a:xfrm>
            <a:custGeom>
              <a:rect b="b" l="l" r="r" t="t"/>
              <a:pathLst>
                <a:path extrusionOk="0" h="11351" w="981">
                  <a:moveTo>
                    <a:pt x="291" y="1"/>
                  </a:moveTo>
                  <a:cubicBezTo>
                    <a:pt x="0" y="3747"/>
                    <a:pt x="63" y="7539"/>
                    <a:pt x="466" y="11350"/>
                  </a:cubicBezTo>
                  <a:cubicBezTo>
                    <a:pt x="664" y="11020"/>
                    <a:pt x="832" y="10694"/>
                    <a:pt x="981" y="10364"/>
                  </a:cubicBezTo>
                  <a:cubicBezTo>
                    <a:pt x="670" y="6885"/>
                    <a:pt x="647" y="3426"/>
                    <a:pt x="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9"/>
            <p:cNvSpPr/>
            <p:nvPr/>
          </p:nvSpPr>
          <p:spPr>
            <a:xfrm>
              <a:off x="765200" y="3450047"/>
              <a:ext cx="71048" cy="765784"/>
            </a:xfrm>
            <a:custGeom>
              <a:rect b="b" l="l" r="r" t="t"/>
              <a:pathLst>
                <a:path extrusionOk="0" h="12212" w="1133">
                  <a:moveTo>
                    <a:pt x="340" y="1"/>
                  </a:moveTo>
                  <a:cubicBezTo>
                    <a:pt x="0" y="4027"/>
                    <a:pt x="123" y="8113"/>
                    <a:pt x="694" y="12212"/>
                  </a:cubicBezTo>
                  <a:cubicBezTo>
                    <a:pt x="855" y="12000"/>
                    <a:pt x="1000" y="11793"/>
                    <a:pt x="1132" y="11585"/>
                  </a:cubicBezTo>
                  <a:cubicBezTo>
                    <a:pt x="707" y="7694"/>
                    <a:pt x="641" y="3826"/>
                    <a:pt x="9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9"/>
            <p:cNvSpPr/>
            <p:nvPr/>
          </p:nvSpPr>
          <p:spPr>
            <a:xfrm>
              <a:off x="1019542" y="3449858"/>
              <a:ext cx="50354" cy="320184"/>
            </a:xfrm>
            <a:custGeom>
              <a:rect b="b" l="l" r="r" t="t"/>
              <a:pathLst>
                <a:path extrusionOk="0" h="5106" w="803">
                  <a:moveTo>
                    <a:pt x="185" y="0"/>
                  </a:moveTo>
                  <a:cubicBezTo>
                    <a:pt x="53" y="1697"/>
                    <a:pt x="0" y="3400"/>
                    <a:pt x="10" y="5106"/>
                  </a:cubicBezTo>
                  <a:cubicBezTo>
                    <a:pt x="199" y="4786"/>
                    <a:pt x="400" y="4443"/>
                    <a:pt x="628" y="4083"/>
                  </a:cubicBezTo>
                  <a:cubicBezTo>
                    <a:pt x="641" y="2717"/>
                    <a:pt x="697" y="1357"/>
                    <a:pt x="8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9"/>
            <p:cNvSpPr/>
            <p:nvPr/>
          </p:nvSpPr>
          <p:spPr>
            <a:xfrm>
              <a:off x="734975" y="2948825"/>
              <a:ext cx="1301369" cy="1604560"/>
            </a:xfrm>
            <a:custGeom>
              <a:rect b="b" l="l" r="r" t="t"/>
              <a:pathLst>
                <a:path extrusionOk="0" h="25588" w="20753">
                  <a:moveTo>
                    <a:pt x="10466" y="172"/>
                  </a:moveTo>
                  <a:cubicBezTo>
                    <a:pt x="13281" y="172"/>
                    <a:pt x="16106" y="406"/>
                    <a:pt x="18871" y="872"/>
                  </a:cubicBezTo>
                  <a:cubicBezTo>
                    <a:pt x="19469" y="3175"/>
                    <a:pt x="19885" y="5492"/>
                    <a:pt x="20129" y="7819"/>
                  </a:cubicBezTo>
                  <a:lnTo>
                    <a:pt x="839" y="7819"/>
                  </a:lnTo>
                  <a:cubicBezTo>
                    <a:pt x="1040" y="5486"/>
                    <a:pt x="1397" y="3169"/>
                    <a:pt x="1908" y="872"/>
                  </a:cubicBezTo>
                  <a:cubicBezTo>
                    <a:pt x="4773" y="406"/>
                    <a:pt x="7654" y="172"/>
                    <a:pt x="10466" y="172"/>
                  </a:cubicBezTo>
                  <a:close/>
                  <a:moveTo>
                    <a:pt x="13713" y="7994"/>
                  </a:moveTo>
                  <a:cubicBezTo>
                    <a:pt x="13743" y="8377"/>
                    <a:pt x="13766" y="8766"/>
                    <a:pt x="13792" y="9149"/>
                  </a:cubicBezTo>
                  <a:lnTo>
                    <a:pt x="13169" y="8947"/>
                  </a:lnTo>
                  <a:cubicBezTo>
                    <a:pt x="13149" y="8631"/>
                    <a:pt x="13126" y="8311"/>
                    <a:pt x="13103" y="7994"/>
                  </a:cubicBezTo>
                  <a:close/>
                  <a:moveTo>
                    <a:pt x="12931" y="7994"/>
                  </a:moveTo>
                  <a:cubicBezTo>
                    <a:pt x="12954" y="8291"/>
                    <a:pt x="12974" y="8591"/>
                    <a:pt x="12990" y="8888"/>
                  </a:cubicBezTo>
                  <a:lnTo>
                    <a:pt x="12261" y="8650"/>
                  </a:lnTo>
                  <a:cubicBezTo>
                    <a:pt x="12248" y="8646"/>
                    <a:pt x="12120" y="8612"/>
                    <a:pt x="11909" y="8612"/>
                  </a:cubicBezTo>
                  <a:cubicBezTo>
                    <a:pt x="11810" y="8612"/>
                    <a:pt x="11694" y="8620"/>
                    <a:pt x="11561" y="8641"/>
                  </a:cubicBezTo>
                  <a:cubicBezTo>
                    <a:pt x="11439" y="8598"/>
                    <a:pt x="10994" y="8458"/>
                    <a:pt x="10355" y="8458"/>
                  </a:cubicBezTo>
                  <a:cubicBezTo>
                    <a:pt x="9671" y="8458"/>
                    <a:pt x="8763" y="8618"/>
                    <a:pt x="7789" y="9228"/>
                  </a:cubicBezTo>
                  <a:cubicBezTo>
                    <a:pt x="7816" y="8815"/>
                    <a:pt x="7839" y="8403"/>
                    <a:pt x="7868" y="7994"/>
                  </a:cubicBezTo>
                  <a:close/>
                  <a:moveTo>
                    <a:pt x="14499" y="7994"/>
                  </a:moveTo>
                  <a:cubicBezTo>
                    <a:pt x="14535" y="8462"/>
                    <a:pt x="14568" y="8938"/>
                    <a:pt x="14591" y="9410"/>
                  </a:cubicBezTo>
                  <a:lnTo>
                    <a:pt x="13964" y="9208"/>
                  </a:lnTo>
                  <a:cubicBezTo>
                    <a:pt x="13941" y="8802"/>
                    <a:pt x="13914" y="8400"/>
                    <a:pt x="13881" y="7994"/>
                  </a:cubicBezTo>
                  <a:close/>
                  <a:moveTo>
                    <a:pt x="7700" y="7994"/>
                  </a:moveTo>
                  <a:cubicBezTo>
                    <a:pt x="7667" y="8443"/>
                    <a:pt x="7637" y="8895"/>
                    <a:pt x="7611" y="9344"/>
                  </a:cubicBezTo>
                  <a:cubicBezTo>
                    <a:pt x="7400" y="9489"/>
                    <a:pt x="7185" y="9654"/>
                    <a:pt x="6974" y="9842"/>
                  </a:cubicBezTo>
                  <a:cubicBezTo>
                    <a:pt x="7000" y="9225"/>
                    <a:pt x="7040" y="8608"/>
                    <a:pt x="7083" y="7994"/>
                  </a:cubicBezTo>
                  <a:close/>
                  <a:moveTo>
                    <a:pt x="6911" y="7994"/>
                  </a:moveTo>
                  <a:cubicBezTo>
                    <a:pt x="6862" y="8664"/>
                    <a:pt x="6819" y="9334"/>
                    <a:pt x="6793" y="10007"/>
                  </a:cubicBezTo>
                  <a:cubicBezTo>
                    <a:pt x="6581" y="10208"/>
                    <a:pt x="6367" y="10436"/>
                    <a:pt x="6156" y="10687"/>
                  </a:cubicBezTo>
                  <a:cubicBezTo>
                    <a:pt x="6185" y="9789"/>
                    <a:pt x="6232" y="8888"/>
                    <a:pt x="6301" y="7994"/>
                  </a:cubicBezTo>
                  <a:close/>
                  <a:moveTo>
                    <a:pt x="6126" y="7990"/>
                  </a:moveTo>
                  <a:lnTo>
                    <a:pt x="6126" y="7994"/>
                  </a:lnTo>
                  <a:cubicBezTo>
                    <a:pt x="6053" y="8964"/>
                    <a:pt x="6004" y="9934"/>
                    <a:pt x="5974" y="10908"/>
                  </a:cubicBezTo>
                  <a:cubicBezTo>
                    <a:pt x="5826" y="11096"/>
                    <a:pt x="5680" y="11294"/>
                    <a:pt x="5532" y="11508"/>
                  </a:cubicBezTo>
                  <a:cubicBezTo>
                    <a:pt x="5466" y="11608"/>
                    <a:pt x="5406" y="11703"/>
                    <a:pt x="5344" y="11799"/>
                  </a:cubicBezTo>
                  <a:cubicBezTo>
                    <a:pt x="5360" y="10522"/>
                    <a:pt x="5416" y="9251"/>
                    <a:pt x="5512" y="7990"/>
                  </a:cubicBezTo>
                  <a:close/>
                  <a:moveTo>
                    <a:pt x="11915" y="8745"/>
                  </a:moveTo>
                  <a:cubicBezTo>
                    <a:pt x="12109" y="8745"/>
                    <a:pt x="12223" y="8773"/>
                    <a:pt x="12225" y="8773"/>
                  </a:cubicBezTo>
                  <a:lnTo>
                    <a:pt x="12921" y="9000"/>
                  </a:lnTo>
                  <a:cubicBezTo>
                    <a:pt x="12581" y="9561"/>
                    <a:pt x="10911" y="12103"/>
                    <a:pt x="8182" y="12357"/>
                  </a:cubicBezTo>
                  <a:cubicBezTo>
                    <a:pt x="8958" y="10502"/>
                    <a:pt x="9832" y="9601"/>
                    <a:pt x="10532" y="9169"/>
                  </a:cubicBezTo>
                  <a:cubicBezTo>
                    <a:pt x="10911" y="8934"/>
                    <a:pt x="11258" y="8825"/>
                    <a:pt x="11535" y="8776"/>
                  </a:cubicBezTo>
                  <a:lnTo>
                    <a:pt x="11568" y="8779"/>
                  </a:lnTo>
                  <a:lnTo>
                    <a:pt x="11568" y="8773"/>
                  </a:lnTo>
                  <a:cubicBezTo>
                    <a:pt x="11701" y="8752"/>
                    <a:pt x="11818" y="8745"/>
                    <a:pt x="11915" y="8745"/>
                  </a:cubicBezTo>
                  <a:close/>
                  <a:moveTo>
                    <a:pt x="5344" y="7994"/>
                  </a:moveTo>
                  <a:cubicBezTo>
                    <a:pt x="5241" y="9350"/>
                    <a:pt x="5182" y="10713"/>
                    <a:pt x="5169" y="12079"/>
                  </a:cubicBezTo>
                  <a:cubicBezTo>
                    <a:pt x="4944" y="12436"/>
                    <a:pt x="4740" y="12779"/>
                    <a:pt x="4555" y="13106"/>
                  </a:cubicBezTo>
                  <a:cubicBezTo>
                    <a:pt x="4542" y="11393"/>
                    <a:pt x="4598" y="9690"/>
                    <a:pt x="4730" y="7994"/>
                  </a:cubicBezTo>
                  <a:close/>
                  <a:moveTo>
                    <a:pt x="15284" y="7994"/>
                  </a:moveTo>
                  <a:cubicBezTo>
                    <a:pt x="15446" y="10040"/>
                    <a:pt x="15509" y="12079"/>
                    <a:pt x="15472" y="14109"/>
                  </a:cubicBezTo>
                  <a:cubicBezTo>
                    <a:pt x="15195" y="13601"/>
                    <a:pt x="15053" y="13185"/>
                    <a:pt x="14980" y="12891"/>
                  </a:cubicBezTo>
                  <a:cubicBezTo>
                    <a:pt x="14994" y="12848"/>
                    <a:pt x="15004" y="12809"/>
                    <a:pt x="15017" y="12763"/>
                  </a:cubicBezTo>
                  <a:cubicBezTo>
                    <a:pt x="15188" y="12119"/>
                    <a:pt x="14815" y="10974"/>
                    <a:pt x="14641" y="10505"/>
                  </a:cubicBezTo>
                  <a:cubicBezTo>
                    <a:pt x="14822" y="9928"/>
                    <a:pt x="14799" y="9561"/>
                    <a:pt x="14796" y="9515"/>
                  </a:cubicBezTo>
                  <a:lnTo>
                    <a:pt x="14789" y="9476"/>
                  </a:lnTo>
                  <a:lnTo>
                    <a:pt x="14766" y="9466"/>
                  </a:lnTo>
                  <a:cubicBezTo>
                    <a:pt x="14736" y="8977"/>
                    <a:pt x="14707" y="8485"/>
                    <a:pt x="14670" y="7994"/>
                  </a:cubicBezTo>
                  <a:close/>
                  <a:moveTo>
                    <a:pt x="4555" y="7990"/>
                  </a:moveTo>
                  <a:cubicBezTo>
                    <a:pt x="4420" y="9789"/>
                    <a:pt x="4364" y="11591"/>
                    <a:pt x="4387" y="13403"/>
                  </a:cubicBezTo>
                  <a:cubicBezTo>
                    <a:pt x="4159" y="13819"/>
                    <a:pt x="3968" y="14215"/>
                    <a:pt x="3796" y="14591"/>
                  </a:cubicBezTo>
                  <a:cubicBezTo>
                    <a:pt x="3730" y="12380"/>
                    <a:pt x="3776" y="10175"/>
                    <a:pt x="3944" y="7990"/>
                  </a:cubicBezTo>
                  <a:close/>
                  <a:moveTo>
                    <a:pt x="13050" y="9040"/>
                  </a:moveTo>
                  <a:lnTo>
                    <a:pt x="13733" y="9264"/>
                  </a:lnTo>
                  <a:cubicBezTo>
                    <a:pt x="13515" y="9809"/>
                    <a:pt x="11766" y="13786"/>
                    <a:pt x="7397" y="14733"/>
                  </a:cubicBezTo>
                  <a:cubicBezTo>
                    <a:pt x="7621" y="13868"/>
                    <a:pt x="7868" y="13129"/>
                    <a:pt x="8123" y="12495"/>
                  </a:cubicBezTo>
                  <a:cubicBezTo>
                    <a:pt x="10994" y="12268"/>
                    <a:pt x="12733" y="9571"/>
                    <a:pt x="13050" y="9040"/>
                  </a:cubicBezTo>
                  <a:close/>
                  <a:moveTo>
                    <a:pt x="16070" y="7994"/>
                  </a:moveTo>
                  <a:cubicBezTo>
                    <a:pt x="16264" y="10419"/>
                    <a:pt x="16314" y="12832"/>
                    <a:pt x="16221" y="15234"/>
                  </a:cubicBezTo>
                  <a:cubicBezTo>
                    <a:pt x="15987" y="14937"/>
                    <a:pt x="15792" y="14657"/>
                    <a:pt x="15637" y="14396"/>
                  </a:cubicBezTo>
                  <a:cubicBezTo>
                    <a:pt x="15683" y="12271"/>
                    <a:pt x="15624" y="10136"/>
                    <a:pt x="15456" y="7994"/>
                  </a:cubicBezTo>
                  <a:close/>
                  <a:moveTo>
                    <a:pt x="16855" y="7994"/>
                  </a:moveTo>
                  <a:cubicBezTo>
                    <a:pt x="17073" y="10700"/>
                    <a:pt x="17109" y="13400"/>
                    <a:pt x="16971" y="16073"/>
                  </a:cubicBezTo>
                  <a:cubicBezTo>
                    <a:pt x="16756" y="15852"/>
                    <a:pt x="16565" y="15644"/>
                    <a:pt x="16390" y="15436"/>
                  </a:cubicBezTo>
                  <a:cubicBezTo>
                    <a:pt x="16485" y="12971"/>
                    <a:pt x="16439" y="10485"/>
                    <a:pt x="16241" y="7994"/>
                  </a:cubicBezTo>
                  <a:close/>
                  <a:moveTo>
                    <a:pt x="3773" y="7994"/>
                  </a:moveTo>
                  <a:cubicBezTo>
                    <a:pt x="3595" y="10301"/>
                    <a:pt x="3552" y="12617"/>
                    <a:pt x="3634" y="14954"/>
                  </a:cubicBezTo>
                  <a:cubicBezTo>
                    <a:pt x="3423" y="15439"/>
                    <a:pt x="3248" y="15895"/>
                    <a:pt x="3086" y="16327"/>
                  </a:cubicBezTo>
                  <a:cubicBezTo>
                    <a:pt x="2925" y="13532"/>
                    <a:pt x="2948" y="10749"/>
                    <a:pt x="3162" y="7994"/>
                  </a:cubicBezTo>
                  <a:close/>
                  <a:moveTo>
                    <a:pt x="17640" y="7994"/>
                  </a:moveTo>
                  <a:cubicBezTo>
                    <a:pt x="17875" y="10934"/>
                    <a:pt x="17901" y="13865"/>
                    <a:pt x="17720" y="16769"/>
                  </a:cubicBezTo>
                  <a:cubicBezTo>
                    <a:pt x="17508" y="16588"/>
                    <a:pt x="17314" y="16409"/>
                    <a:pt x="17132" y="16238"/>
                  </a:cubicBezTo>
                  <a:cubicBezTo>
                    <a:pt x="17277" y="13505"/>
                    <a:pt x="17244" y="10753"/>
                    <a:pt x="17027" y="7994"/>
                  </a:cubicBezTo>
                  <a:close/>
                  <a:moveTo>
                    <a:pt x="18426" y="7994"/>
                  </a:moveTo>
                  <a:cubicBezTo>
                    <a:pt x="18673" y="11142"/>
                    <a:pt x="18683" y="14268"/>
                    <a:pt x="18462" y="17370"/>
                  </a:cubicBezTo>
                  <a:lnTo>
                    <a:pt x="18390" y="17317"/>
                  </a:lnTo>
                  <a:cubicBezTo>
                    <a:pt x="18208" y="17182"/>
                    <a:pt x="18040" y="17040"/>
                    <a:pt x="17878" y="16908"/>
                  </a:cubicBezTo>
                  <a:cubicBezTo>
                    <a:pt x="18069" y="13954"/>
                    <a:pt x="18050" y="10980"/>
                    <a:pt x="17809" y="7994"/>
                  </a:cubicBezTo>
                  <a:close/>
                  <a:moveTo>
                    <a:pt x="19211" y="7994"/>
                  </a:moveTo>
                  <a:cubicBezTo>
                    <a:pt x="19475" y="11343"/>
                    <a:pt x="19475" y="14673"/>
                    <a:pt x="19205" y="17964"/>
                  </a:cubicBezTo>
                  <a:lnTo>
                    <a:pt x="18627" y="17498"/>
                  </a:lnTo>
                  <a:cubicBezTo>
                    <a:pt x="18858" y="14357"/>
                    <a:pt x="18848" y="11182"/>
                    <a:pt x="18598" y="7994"/>
                  </a:cubicBezTo>
                  <a:close/>
                  <a:moveTo>
                    <a:pt x="2987" y="7994"/>
                  </a:moveTo>
                  <a:cubicBezTo>
                    <a:pt x="2766" y="10878"/>
                    <a:pt x="2753" y="13789"/>
                    <a:pt x="2938" y="16720"/>
                  </a:cubicBezTo>
                  <a:cubicBezTo>
                    <a:pt x="2770" y="17172"/>
                    <a:pt x="2605" y="17611"/>
                    <a:pt x="2423" y="18033"/>
                  </a:cubicBezTo>
                  <a:cubicBezTo>
                    <a:pt x="2139" y="14664"/>
                    <a:pt x="2116" y="11310"/>
                    <a:pt x="2374" y="7994"/>
                  </a:cubicBezTo>
                  <a:close/>
                  <a:moveTo>
                    <a:pt x="20142" y="7994"/>
                  </a:moveTo>
                  <a:cubicBezTo>
                    <a:pt x="20492" y="11512"/>
                    <a:pt x="20439" y="15053"/>
                    <a:pt x="19977" y="18591"/>
                  </a:cubicBezTo>
                  <a:lnTo>
                    <a:pt x="19366" y="18096"/>
                  </a:lnTo>
                  <a:cubicBezTo>
                    <a:pt x="19647" y="14759"/>
                    <a:pt x="19650" y="11386"/>
                    <a:pt x="19383" y="7994"/>
                  </a:cubicBezTo>
                  <a:close/>
                  <a:moveTo>
                    <a:pt x="2205" y="7994"/>
                  </a:moveTo>
                  <a:cubicBezTo>
                    <a:pt x="1941" y="11419"/>
                    <a:pt x="1964" y="14878"/>
                    <a:pt x="2278" y="18357"/>
                  </a:cubicBezTo>
                  <a:cubicBezTo>
                    <a:pt x="2126" y="18687"/>
                    <a:pt x="1961" y="19013"/>
                    <a:pt x="1763" y="19343"/>
                  </a:cubicBezTo>
                  <a:cubicBezTo>
                    <a:pt x="1364" y="15532"/>
                    <a:pt x="1301" y="11740"/>
                    <a:pt x="1588" y="7994"/>
                  </a:cubicBezTo>
                  <a:close/>
                  <a:moveTo>
                    <a:pt x="1416" y="7994"/>
                  </a:moveTo>
                  <a:cubicBezTo>
                    <a:pt x="1123" y="11819"/>
                    <a:pt x="1189" y="15687"/>
                    <a:pt x="1614" y="19581"/>
                  </a:cubicBezTo>
                  <a:cubicBezTo>
                    <a:pt x="1482" y="19789"/>
                    <a:pt x="1337" y="19993"/>
                    <a:pt x="1176" y="20208"/>
                  </a:cubicBezTo>
                  <a:cubicBezTo>
                    <a:pt x="605" y="16099"/>
                    <a:pt x="482" y="12020"/>
                    <a:pt x="822" y="7994"/>
                  </a:cubicBezTo>
                  <a:close/>
                  <a:moveTo>
                    <a:pt x="14905" y="13136"/>
                  </a:moveTo>
                  <a:cubicBezTo>
                    <a:pt x="15066" y="13670"/>
                    <a:pt x="15423" y="14475"/>
                    <a:pt x="16218" y="15436"/>
                  </a:cubicBezTo>
                  <a:lnTo>
                    <a:pt x="16218" y="15446"/>
                  </a:lnTo>
                  <a:cubicBezTo>
                    <a:pt x="16241" y="15479"/>
                    <a:pt x="16264" y="15512"/>
                    <a:pt x="16287" y="15545"/>
                  </a:cubicBezTo>
                  <a:cubicBezTo>
                    <a:pt x="16317" y="15581"/>
                    <a:pt x="16350" y="15617"/>
                    <a:pt x="16383" y="15654"/>
                  </a:cubicBezTo>
                  <a:lnTo>
                    <a:pt x="16383" y="15631"/>
                  </a:lnTo>
                  <a:cubicBezTo>
                    <a:pt x="16555" y="15832"/>
                    <a:pt x="16749" y="16033"/>
                    <a:pt x="16964" y="16248"/>
                  </a:cubicBezTo>
                  <a:lnTo>
                    <a:pt x="16964" y="16261"/>
                  </a:lnTo>
                  <a:cubicBezTo>
                    <a:pt x="17010" y="16300"/>
                    <a:pt x="17060" y="16343"/>
                    <a:pt x="17109" y="16383"/>
                  </a:cubicBezTo>
                  <a:cubicBezTo>
                    <a:pt x="17459" y="16720"/>
                    <a:pt x="17855" y="17060"/>
                    <a:pt x="18317" y="17413"/>
                  </a:cubicBezTo>
                  <a:lnTo>
                    <a:pt x="19944" y="18720"/>
                  </a:lnTo>
                  <a:lnTo>
                    <a:pt x="19970" y="18687"/>
                  </a:lnTo>
                  <a:lnTo>
                    <a:pt x="19970" y="18687"/>
                  </a:lnTo>
                  <a:cubicBezTo>
                    <a:pt x="19871" y="19380"/>
                    <a:pt x="19769" y="20073"/>
                    <a:pt x="19647" y="20766"/>
                  </a:cubicBezTo>
                  <a:cubicBezTo>
                    <a:pt x="17716" y="19462"/>
                    <a:pt x="16073" y="17119"/>
                    <a:pt x="15178" y="15664"/>
                  </a:cubicBezTo>
                  <a:cubicBezTo>
                    <a:pt x="15829" y="15225"/>
                    <a:pt x="15446" y="15155"/>
                    <a:pt x="15063" y="14380"/>
                  </a:cubicBezTo>
                  <a:cubicBezTo>
                    <a:pt x="14730" y="13706"/>
                    <a:pt x="14756" y="13604"/>
                    <a:pt x="14905" y="13136"/>
                  </a:cubicBezTo>
                  <a:close/>
                  <a:moveTo>
                    <a:pt x="10353" y="8582"/>
                  </a:moveTo>
                  <a:cubicBezTo>
                    <a:pt x="10705" y="8582"/>
                    <a:pt x="10996" y="8625"/>
                    <a:pt x="11202" y="8670"/>
                  </a:cubicBezTo>
                  <a:cubicBezTo>
                    <a:pt x="10291" y="8792"/>
                    <a:pt x="7868" y="9499"/>
                    <a:pt x="5822" y="13446"/>
                  </a:cubicBezTo>
                  <a:cubicBezTo>
                    <a:pt x="4911" y="15208"/>
                    <a:pt x="4476" y="16528"/>
                    <a:pt x="4093" y="17696"/>
                  </a:cubicBezTo>
                  <a:cubicBezTo>
                    <a:pt x="3532" y="19416"/>
                    <a:pt x="3119" y="20663"/>
                    <a:pt x="1479" y="22149"/>
                  </a:cubicBezTo>
                  <a:cubicBezTo>
                    <a:pt x="1374" y="21551"/>
                    <a:pt x="1281" y="20947"/>
                    <a:pt x="1199" y="20343"/>
                  </a:cubicBezTo>
                  <a:lnTo>
                    <a:pt x="1199" y="20343"/>
                  </a:lnTo>
                  <a:lnTo>
                    <a:pt x="1218" y="20360"/>
                  </a:lnTo>
                  <a:cubicBezTo>
                    <a:pt x="1684" y="19759"/>
                    <a:pt x="2024" y="19185"/>
                    <a:pt x="2298" y="18611"/>
                  </a:cubicBezTo>
                  <a:cubicBezTo>
                    <a:pt x="2304" y="18637"/>
                    <a:pt x="2304" y="18667"/>
                    <a:pt x="2308" y="18690"/>
                  </a:cubicBezTo>
                  <a:cubicBezTo>
                    <a:pt x="2337" y="18607"/>
                    <a:pt x="2364" y="18525"/>
                    <a:pt x="2390" y="18439"/>
                  </a:cubicBezTo>
                  <a:cubicBezTo>
                    <a:pt x="2397" y="18419"/>
                    <a:pt x="2403" y="18396"/>
                    <a:pt x="2410" y="18376"/>
                  </a:cubicBezTo>
                  <a:cubicBezTo>
                    <a:pt x="2654" y="17845"/>
                    <a:pt x="2855" y="17304"/>
                    <a:pt x="3070" y="16726"/>
                  </a:cubicBezTo>
                  <a:cubicBezTo>
                    <a:pt x="3591" y="15327"/>
                    <a:pt x="4185" y="13749"/>
                    <a:pt x="5641" y="11578"/>
                  </a:cubicBezTo>
                  <a:cubicBezTo>
                    <a:pt x="7333" y="9064"/>
                    <a:pt x="9183" y="8582"/>
                    <a:pt x="10353" y="8582"/>
                  </a:cubicBezTo>
                  <a:close/>
                  <a:moveTo>
                    <a:pt x="15070" y="15733"/>
                  </a:moveTo>
                  <a:cubicBezTo>
                    <a:pt x="15984" y="17208"/>
                    <a:pt x="17650" y="19594"/>
                    <a:pt x="19621" y="20901"/>
                  </a:cubicBezTo>
                  <a:cubicBezTo>
                    <a:pt x="19416" y="22030"/>
                    <a:pt x="19172" y="23149"/>
                    <a:pt x="18888" y="24277"/>
                  </a:cubicBezTo>
                  <a:cubicBezTo>
                    <a:pt x="16654" y="21815"/>
                    <a:pt x="15314" y="19225"/>
                    <a:pt x="14591" y="17505"/>
                  </a:cubicBezTo>
                  <a:cubicBezTo>
                    <a:pt x="14634" y="17386"/>
                    <a:pt x="14693" y="17333"/>
                    <a:pt x="14693" y="17333"/>
                  </a:cubicBezTo>
                  <a:cubicBezTo>
                    <a:pt x="15433" y="17172"/>
                    <a:pt x="14901" y="16680"/>
                    <a:pt x="14901" y="16680"/>
                  </a:cubicBezTo>
                  <a:cubicBezTo>
                    <a:pt x="14901" y="16680"/>
                    <a:pt x="15429" y="16558"/>
                    <a:pt x="15195" y="16228"/>
                  </a:cubicBezTo>
                  <a:cubicBezTo>
                    <a:pt x="14957" y="15898"/>
                    <a:pt x="15063" y="15736"/>
                    <a:pt x="15063" y="15736"/>
                  </a:cubicBezTo>
                  <a:cubicBezTo>
                    <a:pt x="15066" y="15736"/>
                    <a:pt x="15066" y="15733"/>
                    <a:pt x="15070" y="15733"/>
                  </a:cubicBezTo>
                  <a:close/>
                  <a:moveTo>
                    <a:pt x="10773" y="8888"/>
                  </a:moveTo>
                  <a:cubicBezTo>
                    <a:pt x="10674" y="8934"/>
                    <a:pt x="10575" y="8987"/>
                    <a:pt x="10472" y="9053"/>
                  </a:cubicBezTo>
                  <a:cubicBezTo>
                    <a:pt x="9390" y="9716"/>
                    <a:pt x="7905" y="11459"/>
                    <a:pt x="6981" y="15964"/>
                  </a:cubicBezTo>
                  <a:cubicBezTo>
                    <a:pt x="6911" y="16310"/>
                    <a:pt x="6845" y="16640"/>
                    <a:pt x="6779" y="16954"/>
                  </a:cubicBezTo>
                  <a:cubicBezTo>
                    <a:pt x="5958" y="21050"/>
                    <a:pt x="5611" y="22762"/>
                    <a:pt x="1898" y="24314"/>
                  </a:cubicBezTo>
                  <a:cubicBezTo>
                    <a:pt x="1760" y="23644"/>
                    <a:pt x="1628" y="22974"/>
                    <a:pt x="1506" y="22304"/>
                  </a:cubicBezTo>
                  <a:cubicBezTo>
                    <a:pt x="3228" y="20772"/>
                    <a:pt x="3641" y="19505"/>
                    <a:pt x="4218" y="17743"/>
                  </a:cubicBezTo>
                  <a:cubicBezTo>
                    <a:pt x="4598" y="16578"/>
                    <a:pt x="5030" y="15261"/>
                    <a:pt x="5938" y="13508"/>
                  </a:cubicBezTo>
                  <a:cubicBezTo>
                    <a:pt x="7684" y="10142"/>
                    <a:pt x="9690" y="9172"/>
                    <a:pt x="10773" y="8888"/>
                  </a:cubicBezTo>
                  <a:close/>
                  <a:moveTo>
                    <a:pt x="13858" y="9307"/>
                  </a:moveTo>
                  <a:lnTo>
                    <a:pt x="14670" y="9571"/>
                  </a:lnTo>
                  <a:cubicBezTo>
                    <a:pt x="14674" y="9961"/>
                    <a:pt x="14499" y="13043"/>
                    <a:pt x="8433" y="15832"/>
                  </a:cubicBezTo>
                  <a:lnTo>
                    <a:pt x="8486" y="15947"/>
                  </a:lnTo>
                  <a:cubicBezTo>
                    <a:pt x="8618" y="15885"/>
                    <a:pt x="8746" y="15829"/>
                    <a:pt x="8875" y="15766"/>
                  </a:cubicBezTo>
                  <a:lnTo>
                    <a:pt x="8875" y="15766"/>
                  </a:lnTo>
                  <a:cubicBezTo>
                    <a:pt x="8905" y="16607"/>
                    <a:pt x="8908" y="22762"/>
                    <a:pt x="3387" y="24690"/>
                  </a:cubicBezTo>
                  <a:cubicBezTo>
                    <a:pt x="2938" y="24597"/>
                    <a:pt x="2492" y="24505"/>
                    <a:pt x="2047" y="24396"/>
                  </a:cubicBezTo>
                  <a:cubicBezTo>
                    <a:pt x="5730" y="22828"/>
                    <a:pt x="6083" y="21092"/>
                    <a:pt x="6908" y="16984"/>
                  </a:cubicBezTo>
                  <a:cubicBezTo>
                    <a:pt x="6967" y="16667"/>
                    <a:pt x="7033" y="16337"/>
                    <a:pt x="7109" y="15994"/>
                  </a:cubicBezTo>
                  <a:cubicBezTo>
                    <a:pt x="7192" y="15601"/>
                    <a:pt x="7274" y="15225"/>
                    <a:pt x="7363" y="14875"/>
                  </a:cubicBezTo>
                  <a:cubicBezTo>
                    <a:pt x="11858" y="13937"/>
                    <a:pt x="13644" y="9842"/>
                    <a:pt x="13858" y="9307"/>
                  </a:cubicBezTo>
                  <a:close/>
                  <a:moveTo>
                    <a:pt x="14551" y="17733"/>
                  </a:moveTo>
                  <a:lnTo>
                    <a:pt x="14551" y="17733"/>
                  </a:lnTo>
                  <a:cubicBezTo>
                    <a:pt x="15297" y="19462"/>
                    <a:pt x="16631" y="21984"/>
                    <a:pt x="18805" y="24376"/>
                  </a:cubicBezTo>
                  <a:cubicBezTo>
                    <a:pt x="17954" y="24591"/>
                    <a:pt x="17099" y="24769"/>
                    <a:pt x="16241" y="24917"/>
                  </a:cubicBezTo>
                  <a:cubicBezTo>
                    <a:pt x="14281" y="23455"/>
                    <a:pt x="13452" y="20439"/>
                    <a:pt x="13106" y="18393"/>
                  </a:cubicBezTo>
                  <a:lnTo>
                    <a:pt x="13106" y="18393"/>
                  </a:lnTo>
                  <a:cubicBezTo>
                    <a:pt x="13126" y="18403"/>
                    <a:pt x="13152" y="18409"/>
                    <a:pt x="13172" y="18419"/>
                  </a:cubicBezTo>
                  <a:cubicBezTo>
                    <a:pt x="13513" y="18535"/>
                    <a:pt x="13778" y="18585"/>
                    <a:pt x="13982" y="18585"/>
                  </a:cubicBezTo>
                  <a:cubicBezTo>
                    <a:pt x="14483" y="18585"/>
                    <a:pt x="14609" y="18286"/>
                    <a:pt x="14565" y="17957"/>
                  </a:cubicBezTo>
                  <a:cubicBezTo>
                    <a:pt x="14551" y="17868"/>
                    <a:pt x="14551" y="17799"/>
                    <a:pt x="14551" y="17733"/>
                  </a:cubicBezTo>
                  <a:close/>
                  <a:moveTo>
                    <a:pt x="9377" y="15518"/>
                  </a:moveTo>
                  <a:lnTo>
                    <a:pt x="10030" y="16102"/>
                  </a:lnTo>
                  <a:cubicBezTo>
                    <a:pt x="10162" y="17287"/>
                    <a:pt x="10225" y="19396"/>
                    <a:pt x="9416" y="21323"/>
                  </a:cubicBezTo>
                  <a:lnTo>
                    <a:pt x="9406" y="21323"/>
                  </a:lnTo>
                  <a:cubicBezTo>
                    <a:pt x="8459" y="23752"/>
                    <a:pt x="6697" y="24617"/>
                    <a:pt x="5373" y="25043"/>
                  </a:cubicBezTo>
                  <a:cubicBezTo>
                    <a:pt x="4789" y="24954"/>
                    <a:pt x="4208" y="24851"/>
                    <a:pt x="3631" y="24739"/>
                  </a:cubicBezTo>
                  <a:cubicBezTo>
                    <a:pt x="9172" y="22650"/>
                    <a:pt x="9027" y="16291"/>
                    <a:pt x="8997" y="15710"/>
                  </a:cubicBezTo>
                  <a:cubicBezTo>
                    <a:pt x="9126" y="15647"/>
                    <a:pt x="9255" y="15581"/>
                    <a:pt x="9377" y="15518"/>
                  </a:cubicBezTo>
                  <a:close/>
                  <a:moveTo>
                    <a:pt x="12014" y="17845"/>
                  </a:moveTo>
                  <a:cubicBezTo>
                    <a:pt x="12264" y="18013"/>
                    <a:pt x="12588" y="18195"/>
                    <a:pt x="12967" y="18347"/>
                  </a:cubicBezTo>
                  <a:cubicBezTo>
                    <a:pt x="13304" y="20383"/>
                    <a:pt x="14116" y="23422"/>
                    <a:pt x="16066" y="24954"/>
                  </a:cubicBezTo>
                  <a:cubicBezTo>
                    <a:pt x="14208" y="25257"/>
                    <a:pt x="12330" y="25419"/>
                    <a:pt x="10462" y="25419"/>
                  </a:cubicBezTo>
                  <a:cubicBezTo>
                    <a:pt x="8875" y="25419"/>
                    <a:pt x="7264" y="25304"/>
                    <a:pt x="5647" y="25076"/>
                  </a:cubicBezTo>
                  <a:cubicBezTo>
                    <a:pt x="6736" y="24673"/>
                    <a:pt x="8367" y="24168"/>
                    <a:pt x="9542" y="21356"/>
                  </a:cubicBezTo>
                  <a:lnTo>
                    <a:pt x="9542" y="21350"/>
                  </a:lnTo>
                  <a:lnTo>
                    <a:pt x="11552" y="21366"/>
                  </a:lnTo>
                  <a:lnTo>
                    <a:pt x="11773" y="21366"/>
                  </a:lnTo>
                  <a:cubicBezTo>
                    <a:pt x="11063" y="20376"/>
                    <a:pt x="10875" y="18875"/>
                    <a:pt x="12014" y="17845"/>
                  </a:cubicBezTo>
                  <a:close/>
                  <a:moveTo>
                    <a:pt x="10462" y="0"/>
                  </a:moveTo>
                  <a:cubicBezTo>
                    <a:pt x="7595" y="0"/>
                    <a:pt x="4697" y="238"/>
                    <a:pt x="1763" y="727"/>
                  </a:cubicBezTo>
                  <a:cubicBezTo>
                    <a:pt x="1" y="8571"/>
                    <a:pt x="37" y="16502"/>
                    <a:pt x="1763" y="24505"/>
                  </a:cubicBezTo>
                  <a:cubicBezTo>
                    <a:pt x="4697" y="25231"/>
                    <a:pt x="7595" y="25587"/>
                    <a:pt x="10462" y="25587"/>
                  </a:cubicBezTo>
                  <a:cubicBezTo>
                    <a:pt x="12410" y="25587"/>
                    <a:pt x="14340" y="25419"/>
                    <a:pt x="16258" y="25086"/>
                  </a:cubicBezTo>
                  <a:cubicBezTo>
                    <a:pt x="16301" y="25115"/>
                    <a:pt x="16337" y="25142"/>
                    <a:pt x="16373" y="25168"/>
                  </a:cubicBezTo>
                  <a:lnTo>
                    <a:pt x="16446" y="25059"/>
                  </a:lnTo>
                  <a:cubicBezTo>
                    <a:pt x="16439" y="25056"/>
                    <a:pt x="16436" y="25056"/>
                    <a:pt x="16433" y="25053"/>
                  </a:cubicBezTo>
                  <a:cubicBezTo>
                    <a:pt x="17271" y="24904"/>
                    <a:pt x="18099" y="24726"/>
                    <a:pt x="18931" y="24515"/>
                  </a:cubicBezTo>
                  <a:lnTo>
                    <a:pt x="18957" y="24541"/>
                  </a:lnTo>
                  <a:lnTo>
                    <a:pt x="19053" y="24455"/>
                  </a:lnTo>
                  <a:cubicBezTo>
                    <a:pt x="19043" y="24442"/>
                    <a:pt x="19030" y="24432"/>
                    <a:pt x="19023" y="24422"/>
                  </a:cubicBezTo>
                  <a:cubicBezTo>
                    <a:pt x="19320" y="23257"/>
                    <a:pt x="19574" y="22096"/>
                    <a:pt x="19786" y="20931"/>
                  </a:cubicBezTo>
                  <a:lnTo>
                    <a:pt x="19822" y="20875"/>
                  </a:lnTo>
                  <a:cubicBezTo>
                    <a:pt x="19815" y="20868"/>
                    <a:pt x="19805" y="20865"/>
                    <a:pt x="19802" y="20858"/>
                  </a:cubicBezTo>
                  <a:cubicBezTo>
                    <a:pt x="20578" y="16558"/>
                    <a:pt x="20753" y="12258"/>
                    <a:pt x="20317" y="7964"/>
                  </a:cubicBezTo>
                  <a:lnTo>
                    <a:pt x="20317" y="7822"/>
                  </a:lnTo>
                  <a:lnTo>
                    <a:pt x="20300" y="7822"/>
                  </a:lnTo>
                  <a:cubicBezTo>
                    <a:pt x="20053" y="5453"/>
                    <a:pt x="19624" y="3090"/>
                    <a:pt x="19007" y="727"/>
                  </a:cubicBezTo>
                  <a:cubicBezTo>
                    <a:pt x="16192" y="241"/>
                    <a:pt x="13347" y="0"/>
                    <a:pt x="10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8" name="Google Shape;3408;p59"/>
            <p:cNvGrpSpPr/>
            <p:nvPr/>
          </p:nvGrpSpPr>
          <p:grpSpPr>
            <a:xfrm>
              <a:off x="910647" y="3056726"/>
              <a:ext cx="975052" cy="321057"/>
              <a:chOff x="4536199" y="1774095"/>
              <a:chExt cx="1138547" cy="374891"/>
            </a:xfrm>
          </p:grpSpPr>
          <p:sp>
            <p:nvSpPr>
              <p:cNvPr id="3409" name="Google Shape;3409;p59"/>
              <p:cNvSpPr/>
              <p:nvPr/>
            </p:nvSpPr>
            <p:spPr>
              <a:xfrm>
                <a:off x="4947638" y="1798132"/>
                <a:ext cx="323788" cy="313944"/>
              </a:xfrm>
              <a:custGeom>
                <a:rect b="b" l="l" r="r" t="t"/>
                <a:pathLst>
                  <a:path extrusionOk="0" h="3604" w="3717">
                    <a:moveTo>
                      <a:pt x="2046" y="1"/>
                    </a:moveTo>
                    <a:cubicBezTo>
                      <a:pt x="1738" y="1"/>
                      <a:pt x="1425" y="80"/>
                      <a:pt x="1143" y="248"/>
                    </a:cubicBezTo>
                    <a:cubicBezTo>
                      <a:pt x="284" y="750"/>
                      <a:pt x="1" y="1856"/>
                      <a:pt x="502" y="2717"/>
                    </a:cubicBezTo>
                    <a:cubicBezTo>
                      <a:pt x="838" y="3287"/>
                      <a:pt x="1439" y="3604"/>
                      <a:pt x="2056" y="3604"/>
                    </a:cubicBezTo>
                    <a:cubicBezTo>
                      <a:pt x="2367" y="3604"/>
                      <a:pt x="2683" y="3523"/>
                      <a:pt x="2971" y="3354"/>
                    </a:cubicBezTo>
                    <a:cubicBezTo>
                      <a:pt x="3317" y="3149"/>
                      <a:pt x="3571" y="2842"/>
                      <a:pt x="3717" y="2489"/>
                    </a:cubicBezTo>
                    <a:lnTo>
                      <a:pt x="3717" y="2489"/>
                    </a:lnTo>
                    <a:cubicBezTo>
                      <a:pt x="3647" y="2555"/>
                      <a:pt x="3568" y="2611"/>
                      <a:pt x="3482" y="2661"/>
                    </a:cubicBezTo>
                    <a:cubicBezTo>
                      <a:pt x="3248" y="2798"/>
                      <a:pt x="2992" y="2863"/>
                      <a:pt x="2739" y="2863"/>
                    </a:cubicBezTo>
                    <a:cubicBezTo>
                      <a:pt x="2236" y="2863"/>
                      <a:pt x="1748" y="2606"/>
                      <a:pt x="1476" y="2143"/>
                    </a:cubicBezTo>
                    <a:cubicBezTo>
                      <a:pt x="1067" y="1443"/>
                      <a:pt x="1298" y="545"/>
                      <a:pt x="1997" y="136"/>
                    </a:cubicBezTo>
                    <a:cubicBezTo>
                      <a:pt x="2083" y="87"/>
                      <a:pt x="2172" y="47"/>
                      <a:pt x="2265" y="14"/>
                    </a:cubicBezTo>
                    <a:cubicBezTo>
                      <a:pt x="2192" y="5"/>
                      <a:pt x="2119" y="1"/>
                      <a:pt x="2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9"/>
              <p:cNvSpPr/>
              <p:nvPr/>
            </p:nvSpPr>
            <p:spPr>
              <a:xfrm flipH="1">
                <a:off x="4536199" y="1774095"/>
                <a:ext cx="225214" cy="226551"/>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9"/>
              <p:cNvSpPr/>
              <p:nvPr/>
            </p:nvSpPr>
            <p:spPr>
              <a:xfrm flipH="1">
                <a:off x="5527295" y="2000651"/>
                <a:ext cx="147451" cy="14833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2" name="Google Shape;3412;p59"/>
          <p:cNvGrpSpPr/>
          <p:nvPr/>
        </p:nvGrpSpPr>
        <p:grpSpPr>
          <a:xfrm>
            <a:off x="7487451" y="535100"/>
            <a:ext cx="911055" cy="1585832"/>
            <a:chOff x="7487451" y="535100"/>
            <a:chExt cx="911055" cy="1585832"/>
          </a:xfrm>
        </p:grpSpPr>
        <p:sp>
          <p:nvSpPr>
            <p:cNvPr id="3413" name="Google Shape;3413;p59"/>
            <p:cNvSpPr/>
            <p:nvPr/>
          </p:nvSpPr>
          <p:spPr>
            <a:xfrm>
              <a:off x="7487451" y="538279"/>
              <a:ext cx="911055" cy="1582651"/>
            </a:xfrm>
            <a:custGeom>
              <a:rect b="b" l="l" r="r" t="t"/>
              <a:pathLst>
                <a:path extrusionOk="0" h="26743" w="15394">
                  <a:moveTo>
                    <a:pt x="1618" y="1"/>
                  </a:moveTo>
                  <a:cubicBezTo>
                    <a:pt x="727" y="1"/>
                    <a:pt x="1" y="720"/>
                    <a:pt x="1" y="1618"/>
                  </a:cubicBezTo>
                  <a:lnTo>
                    <a:pt x="1" y="22327"/>
                  </a:lnTo>
                  <a:cubicBezTo>
                    <a:pt x="1" y="22367"/>
                    <a:pt x="4" y="22413"/>
                    <a:pt x="11" y="22452"/>
                  </a:cubicBezTo>
                  <a:cubicBezTo>
                    <a:pt x="64" y="23136"/>
                    <a:pt x="532" y="23690"/>
                    <a:pt x="1169" y="23878"/>
                  </a:cubicBezTo>
                  <a:cubicBezTo>
                    <a:pt x="1172" y="23878"/>
                    <a:pt x="1172" y="23881"/>
                    <a:pt x="1176" y="23881"/>
                  </a:cubicBezTo>
                  <a:cubicBezTo>
                    <a:pt x="1318" y="23921"/>
                    <a:pt x="1466" y="23944"/>
                    <a:pt x="1618" y="23944"/>
                  </a:cubicBezTo>
                  <a:lnTo>
                    <a:pt x="8063" y="23944"/>
                  </a:lnTo>
                  <a:cubicBezTo>
                    <a:pt x="8030" y="24251"/>
                    <a:pt x="8001" y="24542"/>
                    <a:pt x="7971" y="24809"/>
                  </a:cubicBezTo>
                  <a:lnTo>
                    <a:pt x="7918" y="25324"/>
                  </a:lnTo>
                  <a:cubicBezTo>
                    <a:pt x="7826" y="26182"/>
                    <a:pt x="7773" y="26723"/>
                    <a:pt x="7770" y="26743"/>
                  </a:cubicBezTo>
                  <a:lnTo>
                    <a:pt x="9704" y="26743"/>
                  </a:lnTo>
                  <a:lnTo>
                    <a:pt x="9664" y="26739"/>
                  </a:lnTo>
                  <a:cubicBezTo>
                    <a:pt x="9674" y="26631"/>
                    <a:pt x="10710" y="15885"/>
                    <a:pt x="10769" y="13060"/>
                  </a:cubicBezTo>
                  <a:cubicBezTo>
                    <a:pt x="10819" y="10664"/>
                    <a:pt x="10542" y="9463"/>
                    <a:pt x="10459" y="9149"/>
                  </a:cubicBezTo>
                  <a:cubicBezTo>
                    <a:pt x="10482" y="9149"/>
                    <a:pt x="10677" y="9152"/>
                    <a:pt x="10928" y="9212"/>
                  </a:cubicBezTo>
                  <a:cubicBezTo>
                    <a:pt x="11809" y="9611"/>
                    <a:pt x="13974" y="10862"/>
                    <a:pt x="13974" y="13426"/>
                  </a:cubicBezTo>
                  <a:lnTo>
                    <a:pt x="13974" y="26743"/>
                  </a:lnTo>
                  <a:lnTo>
                    <a:pt x="15340" y="26743"/>
                  </a:lnTo>
                  <a:cubicBezTo>
                    <a:pt x="15350" y="26142"/>
                    <a:pt x="15360" y="25515"/>
                    <a:pt x="15367" y="24872"/>
                  </a:cubicBezTo>
                  <a:lnTo>
                    <a:pt x="15367" y="24872"/>
                  </a:lnTo>
                  <a:cubicBezTo>
                    <a:pt x="15367" y="24872"/>
                    <a:pt x="15367" y="24872"/>
                    <a:pt x="15367" y="24872"/>
                  </a:cubicBezTo>
                  <a:cubicBezTo>
                    <a:pt x="15347" y="24872"/>
                    <a:pt x="15373" y="24231"/>
                    <a:pt x="15373" y="24231"/>
                  </a:cubicBezTo>
                  <a:cubicBezTo>
                    <a:pt x="15393" y="21245"/>
                    <a:pt x="15350" y="18106"/>
                    <a:pt x="15340" y="16357"/>
                  </a:cubicBezTo>
                  <a:lnTo>
                    <a:pt x="15340" y="15070"/>
                  </a:lnTo>
                  <a:cubicBezTo>
                    <a:pt x="15344" y="14974"/>
                    <a:pt x="15344" y="14878"/>
                    <a:pt x="15340" y="14779"/>
                  </a:cubicBezTo>
                  <a:lnTo>
                    <a:pt x="15340" y="1615"/>
                  </a:lnTo>
                  <a:cubicBezTo>
                    <a:pt x="15330" y="720"/>
                    <a:pt x="14608" y="1"/>
                    <a:pt x="13717" y="1"/>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9"/>
            <p:cNvSpPr/>
            <p:nvPr/>
          </p:nvSpPr>
          <p:spPr>
            <a:xfrm>
              <a:off x="7889897" y="1081850"/>
              <a:ext cx="418948" cy="1039082"/>
            </a:xfrm>
            <a:custGeom>
              <a:rect b="b" l="l" r="r" t="t"/>
              <a:pathLst>
                <a:path extrusionOk="0" h="17558" w="3232">
                  <a:moveTo>
                    <a:pt x="0" y="0"/>
                  </a:moveTo>
                  <a:cubicBezTo>
                    <a:pt x="443" y="410"/>
                    <a:pt x="1792" y="1849"/>
                    <a:pt x="1743" y="4241"/>
                  </a:cubicBezTo>
                  <a:cubicBezTo>
                    <a:pt x="1684" y="7063"/>
                    <a:pt x="1228" y="17409"/>
                    <a:pt x="1218" y="17558"/>
                  </a:cubicBezTo>
                  <a:lnTo>
                    <a:pt x="3231" y="17558"/>
                  </a:lnTo>
                  <a:lnTo>
                    <a:pt x="3231" y="4241"/>
                  </a:lnTo>
                  <a:cubicBezTo>
                    <a:pt x="3231" y="1443"/>
                    <a:pt x="601" y="238"/>
                    <a:pt x="0" y="0"/>
                  </a:cubicBezTo>
                  <a:close/>
                </a:path>
              </a:pathLst>
            </a:custGeom>
            <a:solidFill>
              <a:schemeClr val="dk2"/>
            </a:solidFill>
            <a:ln cap="flat" cmpd="sng" w="762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9"/>
            <p:cNvSpPr/>
            <p:nvPr/>
          </p:nvSpPr>
          <p:spPr>
            <a:xfrm>
              <a:off x="7494329" y="539420"/>
              <a:ext cx="898272" cy="887227"/>
            </a:xfrm>
            <a:custGeom>
              <a:rect b="b" l="l" r="r" t="t"/>
              <a:pathLst>
                <a:path extrusionOk="0" h="14992" w="15178">
                  <a:moveTo>
                    <a:pt x="13660" y="1"/>
                  </a:moveTo>
                  <a:lnTo>
                    <a:pt x="1175" y="80"/>
                  </a:lnTo>
                  <a:lnTo>
                    <a:pt x="591" y="331"/>
                  </a:lnTo>
                  <a:lnTo>
                    <a:pt x="60" y="974"/>
                  </a:lnTo>
                  <a:lnTo>
                    <a:pt x="0" y="1558"/>
                  </a:lnTo>
                  <a:lnTo>
                    <a:pt x="0" y="9660"/>
                  </a:lnTo>
                  <a:lnTo>
                    <a:pt x="8997" y="9522"/>
                  </a:lnTo>
                  <a:lnTo>
                    <a:pt x="10340" y="9076"/>
                  </a:lnTo>
                  <a:cubicBezTo>
                    <a:pt x="10340" y="9076"/>
                    <a:pt x="10812" y="9076"/>
                    <a:pt x="11257" y="9297"/>
                  </a:cubicBezTo>
                  <a:cubicBezTo>
                    <a:pt x="11703" y="9522"/>
                    <a:pt x="13828" y="10192"/>
                    <a:pt x="14525" y="13489"/>
                  </a:cubicBezTo>
                  <a:cubicBezTo>
                    <a:pt x="14765" y="14620"/>
                    <a:pt x="14913" y="14992"/>
                    <a:pt x="15004" y="14992"/>
                  </a:cubicBezTo>
                  <a:cubicBezTo>
                    <a:pt x="15177" y="14992"/>
                    <a:pt x="15142" y="13631"/>
                    <a:pt x="15142" y="13631"/>
                  </a:cubicBezTo>
                  <a:lnTo>
                    <a:pt x="15142" y="11644"/>
                  </a:lnTo>
                  <a:lnTo>
                    <a:pt x="15142" y="1367"/>
                  </a:lnTo>
                  <a:lnTo>
                    <a:pt x="14779" y="558"/>
                  </a:lnTo>
                  <a:lnTo>
                    <a:pt x="14472" y="251"/>
                  </a:lnTo>
                  <a:lnTo>
                    <a:pt x="14053" y="83"/>
                  </a:lnTo>
                  <a:lnTo>
                    <a:pt x="13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9"/>
            <p:cNvSpPr/>
            <p:nvPr/>
          </p:nvSpPr>
          <p:spPr>
            <a:xfrm>
              <a:off x="7765970" y="1479088"/>
              <a:ext cx="5386" cy="223878"/>
            </a:xfrm>
            <a:custGeom>
              <a:rect b="b" l="l" r="r" t="t"/>
              <a:pathLst>
                <a:path extrusionOk="0" h="3783" w="91">
                  <a:moveTo>
                    <a:pt x="1" y="0"/>
                  </a:moveTo>
                  <a:lnTo>
                    <a:pt x="1" y="3756"/>
                  </a:lnTo>
                  <a:cubicBezTo>
                    <a:pt x="31" y="3762"/>
                    <a:pt x="60" y="3776"/>
                    <a:pt x="90" y="3782"/>
                  </a:cubicBezTo>
                  <a:lnTo>
                    <a:pt x="90" y="36"/>
                  </a:lnTo>
                  <a:lnTo>
                    <a:pt x="1"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9"/>
            <p:cNvSpPr/>
            <p:nvPr/>
          </p:nvSpPr>
          <p:spPr>
            <a:xfrm>
              <a:off x="7559546" y="1138860"/>
              <a:ext cx="477780" cy="803132"/>
            </a:xfrm>
            <a:custGeom>
              <a:rect b="b" l="l" r="r" t="t"/>
              <a:pathLst>
                <a:path extrusionOk="0" h="13571" w="8073">
                  <a:moveTo>
                    <a:pt x="6278" y="865"/>
                  </a:moveTo>
                  <a:cubicBezTo>
                    <a:pt x="6420" y="951"/>
                    <a:pt x="6528" y="1046"/>
                    <a:pt x="6634" y="1155"/>
                  </a:cubicBezTo>
                  <a:cubicBezTo>
                    <a:pt x="6736" y="1261"/>
                    <a:pt x="6832" y="1380"/>
                    <a:pt x="6905" y="1508"/>
                  </a:cubicBezTo>
                  <a:cubicBezTo>
                    <a:pt x="6981" y="1637"/>
                    <a:pt x="7047" y="1772"/>
                    <a:pt x="7086" y="1914"/>
                  </a:cubicBezTo>
                  <a:cubicBezTo>
                    <a:pt x="7132" y="2053"/>
                    <a:pt x="7152" y="2201"/>
                    <a:pt x="7169" y="2347"/>
                  </a:cubicBezTo>
                  <a:lnTo>
                    <a:pt x="7050" y="2360"/>
                  </a:lnTo>
                  <a:cubicBezTo>
                    <a:pt x="7023" y="2221"/>
                    <a:pt x="6997" y="2089"/>
                    <a:pt x="6941" y="1967"/>
                  </a:cubicBezTo>
                  <a:cubicBezTo>
                    <a:pt x="6891" y="1838"/>
                    <a:pt x="6829" y="1723"/>
                    <a:pt x="6750" y="1611"/>
                  </a:cubicBezTo>
                  <a:cubicBezTo>
                    <a:pt x="6670" y="1502"/>
                    <a:pt x="6581" y="1403"/>
                    <a:pt x="6479" y="1314"/>
                  </a:cubicBezTo>
                  <a:cubicBezTo>
                    <a:pt x="6380" y="1228"/>
                    <a:pt x="6264" y="1145"/>
                    <a:pt x="6162" y="1096"/>
                  </a:cubicBezTo>
                  <a:lnTo>
                    <a:pt x="6278" y="865"/>
                  </a:lnTo>
                  <a:close/>
                  <a:moveTo>
                    <a:pt x="4147" y="2027"/>
                  </a:moveTo>
                  <a:cubicBezTo>
                    <a:pt x="4174" y="2027"/>
                    <a:pt x="4200" y="2045"/>
                    <a:pt x="4208" y="2073"/>
                  </a:cubicBezTo>
                  <a:cubicBezTo>
                    <a:pt x="4228" y="2152"/>
                    <a:pt x="4311" y="2366"/>
                    <a:pt x="4439" y="2436"/>
                  </a:cubicBezTo>
                  <a:cubicBezTo>
                    <a:pt x="4467" y="2452"/>
                    <a:pt x="4496" y="2461"/>
                    <a:pt x="4527" y="2461"/>
                  </a:cubicBezTo>
                  <a:cubicBezTo>
                    <a:pt x="4545" y="2461"/>
                    <a:pt x="4563" y="2458"/>
                    <a:pt x="4581" y="2452"/>
                  </a:cubicBezTo>
                  <a:cubicBezTo>
                    <a:pt x="4586" y="2451"/>
                    <a:pt x="4591" y="2451"/>
                    <a:pt x="4596" y="2451"/>
                  </a:cubicBezTo>
                  <a:cubicBezTo>
                    <a:pt x="4625" y="2451"/>
                    <a:pt x="4655" y="2467"/>
                    <a:pt x="4661" y="2498"/>
                  </a:cubicBezTo>
                  <a:cubicBezTo>
                    <a:pt x="4670" y="2531"/>
                    <a:pt x="4651" y="2564"/>
                    <a:pt x="4618" y="2578"/>
                  </a:cubicBezTo>
                  <a:cubicBezTo>
                    <a:pt x="4588" y="2584"/>
                    <a:pt x="4555" y="2591"/>
                    <a:pt x="4525" y="2591"/>
                  </a:cubicBezTo>
                  <a:cubicBezTo>
                    <a:pt x="4472" y="2591"/>
                    <a:pt x="4423" y="2578"/>
                    <a:pt x="4373" y="2548"/>
                  </a:cubicBezTo>
                  <a:cubicBezTo>
                    <a:pt x="4169" y="2432"/>
                    <a:pt x="4086" y="2119"/>
                    <a:pt x="4083" y="2106"/>
                  </a:cubicBezTo>
                  <a:cubicBezTo>
                    <a:pt x="4076" y="2073"/>
                    <a:pt x="4096" y="2036"/>
                    <a:pt x="4129" y="2030"/>
                  </a:cubicBezTo>
                  <a:cubicBezTo>
                    <a:pt x="4135" y="2028"/>
                    <a:pt x="4141" y="2027"/>
                    <a:pt x="4147" y="2027"/>
                  </a:cubicBezTo>
                  <a:close/>
                  <a:moveTo>
                    <a:pt x="5929" y="1698"/>
                  </a:moveTo>
                  <a:cubicBezTo>
                    <a:pt x="5934" y="1698"/>
                    <a:pt x="5939" y="1698"/>
                    <a:pt x="5944" y="1700"/>
                  </a:cubicBezTo>
                  <a:cubicBezTo>
                    <a:pt x="5977" y="1706"/>
                    <a:pt x="5997" y="1739"/>
                    <a:pt x="5994" y="1776"/>
                  </a:cubicBezTo>
                  <a:cubicBezTo>
                    <a:pt x="5991" y="1792"/>
                    <a:pt x="5915" y="2178"/>
                    <a:pt x="6588" y="2535"/>
                  </a:cubicBezTo>
                  <a:cubicBezTo>
                    <a:pt x="6621" y="2551"/>
                    <a:pt x="6634" y="2591"/>
                    <a:pt x="6614" y="2624"/>
                  </a:cubicBezTo>
                  <a:cubicBezTo>
                    <a:pt x="6601" y="2644"/>
                    <a:pt x="6581" y="2657"/>
                    <a:pt x="6555" y="2657"/>
                  </a:cubicBezTo>
                  <a:cubicBezTo>
                    <a:pt x="6548" y="2657"/>
                    <a:pt x="6535" y="2650"/>
                    <a:pt x="6525" y="2647"/>
                  </a:cubicBezTo>
                  <a:cubicBezTo>
                    <a:pt x="5760" y="2238"/>
                    <a:pt x="5862" y="1769"/>
                    <a:pt x="5865" y="1749"/>
                  </a:cubicBezTo>
                  <a:cubicBezTo>
                    <a:pt x="5874" y="1721"/>
                    <a:pt x="5899" y="1698"/>
                    <a:pt x="5929" y="1698"/>
                  </a:cubicBezTo>
                  <a:close/>
                  <a:moveTo>
                    <a:pt x="6311" y="0"/>
                  </a:moveTo>
                  <a:cubicBezTo>
                    <a:pt x="6212" y="106"/>
                    <a:pt x="6126" y="215"/>
                    <a:pt x="6066" y="320"/>
                  </a:cubicBezTo>
                  <a:cubicBezTo>
                    <a:pt x="5997" y="452"/>
                    <a:pt x="5944" y="564"/>
                    <a:pt x="5898" y="660"/>
                  </a:cubicBezTo>
                  <a:cubicBezTo>
                    <a:pt x="5680" y="1116"/>
                    <a:pt x="5627" y="1224"/>
                    <a:pt x="4895" y="1495"/>
                  </a:cubicBezTo>
                  <a:cubicBezTo>
                    <a:pt x="4677" y="1578"/>
                    <a:pt x="4492" y="1624"/>
                    <a:pt x="4344" y="1660"/>
                  </a:cubicBezTo>
                  <a:cubicBezTo>
                    <a:pt x="4142" y="1710"/>
                    <a:pt x="4010" y="1743"/>
                    <a:pt x="3961" y="1825"/>
                  </a:cubicBezTo>
                  <a:cubicBezTo>
                    <a:pt x="3905" y="1918"/>
                    <a:pt x="3918" y="2086"/>
                    <a:pt x="4004" y="2413"/>
                  </a:cubicBezTo>
                  <a:lnTo>
                    <a:pt x="4010" y="2426"/>
                  </a:lnTo>
                  <a:lnTo>
                    <a:pt x="4004" y="2436"/>
                  </a:lnTo>
                  <a:cubicBezTo>
                    <a:pt x="4000" y="2452"/>
                    <a:pt x="3971" y="2578"/>
                    <a:pt x="3773" y="2677"/>
                  </a:cubicBezTo>
                  <a:cubicBezTo>
                    <a:pt x="3855" y="2729"/>
                    <a:pt x="3948" y="2825"/>
                    <a:pt x="4020" y="3003"/>
                  </a:cubicBezTo>
                  <a:cubicBezTo>
                    <a:pt x="4202" y="3422"/>
                    <a:pt x="4377" y="3772"/>
                    <a:pt x="4380" y="3772"/>
                  </a:cubicBezTo>
                  <a:lnTo>
                    <a:pt x="4410" y="3828"/>
                  </a:lnTo>
                  <a:lnTo>
                    <a:pt x="4357" y="3855"/>
                  </a:lnTo>
                  <a:cubicBezTo>
                    <a:pt x="4330" y="3868"/>
                    <a:pt x="3964" y="4066"/>
                    <a:pt x="3588" y="4066"/>
                  </a:cubicBezTo>
                  <a:cubicBezTo>
                    <a:pt x="3446" y="4066"/>
                    <a:pt x="3304" y="4033"/>
                    <a:pt x="3175" y="3954"/>
                  </a:cubicBezTo>
                  <a:lnTo>
                    <a:pt x="3175" y="3960"/>
                  </a:lnTo>
                  <a:cubicBezTo>
                    <a:pt x="3185" y="4000"/>
                    <a:pt x="3169" y="4036"/>
                    <a:pt x="3136" y="4069"/>
                  </a:cubicBezTo>
                  <a:cubicBezTo>
                    <a:pt x="3086" y="4175"/>
                    <a:pt x="3000" y="4300"/>
                    <a:pt x="2835" y="4432"/>
                  </a:cubicBezTo>
                  <a:cubicBezTo>
                    <a:pt x="2723" y="4521"/>
                    <a:pt x="2598" y="4663"/>
                    <a:pt x="2624" y="4845"/>
                  </a:cubicBezTo>
                  <a:cubicBezTo>
                    <a:pt x="2644" y="5023"/>
                    <a:pt x="2822" y="5297"/>
                    <a:pt x="3519" y="5611"/>
                  </a:cubicBezTo>
                  <a:cubicBezTo>
                    <a:pt x="4352" y="5985"/>
                    <a:pt x="5116" y="6031"/>
                    <a:pt x="5447" y="6031"/>
                  </a:cubicBezTo>
                  <a:cubicBezTo>
                    <a:pt x="5557" y="6031"/>
                    <a:pt x="5619" y="6026"/>
                    <a:pt x="5621" y="6026"/>
                  </a:cubicBezTo>
                  <a:lnTo>
                    <a:pt x="5634" y="6155"/>
                  </a:lnTo>
                  <a:cubicBezTo>
                    <a:pt x="5621" y="6155"/>
                    <a:pt x="5555" y="6162"/>
                    <a:pt x="5436" y="6162"/>
                  </a:cubicBezTo>
                  <a:cubicBezTo>
                    <a:pt x="5357" y="6162"/>
                    <a:pt x="5264" y="6158"/>
                    <a:pt x="5149" y="6148"/>
                  </a:cubicBezTo>
                  <a:lnTo>
                    <a:pt x="5149" y="6148"/>
                  </a:lnTo>
                  <a:cubicBezTo>
                    <a:pt x="5215" y="6228"/>
                    <a:pt x="5304" y="6340"/>
                    <a:pt x="5406" y="6478"/>
                  </a:cubicBezTo>
                  <a:cubicBezTo>
                    <a:pt x="5565" y="6657"/>
                    <a:pt x="5693" y="6868"/>
                    <a:pt x="5779" y="7069"/>
                  </a:cubicBezTo>
                  <a:cubicBezTo>
                    <a:pt x="5779" y="7073"/>
                    <a:pt x="5779" y="7073"/>
                    <a:pt x="5783" y="7079"/>
                  </a:cubicBezTo>
                  <a:cubicBezTo>
                    <a:pt x="5994" y="7478"/>
                    <a:pt x="6162" y="7950"/>
                    <a:pt x="6149" y="8439"/>
                  </a:cubicBezTo>
                  <a:cubicBezTo>
                    <a:pt x="6139" y="8934"/>
                    <a:pt x="5931" y="9366"/>
                    <a:pt x="5545" y="9729"/>
                  </a:cubicBezTo>
                  <a:cubicBezTo>
                    <a:pt x="5391" y="9873"/>
                    <a:pt x="5189" y="9947"/>
                    <a:pt x="4904" y="9947"/>
                  </a:cubicBezTo>
                  <a:cubicBezTo>
                    <a:pt x="4615" y="9947"/>
                    <a:pt x="4239" y="9871"/>
                    <a:pt x="3740" y="9713"/>
                  </a:cubicBezTo>
                  <a:cubicBezTo>
                    <a:pt x="3687" y="9706"/>
                    <a:pt x="3634" y="9696"/>
                    <a:pt x="3585" y="9686"/>
                  </a:cubicBezTo>
                  <a:lnTo>
                    <a:pt x="3585" y="9663"/>
                  </a:lnTo>
                  <a:cubicBezTo>
                    <a:pt x="3555" y="9657"/>
                    <a:pt x="3525" y="9647"/>
                    <a:pt x="3499" y="9637"/>
                  </a:cubicBezTo>
                  <a:lnTo>
                    <a:pt x="3499" y="9660"/>
                  </a:lnTo>
                  <a:cubicBezTo>
                    <a:pt x="3377" y="9627"/>
                    <a:pt x="3261" y="9581"/>
                    <a:pt x="3142" y="9531"/>
                  </a:cubicBezTo>
                  <a:cubicBezTo>
                    <a:pt x="2862" y="9412"/>
                    <a:pt x="2585" y="9323"/>
                    <a:pt x="2298" y="9244"/>
                  </a:cubicBezTo>
                  <a:lnTo>
                    <a:pt x="2298" y="9195"/>
                  </a:lnTo>
                  <a:lnTo>
                    <a:pt x="2212" y="9168"/>
                  </a:lnTo>
                  <a:lnTo>
                    <a:pt x="2212" y="9218"/>
                  </a:lnTo>
                  <a:cubicBezTo>
                    <a:pt x="2172" y="9211"/>
                    <a:pt x="2139" y="9198"/>
                    <a:pt x="2103" y="9191"/>
                  </a:cubicBezTo>
                  <a:cubicBezTo>
                    <a:pt x="1927" y="9149"/>
                    <a:pt x="1743" y="9111"/>
                    <a:pt x="1562" y="9111"/>
                  </a:cubicBezTo>
                  <a:cubicBezTo>
                    <a:pt x="1475" y="9111"/>
                    <a:pt x="1388" y="9120"/>
                    <a:pt x="1304" y="9142"/>
                  </a:cubicBezTo>
                  <a:cubicBezTo>
                    <a:pt x="1195" y="9175"/>
                    <a:pt x="1096" y="9218"/>
                    <a:pt x="1007" y="9280"/>
                  </a:cubicBezTo>
                  <a:cubicBezTo>
                    <a:pt x="146" y="9868"/>
                    <a:pt x="30" y="11660"/>
                    <a:pt x="30" y="13515"/>
                  </a:cubicBezTo>
                  <a:lnTo>
                    <a:pt x="1" y="13515"/>
                  </a:lnTo>
                  <a:cubicBezTo>
                    <a:pt x="129" y="13551"/>
                    <a:pt x="268" y="13571"/>
                    <a:pt x="410" y="13571"/>
                  </a:cubicBezTo>
                  <a:lnTo>
                    <a:pt x="6872" y="13571"/>
                  </a:lnTo>
                  <a:cubicBezTo>
                    <a:pt x="7202" y="10396"/>
                    <a:pt x="7707" y="5548"/>
                    <a:pt x="7948" y="3502"/>
                  </a:cubicBezTo>
                  <a:cubicBezTo>
                    <a:pt x="8073" y="2459"/>
                    <a:pt x="7647" y="1422"/>
                    <a:pt x="6816" y="782"/>
                  </a:cubicBezTo>
                  <a:cubicBezTo>
                    <a:pt x="6802" y="776"/>
                    <a:pt x="6792" y="766"/>
                    <a:pt x="6783" y="759"/>
                  </a:cubicBezTo>
                  <a:cubicBezTo>
                    <a:pt x="6519" y="561"/>
                    <a:pt x="6363" y="284"/>
                    <a:pt x="6311"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9"/>
            <p:cNvSpPr/>
            <p:nvPr/>
          </p:nvSpPr>
          <p:spPr>
            <a:xfrm>
              <a:off x="7842195" y="1501163"/>
              <a:ext cx="5090" cy="218966"/>
            </a:xfrm>
            <a:custGeom>
              <a:rect b="b" l="l" r="r" t="t"/>
              <a:pathLst>
                <a:path extrusionOk="0" h="3700" w="86">
                  <a:moveTo>
                    <a:pt x="0" y="0"/>
                  </a:moveTo>
                  <a:lnTo>
                    <a:pt x="0" y="3696"/>
                  </a:lnTo>
                  <a:cubicBezTo>
                    <a:pt x="30" y="3696"/>
                    <a:pt x="59" y="3700"/>
                    <a:pt x="86" y="3700"/>
                  </a:cubicBezTo>
                  <a:lnTo>
                    <a:pt x="86" y="7"/>
                  </a:lnTo>
                  <a:cubicBezTo>
                    <a:pt x="59" y="7"/>
                    <a:pt x="30" y="3"/>
                    <a:pt x="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9"/>
            <p:cNvSpPr/>
            <p:nvPr/>
          </p:nvSpPr>
          <p:spPr>
            <a:xfrm>
              <a:off x="7537886" y="1100333"/>
              <a:ext cx="5149" cy="828993"/>
            </a:xfrm>
            <a:custGeom>
              <a:rect b="b" l="l" r="r" t="t"/>
              <a:pathLst>
                <a:path extrusionOk="0" h="14008" w="87">
                  <a:moveTo>
                    <a:pt x="0" y="1"/>
                  </a:moveTo>
                  <a:lnTo>
                    <a:pt x="0" y="13994"/>
                  </a:lnTo>
                  <a:cubicBezTo>
                    <a:pt x="7" y="14001"/>
                    <a:pt x="10" y="14004"/>
                    <a:pt x="20" y="14007"/>
                  </a:cubicBezTo>
                  <a:lnTo>
                    <a:pt x="86" y="14007"/>
                  </a:lnTo>
                  <a:lnTo>
                    <a:pt x="86"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9"/>
            <p:cNvSpPr/>
            <p:nvPr/>
          </p:nvSpPr>
          <p:spPr>
            <a:xfrm>
              <a:off x="7737681" y="1333563"/>
              <a:ext cx="67231" cy="38704"/>
            </a:xfrm>
            <a:custGeom>
              <a:rect b="b" l="l" r="r" t="t"/>
              <a:pathLst>
                <a:path extrusionOk="0" h="654" w="1136">
                  <a:moveTo>
                    <a:pt x="400" y="0"/>
                  </a:moveTo>
                  <a:cubicBezTo>
                    <a:pt x="324" y="0"/>
                    <a:pt x="116" y="30"/>
                    <a:pt x="57" y="142"/>
                  </a:cubicBezTo>
                  <a:cubicBezTo>
                    <a:pt x="0" y="245"/>
                    <a:pt x="80" y="396"/>
                    <a:pt x="159" y="512"/>
                  </a:cubicBezTo>
                  <a:cubicBezTo>
                    <a:pt x="275" y="617"/>
                    <a:pt x="424" y="654"/>
                    <a:pt x="576" y="654"/>
                  </a:cubicBezTo>
                  <a:cubicBezTo>
                    <a:pt x="787" y="654"/>
                    <a:pt x="1001" y="583"/>
                    <a:pt x="1136" y="525"/>
                  </a:cubicBezTo>
                  <a:cubicBezTo>
                    <a:pt x="1017" y="476"/>
                    <a:pt x="849" y="380"/>
                    <a:pt x="687" y="202"/>
                  </a:cubicBezTo>
                  <a:cubicBezTo>
                    <a:pt x="512" y="14"/>
                    <a:pt x="400" y="0"/>
                    <a:pt x="40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9"/>
            <p:cNvSpPr/>
            <p:nvPr/>
          </p:nvSpPr>
          <p:spPr>
            <a:xfrm>
              <a:off x="7614052" y="1100333"/>
              <a:ext cx="4912" cy="582094"/>
            </a:xfrm>
            <a:custGeom>
              <a:rect b="b" l="l" r="r" t="t"/>
              <a:pathLst>
                <a:path extrusionOk="0" h="9836" w="83">
                  <a:moveTo>
                    <a:pt x="0" y="1"/>
                  </a:moveTo>
                  <a:lnTo>
                    <a:pt x="0" y="9836"/>
                  </a:lnTo>
                  <a:cubicBezTo>
                    <a:pt x="4" y="9836"/>
                    <a:pt x="4" y="9832"/>
                    <a:pt x="4" y="9832"/>
                  </a:cubicBezTo>
                  <a:cubicBezTo>
                    <a:pt x="27" y="9816"/>
                    <a:pt x="56" y="9803"/>
                    <a:pt x="83" y="9786"/>
                  </a:cubicBezTo>
                  <a:lnTo>
                    <a:pt x="83"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9"/>
            <p:cNvSpPr/>
            <p:nvPr/>
          </p:nvSpPr>
          <p:spPr>
            <a:xfrm>
              <a:off x="7757211" y="1301547"/>
              <a:ext cx="50660" cy="56103"/>
            </a:xfrm>
            <a:custGeom>
              <a:rect b="b" l="l" r="r" t="t"/>
              <a:pathLst>
                <a:path extrusionOk="0" h="948" w="856">
                  <a:moveTo>
                    <a:pt x="245" y="1"/>
                  </a:moveTo>
                  <a:cubicBezTo>
                    <a:pt x="233" y="1"/>
                    <a:pt x="223" y="2"/>
                    <a:pt x="215" y="3"/>
                  </a:cubicBezTo>
                  <a:cubicBezTo>
                    <a:pt x="205" y="10"/>
                    <a:pt x="195" y="10"/>
                    <a:pt x="182" y="13"/>
                  </a:cubicBezTo>
                  <a:cubicBezTo>
                    <a:pt x="106" y="27"/>
                    <a:pt x="60" y="56"/>
                    <a:pt x="40" y="106"/>
                  </a:cubicBezTo>
                  <a:cubicBezTo>
                    <a:pt x="0" y="198"/>
                    <a:pt x="73" y="353"/>
                    <a:pt x="113" y="423"/>
                  </a:cubicBezTo>
                  <a:cubicBezTo>
                    <a:pt x="172" y="436"/>
                    <a:pt x="291" y="485"/>
                    <a:pt x="453" y="657"/>
                  </a:cubicBezTo>
                  <a:cubicBezTo>
                    <a:pt x="594" y="819"/>
                    <a:pt x="750" y="901"/>
                    <a:pt x="855" y="947"/>
                  </a:cubicBezTo>
                  <a:cubicBezTo>
                    <a:pt x="786" y="805"/>
                    <a:pt x="674" y="571"/>
                    <a:pt x="561" y="307"/>
                  </a:cubicBezTo>
                  <a:cubicBezTo>
                    <a:pt x="448" y="42"/>
                    <a:pt x="316" y="1"/>
                    <a:pt x="245"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9"/>
            <p:cNvSpPr/>
            <p:nvPr/>
          </p:nvSpPr>
          <p:spPr>
            <a:xfrm>
              <a:off x="7689804" y="1100333"/>
              <a:ext cx="5326" cy="574875"/>
            </a:xfrm>
            <a:custGeom>
              <a:rect b="b" l="l" r="r" t="t"/>
              <a:pathLst>
                <a:path extrusionOk="0" h="9714" w="90">
                  <a:moveTo>
                    <a:pt x="1" y="1"/>
                  </a:moveTo>
                  <a:lnTo>
                    <a:pt x="1" y="9694"/>
                  </a:lnTo>
                  <a:cubicBezTo>
                    <a:pt x="31" y="9700"/>
                    <a:pt x="60" y="9704"/>
                    <a:pt x="90" y="9714"/>
                  </a:cubicBezTo>
                  <a:lnTo>
                    <a:pt x="90"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9"/>
            <p:cNvSpPr/>
            <p:nvPr/>
          </p:nvSpPr>
          <p:spPr>
            <a:xfrm>
              <a:off x="7765970" y="1100333"/>
              <a:ext cx="5386" cy="194406"/>
            </a:xfrm>
            <a:custGeom>
              <a:rect b="b" l="l" r="r" t="t"/>
              <a:pathLst>
                <a:path extrusionOk="0" h="3285" w="91">
                  <a:moveTo>
                    <a:pt x="1" y="1"/>
                  </a:moveTo>
                  <a:lnTo>
                    <a:pt x="1" y="3285"/>
                  </a:lnTo>
                  <a:cubicBezTo>
                    <a:pt x="11" y="3281"/>
                    <a:pt x="24" y="3281"/>
                    <a:pt x="41" y="3278"/>
                  </a:cubicBezTo>
                  <a:lnTo>
                    <a:pt x="90" y="3265"/>
                  </a:lnTo>
                  <a:lnTo>
                    <a:pt x="90"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9"/>
            <p:cNvSpPr/>
            <p:nvPr/>
          </p:nvSpPr>
          <p:spPr>
            <a:xfrm>
              <a:off x="7841958" y="1100333"/>
              <a:ext cx="5149" cy="121556"/>
            </a:xfrm>
            <a:custGeom>
              <a:rect b="b" l="l" r="r" t="t"/>
              <a:pathLst>
                <a:path extrusionOk="0" h="2054" w="87">
                  <a:moveTo>
                    <a:pt x="1" y="1"/>
                  </a:moveTo>
                  <a:lnTo>
                    <a:pt x="1" y="2054"/>
                  </a:lnTo>
                  <a:lnTo>
                    <a:pt x="77" y="2027"/>
                  </a:lnTo>
                  <a:cubicBezTo>
                    <a:pt x="80" y="2027"/>
                    <a:pt x="83" y="2024"/>
                    <a:pt x="87" y="2024"/>
                  </a:cubicBezTo>
                  <a:lnTo>
                    <a:pt x="87"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9"/>
            <p:cNvSpPr/>
            <p:nvPr/>
          </p:nvSpPr>
          <p:spPr>
            <a:xfrm>
              <a:off x="7487700" y="535100"/>
              <a:ext cx="910582" cy="1582887"/>
            </a:xfrm>
            <a:custGeom>
              <a:rect b="b" l="l" r="r" t="t"/>
              <a:pathLst>
                <a:path extrusionOk="0" h="26747" w="15386">
                  <a:moveTo>
                    <a:pt x="6076" y="9552"/>
                  </a:moveTo>
                  <a:lnTo>
                    <a:pt x="6076" y="11572"/>
                  </a:lnTo>
                  <a:cubicBezTo>
                    <a:pt x="6073" y="11572"/>
                    <a:pt x="6069" y="11575"/>
                    <a:pt x="6066" y="11575"/>
                  </a:cubicBezTo>
                  <a:lnTo>
                    <a:pt x="5990" y="11598"/>
                  </a:lnTo>
                  <a:lnTo>
                    <a:pt x="5990" y="9552"/>
                  </a:lnTo>
                  <a:close/>
                  <a:moveTo>
                    <a:pt x="4792" y="9552"/>
                  </a:moveTo>
                  <a:lnTo>
                    <a:pt x="4792" y="12816"/>
                  </a:lnTo>
                  <a:lnTo>
                    <a:pt x="4743" y="12829"/>
                  </a:lnTo>
                  <a:cubicBezTo>
                    <a:pt x="4723" y="12832"/>
                    <a:pt x="4713" y="12836"/>
                    <a:pt x="4703" y="12836"/>
                  </a:cubicBezTo>
                  <a:lnTo>
                    <a:pt x="4703" y="9552"/>
                  </a:lnTo>
                  <a:close/>
                  <a:moveTo>
                    <a:pt x="4800" y="12955"/>
                  </a:moveTo>
                  <a:cubicBezTo>
                    <a:pt x="4873" y="12955"/>
                    <a:pt x="5003" y="12996"/>
                    <a:pt x="5115" y="13258"/>
                  </a:cubicBezTo>
                  <a:cubicBezTo>
                    <a:pt x="5228" y="13522"/>
                    <a:pt x="5340" y="13756"/>
                    <a:pt x="5409" y="13898"/>
                  </a:cubicBezTo>
                  <a:cubicBezTo>
                    <a:pt x="5304" y="13852"/>
                    <a:pt x="5155" y="13766"/>
                    <a:pt x="5007" y="13608"/>
                  </a:cubicBezTo>
                  <a:cubicBezTo>
                    <a:pt x="4845" y="13436"/>
                    <a:pt x="4726" y="13387"/>
                    <a:pt x="4667" y="13374"/>
                  </a:cubicBezTo>
                  <a:cubicBezTo>
                    <a:pt x="4627" y="13298"/>
                    <a:pt x="4554" y="13149"/>
                    <a:pt x="4594" y="13057"/>
                  </a:cubicBezTo>
                  <a:cubicBezTo>
                    <a:pt x="4614" y="13011"/>
                    <a:pt x="4660" y="12978"/>
                    <a:pt x="4736" y="12964"/>
                  </a:cubicBezTo>
                  <a:cubicBezTo>
                    <a:pt x="4749" y="12961"/>
                    <a:pt x="4759" y="12961"/>
                    <a:pt x="4769" y="12958"/>
                  </a:cubicBezTo>
                  <a:cubicBezTo>
                    <a:pt x="4778" y="12956"/>
                    <a:pt x="4788" y="12955"/>
                    <a:pt x="4800" y="12955"/>
                  </a:cubicBezTo>
                  <a:close/>
                  <a:moveTo>
                    <a:pt x="4627" y="13492"/>
                  </a:moveTo>
                  <a:cubicBezTo>
                    <a:pt x="4630" y="13492"/>
                    <a:pt x="4736" y="13506"/>
                    <a:pt x="4911" y="13694"/>
                  </a:cubicBezTo>
                  <a:cubicBezTo>
                    <a:pt x="5076" y="13872"/>
                    <a:pt x="5241" y="13968"/>
                    <a:pt x="5360" y="14017"/>
                  </a:cubicBezTo>
                  <a:cubicBezTo>
                    <a:pt x="5223" y="14073"/>
                    <a:pt x="5007" y="14145"/>
                    <a:pt x="4796" y="14145"/>
                  </a:cubicBezTo>
                  <a:cubicBezTo>
                    <a:pt x="4646" y="14145"/>
                    <a:pt x="4498" y="14108"/>
                    <a:pt x="4383" y="14004"/>
                  </a:cubicBezTo>
                  <a:cubicBezTo>
                    <a:pt x="4304" y="13888"/>
                    <a:pt x="4224" y="13737"/>
                    <a:pt x="4281" y="13634"/>
                  </a:cubicBezTo>
                  <a:cubicBezTo>
                    <a:pt x="4340" y="13519"/>
                    <a:pt x="4548" y="13492"/>
                    <a:pt x="4627" y="13492"/>
                  </a:cubicBezTo>
                  <a:close/>
                  <a:moveTo>
                    <a:pt x="3505" y="9552"/>
                  </a:moveTo>
                  <a:lnTo>
                    <a:pt x="3505" y="19265"/>
                  </a:lnTo>
                  <a:cubicBezTo>
                    <a:pt x="3475" y="19255"/>
                    <a:pt x="3446" y="19248"/>
                    <a:pt x="3416" y="19245"/>
                  </a:cubicBezTo>
                  <a:lnTo>
                    <a:pt x="3416" y="9552"/>
                  </a:lnTo>
                  <a:close/>
                  <a:moveTo>
                    <a:pt x="2221" y="9552"/>
                  </a:moveTo>
                  <a:lnTo>
                    <a:pt x="2221" y="19337"/>
                  </a:lnTo>
                  <a:cubicBezTo>
                    <a:pt x="2195" y="19354"/>
                    <a:pt x="2168" y="19367"/>
                    <a:pt x="2142" y="19383"/>
                  </a:cubicBezTo>
                  <a:cubicBezTo>
                    <a:pt x="2139" y="19383"/>
                    <a:pt x="2139" y="19387"/>
                    <a:pt x="2139" y="19387"/>
                  </a:cubicBezTo>
                  <a:lnTo>
                    <a:pt x="2139" y="9552"/>
                  </a:lnTo>
                  <a:close/>
                  <a:moveTo>
                    <a:pt x="4703" y="15951"/>
                  </a:moveTo>
                  <a:lnTo>
                    <a:pt x="4792" y="15987"/>
                  </a:lnTo>
                  <a:lnTo>
                    <a:pt x="4792" y="19733"/>
                  </a:lnTo>
                  <a:cubicBezTo>
                    <a:pt x="4762" y="19727"/>
                    <a:pt x="4733" y="19713"/>
                    <a:pt x="4703" y="19707"/>
                  </a:cubicBezTo>
                  <a:lnTo>
                    <a:pt x="4703" y="15951"/>
                  </a:lnTo>
                  <a:close/>
                  <a:moveTo>
                    <a:pt x="5990" y="16324"/>
                  </a:moveTo>
                  <a:lnTo>
                    <a:pt x="6076" y="16334"/>
                  </a:lnTo>
                  <a:lnTo>
                    <a:pt x="6076" y="20027"/>
                  </a:lnTo>
                  <a:cubicBezTo>
                    <a:pt x="6049" y="20024"/>
                    <a:pt x="6020" y="20020"/>
                    <a:pt x="5990" y="20020"/>
                  </a:cubicBezTo>
                  <a:lnTo>
                    <a:pt x="5990" y="16324"/>
                  </a:lnTo>
                  <a:close/>
                  <a:moveTo>
                    <a:pt x="934" y="9552"/>
                  </a:moveTo>
                  <a:lnTo>
                    <a:pt x="934" y="23558"/>
                  </a:lnTo>
                  <a:lnTo>
                    <a:pt x="868" y="23558"/>
                  </a:lnTo>
                  <a:cubicBezTo>
                    <a:pt x="858" y="23555"/>
                    <a:pt x="855" y="23552"/>
                    <a:pt x="848" y="23545"/>
                  </a:cubicBezTo>
                  <a:lnTo>
                    <a:pt x="848" y="9552"/>
                  </a:lnTo>
                  <a:close/>
                  <a:moveTo>
                    <a:pt x="7518" y="10209"/>
                  </a:moveTo>
                  <a:cubicBezTo>
                    <a:pt x="7571" y="10493"/>
                    <a:pt x="7723" y="10770"/>
                    <a:pt x="7987" y="10968"/>
                  </a:cubicBezTo>
                  <a:cubicBezTo>
                    <a:pt x="8000" y="10974"/>
                    <a:pt x="8006" y="10984"/>
                    <a:pt x="8020" y="10991"/>
                  </a:cubicBezTo>
                  <a:cubicBezTo>
                    <a:pt x="8855" y="11631"/>
                    <a:pt x="9277" y="12671"/>
                    <a:pt x="9155" y="13710"/>
                  </a:cubicBezTo>
                  <a:cubicBezTo>
                    <a:pt x="8911" y="15753"/>
                    <a:pt x="8403" y="20604"/>
                    <a:pt x="8079" y="23779"/>
                  </a:cubicBezTo>
                  <a:lnTo>
                    <a:pt x="1617" y="23779"/>
                  </a:lnTo>
                  <a:cubicBezTo>
                    <a:pt x="1479" y="23779"/>
                    <a:pt x="1343" y="23760"/>
                    <a:pt x="1211" y="23723"/>
                  </a:cubicBezTo>
                  <a:lnTo>
                    <a:pt x="1244" y="23723"/>
                  </a:lnTo>
                  <a:lnTo>
                    <a:pt x="1244" y="23717"/>
                  </a:lnTo>
                  <a:cubicBezTo>
                    <a:pt x="1244" y="21862"/>
                    <a:pt x="1363" y="20073"/>
                    <a:pt x="2211" y="19492"/>
                  </a:cubicBezTo>
                  <a:cubicBezTo>
                    <a:pt x="2304" y="19430"/>
                    <a:pt x="2403" y="19383"/>
                    <a:pt x="2508" y="19350"/>
                  </a:cubicBezTo>
                  <a:cubicBezTo>
                    <a:pt x="2595" y="19329"/>
                    <a:pt x="2682" y="19320"/>
                    <a:pt x="2770" y="19320"/>
                  </a:cubicBezTo>
                  <a:cubicBezTo>
                    <a:pt x="2952" y="19320"/>
                    <a:pt x="3135" y="19358"/>
                    <a:pt x="3310" y="19400"/>
                  </a:cubicBezTo>
                  <a:cubicBezTo>
                    <a:pt x="3347" y="19407"/>
                    <a:pt x="3380" y="19420"/>
                    <a:pt x="3416" y="19430"/>
                  </a:cubicBezTo>
                  <a:lnTo>
                    <a:pt x="3416" y="19380"/>
                  </a:lnTo>
                  <a:cubicBezTo>
                    <a:pt x="3446" y="19387"/>
                    <a:pt x="3475" y="19390"/>
                    <a:pt x="3505" y="19403"/>
                  </a:cubicBezTo>
                  <a:lnTo>
                    <a:pt x="3505" y="19453"/>
                  </a:lnTo>
                  <a:cubicBezTo>
                    <a:pt x="3792" y="19532"/>
                    <a:pt x="4073" y="19628"/>
                    <a:pt x="4350" y="19743"/>
                  </a:cubicBezTo>
                  <a:cubicBezTo>
                    <a:pt x="4469" y="19793"/>
                    <a:pt x="4584" y="19832"/>
                    <a:pt x="4703" y="19869"/>
                  </a:cubicBezTo>
                  <a:lnTo>
                    <a:pt x="4703" y="19845"/>
                  </a:lnTo>
                  <a:cubicBezTo>
                    <a:pt x="4733" y="19852"/>
                    <a:pt x="4762" y="19865"/>
                    <a:pt x="4792" y="19875"/>
                  </a:cubicBezTo>
                  <a:lnTo>
                    <a:pt x="4792" y="19895"/>
                  </a:lnTo>
                  <a:cubicBezTo>
                    <a:pt x="4842" y="19908"/>
                    <a:pt x="4894" y="19915"/>
                    <a:pt x="4947" y="19925"/>
                  </a:cubicBezTo>
                  <a:cubicBezTo>
                    <a:pt x="5444" y="20082"/>
                    <a:pt x="5818" y="20157"/>
                    <a:pt x="6107" y="20157"/>
                  </a:cubicBezTo>
                  <a:cubicBezTo>
                    <a:pt x="6394" y="20157"/>
                    <a:pt x="6596" y="20083"/>
                    <a:pt x="6749" y="19941"/>
                  </a:cubicBezTo>
                  <a:cubicBezTo>
                    <a:pt x="7139" y="19581"/>
                    <a:pt x="7343" y="19142"/>
                    <a:pt x="7356" y="18647"/>
                  </a:cubicBezTo>
                  <a:cubicBezTo>
                    <a:pt x="7370" y="18162"/>
                    <a:pt x="7201" y="17687"/>
                    <a:pt x="6990" y="17288"/>
                  </a:cubicBezTo>
                  <a:cubicBezTo>
                    <a:pt x="6990" y="17284"/>
                    <a:pt x="6990" y="17284"/>
                    <a:pt x="6987" y="17278"/>
                  </a:cubicBezTo>
                  <a:cubicBezTo>
                    <a:pt x="6898" y="17077"/>
                    <a:pt x="6772" y="16872"/>
                    <a:pt x="6614" y="16690"/>
                  </a:cubicBezTo>
                  <a:cubicBezTo>
                    <a:pt x="6511" y="16548"/>
                    <a:pt x="6419" y="16436"/>
                    <a:pt x="6353" y="16360"/>
                  </a:cubicBezTo>
                  <a:lnTo>
                    <a:pt x="6353" y="16360"/>
                  </a:lnTo>
                  <a:cubicBezTo>
                    <a:pt x="6469" y="16367"/>
                    <a:pt x="6564" y="16370"/>
                    <a:pt x="6643" y="16370"/>
                  </a:cubicBezTo>
                  <a:cubicBezTo>
                    <a:pt x="6759" y="16370"/>
                    <a:pt x="6828" y="16367"/>
                    <a:pt x="6841" y="16364"/>
                  </a:cubicBezTo>
                  <a:lnTo>
                    <a:pt x="6828" y="16235"/>
                  </a:lnTo>
                  <a:cubicBezTo>
                    <a:pt x="6827" y="16235"/>
                    <a:pt x="6764" y="16240"/>
                    <a:pt x="6655" y="16240"/>
                  </a:cubicBezTo>
                  <a:cubicBezTo>
                    <a:pt x="6323" y="16240"/>
                    <a:pt x="5559" y="16193"/>
                    <a:pt x="4726" y="15819"/>
                  </a:cubicBezTo>
                  <a:cubicBezTo>
                    <a:pt x="4023" y="15506"/>
                    <a:pt x="3851" y="15228"/>
                    <a:pt x="3828" y="15057"/>
                  </a:cubicBezTo>
                  <a:cubicBezTo>
                    <a:pt x="3805" y="14875"/>
                    <a:pt x="3934" y="14733"/>
                    <a:pt x="4040" y="14644"/>
                  </a:cubicBezTo>
                  <a:cubicBezTo>
                    <a:pt x="4205" y="14512"/>
                    <a:pt x="4297" y="14384"/>
                    <a:pt x="4340" y="14281"/>
                  </a:cubicBezTo>
                  <a:cubicBezTo>
                    <a:pt x="4370" y="14248"/>
                    <a:pt x="4386" y="14209"/>
                    <a:pt x="4383" y="14169"/>
                  </a:cubicBezTo>
                  <a:lnTo>
                    <a:pt x="4383" y="14166"/>
                  </a:lnTo>
                  <a:cubicBezTo>
                    <a:pt x="4505" y="14242"/>
                    <a:pt x="4650" y="14275"/>
                    <a:pt x="4795" y="14275"/>
                  </a:cubicBezTo>
                  <a:cubicBezTo>
                    <a:pt x="5168" y="14275"/>
                    <a:pt x="5541" y="14077"/>
                    <a:pt x="5561" y="14067"/>
                  </a:cubicBezTo>
                  <a:lnTo>
                    <a:pt x="5614" y="14037"/>
                  </a:lnTo>
                  <a:lnTo>
                    <a:pt x="5587" y="13984"/>
                  </a:lnTo>
                  <a:cubicBezTo>
                    <a:pt x="5587" y="13978"/>
                    <a:pt x="5409" y="13628"/>
                    <a:pt x="5228" y="13212"/>
                  </a:cubicBezTo>
                  <a:cubicBezTo>
                    <a:pt x="5152" y="13034"/>
                    <a:pt x="5063" y="12938"/>
                    <a:pt x="4980" y="12885"/>
                  </a:cubicBezTo>
                  <a:cubicBezTo>
                    <a:pt x="5178" y="12789"/>
                    <a:pt x="5211" y="12667"/>
                    <a:pt x="5211" y="12648"/>
                  </a:cubicBezTo>
                  <a:lnTo>
                    <a:pt x="5214" y="12634"/>
                  </a:lnTo>
                  <a:lnTo>
                    <a:pt x="5211" y="12621"/>
                  </a:lnTo>
                  <a:cubicBezTo>
                    <a:pt x="5125" y="12294"/>
                    <a:pt x="5112" y="12123"/>
                    <a:pt x="5165" y="12037"/>
                  </a:cubicBezTo>
                  <a:cubicBezTo>
                    <a:pt x="5214" y="11948"/>
                    <a:pt x="5346" y="11922"/>
                    <a:pt x="5548" y="11872"/>
                  </a:cubicBezTo>
                  <a:cubicBezTo>
                    <a:pt x="5696" y="11832"/>
                    <a:pt x="5884" y="11790"/>
                    <a:pt x="6102" y="11707"/>
                  </a:cubicBezTo>
                  <a:cubicBezTo>
                    <a:pt x="6832" y="11433"/>
                    <a:pt x="6884" y="11321"/>
                    <a:pt x="7106" y="10869"/>
                  </a:cubicBezTo>
                  <a:cubicBezTo>
                    <a:pt x="7148" y="10773"/>
                    <a:pt x="7205" y="10661"/>
                    <a:pt x="7274" y="10529"/>
                  </a:cubicBezTo>
                  <a:cubicBezTo>
                    <a:pt x="7330" y="10423"/>
                    <a:pt x="7412" y="10314"/>
                    <a:pt x="7518" y="10209"/>
                  </a:cubicBezTo>
                  <a:close/>
                  <a:moveTo>
                    <a:pt x="1617" y="1"/>
                  </a:moveTo>
                  <a:cubicBezTo>
                    <a:pt x="726" y="1"/>
                    <a:pt x="0" y="724"/>
                    <a:pt x="0" y="1618"/>
                  </a:cubicBezTo>
                  <a:lnTo>
                    <a:pt x="0" y="22327"/>
                  </a:lnTo>
                  <a:cubicBezTo>
                    <a:pt x="0" y="22370"/>
                    <a:pt x="7" y="22416"/>
                    <a:pt x="10" y="22456"/>
                  </a:cubicBezTo>
                  <a:cubicBezTo>
                    <a:pt x="63" y="23139"/>
                    <a:pt x="538" y="23694"/>
                    <a:pt x="1168" y="23882"/>
                  </a:cubicBezTo>
                  <a:cubicBezTo>
                    <a:pt x="1172" y="23882"/>
                    <a:pt x="1172" y="23885"/>
                    <a:pt x="1178" y="23885"/>
                  </a:cubicBezTo>
                  <a:cubicBezTo>
                    <a:pt x="1317" y="23925"/>
                    <a:pt x="1465" y="23948"/>
                    <a:pt x="1617" y="23948"/>
                  </a:cubicBezTo>
                  <a:lnTo>
                    <a:pt x="8063" y="23948"/>
                  </a:lnTo>
                  <a:cubicBezTo>
                    <a:pt x="8030" y="24255"/>
                    <a:pt x="8000" y="24545"/>
                    <a:pt x="7970" y="24812"/>
                  </a:cubicBezTo>
                  <a:lnTo>
                    <a:pt x="7917" y="25327"/>
                  </a:lnTo>
                  <a:cubicBezTo>
                    <a:pt x="7828" y="26185"/>
                    <a:pt x="7772" y="26726"/>
                    <a:pt x="7769" y="26746"/>
                  </a:cubicBezTo>
                  <a:lnTo>
                    <a:pt x="9703" y="26746"/>
                  </a:lnTo>
                  <a:lnTo>
                    <a:pt x="9663" y="26743"/>
                  </a:lnTo>
                  <a:cubicBezTo>
                    <a:pt x="9676" y="26634"/>
                    <a:pt x="10709" y="15888"/>
                    <a:pt x="10769" y="13063"/>
                  </a:cubicBezTo>
                  <a:cubicBezTo>
                    <a:pt x="10818" y="10638"/>
                    <a:pt x="10538" y="9436"/>
                    <a:pt x="10455" y="9139"/>
                  </a:cubicBezTo>
                  <a:cubicBezTo>
                    <a:pt x="10346" y="9071"/>
                    <a:pt x="9705" y="8702"/>
                    <a:pt x="8937" y="8702"/>
                  </a:cubicBezTo>
                  <a:cubicBezTo>
                    <a:pt x="8781" y="8702"/>
                    <a:pt x="8619" y="8717"/>
                    <a:pt x="8455" y="8753"/>
                  </a:cubicBezTo>
                  <a:cubicBezTo>
                    <a:pt x="8053" y="8839"/>
                    <a:pt x="7769" y="9103"/>
                    <a:pt x="7620" y="9430"/>
                  </a:cubicBezTo>
                  <a:lnTo>
                    <a:pt x="175" y="9430"/>
                  </a:lnTo>
                  <a:lnTo>
                    <a:pt x="175" y="1625"/>
                  </a:lnTo>
                  <a:cubicBezTo>
                    <a:pt x="175" y="826"/>
                    <a:pt x="822" y="179"/>
                    <a:pt x="1617" y="179"/>
                  </a:cubicBezTo>
                  <a:lnTo>
                    <a:pt x="13719" y="179"/>
                  </a:lnTo>
                  <a:cubicBezTo>
                    <a:pt x="14515" y="179"/>
                    <a:pt x="15161" y="826"/>
                    <a:pt x="15161" y="1625"/>
                  </a:cubicBezTo>
                  <a:lnTo>
                    <a:pt x="15161" y="9496"/>
                  </a:lnTo>
                  <a:lnTo>
                    <a:pt x="12927" y="9496"/>
                  </a:lnTo>
                  <a:cubicBezTo>
                    <a:pt x="13987" y="10261"/>
                    <a:pt x="14686" y="11318"/>
                    <a:pt x="15161" y="12549"/>
                  </a:cubicBezTo>
                  <a:lnTo>
                    <a:pt x="15161" y="13492"/>
                  </a:lnTo>
                  <a:cubicBezTo>
                    <a:pt x="14719" y="11624"/>
                    <a:pt x="13409" y="9578"/>
                    <a:pt x="10888" y="9199"/>
                  </a:cubicBezTo>
                  <a:lnTo>
                    <a:pt x="10888" y="9199"/>
                  </a:lnTo>
                  <a:cubicBezTo>
                    <a:pt x="11746" y="9582"/>
                    <a:pt x="13970" y="10832"/>
                    <a:pt x="13967" y="13430"/>
                  </a:cubicBezTo>
                  <a:lnTo>
                    <a:pt x="13967" y="26746"/>
                  </a:lnTo>
                  <a:lnTo>
                    <a:pt x="15330" y="26746"/>
                  </a:lnTo>
                  <a:cubicBezTo>
                    <a:pt x="15343" y="26146"/>
                    <a:pt x="15353" y="25519"/>
                    <a:pt x="15359" y="24875"/>
                  </a:cubicBezTo>
                  <a:lnTo>
                    <a:pt x="15359" y="24875"/>
                  </a:lnTo>
                  <a:cubicBezTo>
                    <a:pt x="15359" y="24875"/>
                    <a:pt x="15359" y="24875"/>
                    <a:pt x="15359" y="24875"/>
                  </a:cubicBezTo>
                  <a:cubicBezTo>
                    <a:pt x="15340" y="24875"/>
                    <a:pt x="15363" y="24235"/>
                    <a:pt x="15363" y="24235"/>
                  </a:cubicBezTo>
                  <a:cubicBezTo>
                    <a:pt x="15386" y="21248"/>
                    <a:pt x="15343" y="18110"/>
                    <a:pt x="15330" y="16360"/>
                  </a:cubicBezTo>
                  <a:lnTo>
                    <a:pt x="15330" y="15073"/>
                  </a:lnTo>
                  <a:cubicBezTo>
                    <a:pt x="15333" y="14978"/>
                    <a:pt x="15333" y="14882"/>
                    <a:pt x="15330" y="14783"/>
                  </a:cubicBezTo>
                  <a:lnTo>
                    <a:pt x="15330" y="1618"/>
                  </a:lnTo>
                  <a:cubicBezTo>
                    <a:pt x="15330" y="727"/>
                    <a:pt x="14610" y="1"/>
                    <a:pt x="137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9"/>
            <p:cNvSpPr/>
            <p:nvPr/>
          </p:nvSpPr>
          <p:spPr>
            <a:xfrm>
              <a:off x="7800768" y="1258819"/>
              <a:ext cx="35214" cy="33200"/>
            </a:xfrm>
            <a:custGeom>
              <a:rect b="b" l="l" r="r" t="t"/>
              <a:pathLst>
                <a:path extrusionOk="0" h="561" w="595">
                  <a:moveTo>
                    <a:pt x="71" y="0"/>
                  </a:moveTo>
                  <a:cubicBezTo>
                    <a:pt x="65" y="0"/>
                    <a:pt x="59" y="1"/>
                    <a:pt x="53" y="3"/>
                  </a:cubicBezTo>
                  <a:cubicBezTo>
                    <a:pt x="20" y="9"/>
                    <a:pt x="0" y="46"/>
                    <a:pt x="7" y="79"/>
                  </a:cubicBezTo>
                  <a:cubicBezTo>
                    <a:pt x="14" y="92"/>
                    <a:pt x="99" y="409"/>
                    <a:pt x="297" y="521"/>
                  </a:cubicBezTo>
                  <a:cubicBezTo>
                    <a:pt x="347" y="551"/>
                    <a:pt x="396" y="560"/>
                    <a:pt x="449" y="560"/>
                  </a:cubicBezTo>
                  <a:cubicBezTo>
                    <a:pt x="479" y="560"/>
                    <a:pt x="512" y="557"/>
                    <a:pt x="542" y="551"/>
                  </a:cubicBezTo>
                  <a:cubicBezTo>
                    <a:pt x="575" y="541"/>
                    <a:pt x="594" y="504"/>
                    <a:pt x="585" y="471"/>
                  </a:cubicBezTo>
                  <a:cubicBezTo>
                    <a:pt x="579" y="441"/>
                    <a:pt x="553" y="423"/>
                    <a:pt x="526" y="423"/>
                  </a:cubicBezTo>
                  <a:cubicBezTo>
                    <a:pt x="520" y="423"/>
                    <a:pt x="514" y="423"/>
                    <a:pt x="509" y="425"/>
                  </a:cubicBezTo>
                  <a:cubicBezTo>
                    <a:pt x="488" y="431"/>
                    <a:pt x="469" y="434"/>
                    <a:pt x="451" y="434"/>
                  </a:cubicBezTo>
                  <a:cubicBezTo>
                    <a:pt x="421" y="434"/>
                    <a:pt x="393" y="425"/>
                    <a:pt x="363" y="409"/>
                  </a:cubicBezTo>
                  <a:cubicBezTo>
                    <a:pt x="235" y="336"/>
                    <a:pt x="152" y="122"/>
                    <a:pt x="132" y="46"/>
                  </a:cubicBezTo>
                  <a:cubicBezTo>
                    <a:pt x="124" y="18"/>
                    <a:pt x="98"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9"/>
            <p:cNvSpPr/>
            <p:nvPr/>
          </p:nvSpPr>
          <p:spPr>
            <a:xfrm>
              <a:off x="7900370" y="1239289"/>
              <a:ext cx="51607" cy="56813"/>
            </a:xfrm>
            <a:custGeom>
              <a:rect b="b" l="l" r="r" t="t"/>
              <a:pathLst>
                <a:path extrusionOk="0" h="960" w="872">
                  <a:moveTo>
                    <a:pt x="167" y="0"/>
                  </a:moveTo>
                  <a:cubicBezTo>
                    <a:pt x="138" y="0"/>
                    <a:pt x="114" y="19"/>
                    <a:pt x="106" y="49"/>
                  </a:cubicBezTo>
                  <a:cubicBezTo>
                    <a:pt x="103" y="72"/>
                    <a:pt x="1" y="541"/>
                    <a:pt x="766" y="950"/>
                  </a:cubicBezTo>
                  <a:cubicBezTo>
                    <a:pt x="776" y="953"/>
                    <a:pt x="789" y="960"/>
                    <a:pt x="796" y="960"/>
                  </a:cubicBezTo>
                  <a:cubicBezTo>
                    <a:pt x="822" y="960"/>
                    <a:pt x="842" y="947"/>
                    <a:pt x="855" y="927"/>
                  </a:cubicBezTo>
                  <a:cubicBezTo>
                    <a:pt x="872" y="890"/>
                    <a:pt x="859" y="854"/>
                    <a:pt x="829" y="838"/>
                  </a:cubicBezTo>
                  <a:cubicBezTo>
                    <a:pt x="156" y="481"/>
                    <a:pt x="232" y="102"/>
                    <a:pt x="235" y="79"/>
                  </a:cubicBezTo>
                  <a:cubicBezTo>
                    <a:pt x="245" y="46"/>
                    <a:pt x="222" y="9"/>
                    <a:pt x="185" y="3"/>
                  </a:cubicBezTo>
                  <a:cubicBezTo>
                    <a:pt x="179" y="1"/>
                    <a:pt x="17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9"/>
            <p:cNvSpPr/>
            <p:nvPr/>
          </p:nvSpPr>
          <p:spPr>
            <a:xfrm>
              <a:off x="7924220" y="1189992"/>
              <a:ext cx="59597" cy="88533"/>
            </a:xfrm>
            <a:custGeom>
              <a:rect b="b" l="l" r="r" t="t"/>
              <a:pathLst>
                <a:path extrusionOk="0" h="1496" w="1007">
                  <a:moveTo>
                    <a:pt x="116" y="1"/>
                  </a:moveTo>
                  <a:lnTo>
                    <a:pt x="0" y="232"/>
                  </a:lnTo>
                  <a:cubicBezTo>
                    <a:pt x="109" y="285"/>
                    <a:pt x="225" y="364"/>
                    <a:pt x="320" y="450"/>
                  </a:cubicBezTo>
                  <a:cubicBezTo>
                    <a:pt x="419" y="542"/>
                    <a:pt x="508" y="641"/>
                    <a:pt x="588" y="747"/>
                  </a:cubicBezTo>
                  <a:cubicBezTo>
                    <a:pt x="667" y="859"/>
                    <a:pt x="733" y="974"/>
                    <a:pt x="782" y="1103"/>
                  </a:cubicBezTo>
                  <a:cubicBezTo>
                    <a:pt x="835" y="1225"/>
                    <a:pt x="865" y="1364"/>
                    <a:pt x="888" y="1496"/>
                  </a:cubicBezTo>
                  <a:lnTo>
                    <a:pt x="1007" y="1483"/>
                  </a:lnTo>
                  <a:cubicBezTo>
                    <a:pt x="997" y="1337"/>
                    <a:pt x="974" y="1189"/>
                    <a:pt x="924" y="1047"/>
                  </a:cubicBezTo>
                  <a:cubicBezTo>
                    <a:pt x="885" y="908"/>
                    <a:pt x="822" y="773"/>
                    <a:pt x="743" y="644"/>
                  </a:cubicBezTo>
                  <a:cubicBezTo>
                    <a:pt x="670" y="516"/>
                    <a:pt x="574" y="397"/>
                    <a:pt x="472" y="288"/>
                  </a:cubicBezTo>
                  <a:cubicBezTo>
                    <a:pt x="363" y="182"/>
                    <a:pt x="258" y="87"/>
                    <a:pt x="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9"/>
            <p:cNvSpPr/>
            <p:nvPr/>
          </p:nvSpPr>
          <p:spPr>
            <a:xfrm>
              <a:off x="8064420" y="1080804"/>
              <a:ext cx="154585" cy="1037189"/>
            </a:xfrm>
            <a:custGeom>
              <a:rect b="b" l="l" r="r" t="t"/>
              <a:pathLst>
                <a:path extrusionOk="0" h="17526" w="2612">
                  <a:moveTo>
                    <a:pt x="816" y="1"/>
                  </a:moveTo>
                  <a:cubicBezTo>
                    <a:pt x="925" y="437"/>
                    <a:pt x="1152" y="1635"/>
                    <a:pt x="1106" y="3842"/>
                  </a:cubicBezTo>
                  <a:cubicBezTo>
                    <a:pt x="1053" y="6658"/>
                    <a:pt x="21" y="17311"/>
                    <a:pt x="1" y="17525"/>
                  </a:cubicBezTo>
                  <a:lnTo>
                    <a:pt x="2086" y="17525"/>
                  </a:lnTo>
                  <a:lnTo>
                    <a:pt x="2037" y="17522"/>
                  </a:lnTo>
                  <a:cubicBezTo>
                    <a:pt x="2040" y="17420"/>
                    <a:pt x="2506" y="7034"/>
                    <a:pt x="2562" y="4209"/>
                  </a:cubicBezTo>
                  <a:cubicBezTo>
                    <a:pt x="2611" y="1783"/>
                    <a:pt x="1209" y="354"/>
                    <a:pt x="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9"/>
            <p:cNvSpPr/>
            <p:nvPr/>
          </p:nvSpPr>
          <p:spPr>
            <a:xfrm>
              <a:off x="8118156" y="1078851"/>
              <a:ext cx="191278" cy="1039142"/>
            </a:xfrm>
            <a:custGeom>
              <a:rect b="b" l="l" r="r" t="t"/>
              <a:pathLst>
                <a:path extrusionOk="0" h="17559" w="3232">
                  <a:moveTo>
                    <a:pt x="0" y="1"/>
                  </a:moveTo>
                  <a:lnTo>
                    <a:pt x="0" y="1"/>
                  </a:lnTo>
                  <a:cubicBezTo>
                    <a:pt x="443" y="410"/>
                    <a:pt x="1789" y="1849"/>
                    <a:pt x="1740" y="4242"/>
                  </a:cubicBezTo>
                  <a:cubicBezTo>
                    <a:pt x="1683" y="7063"/>
                    <a:pt x="1225" y="17410"/>
                    <a:pt x="1215" y="17558"/>
                  </a:cubicBezTo>
                  <a:lnTo>
                    <a:pt x="3228" y="17558"/>
                  </a:lnTo>
                  <a:lnTo>
                    <a:pt x="3228" y="4242"/>
                  </a:lnTo>
                  <a:cubicBezTo>
                    <a:pt x="3231" y="1443"/>
                    <a:pt x="598" y="239"/>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2" name="Google Shape;3432;p59"/>
            <p:cNvGrpSpPr/>
            <p:nvPr/>
          </p:nvGrpSpPr>
          <p:grpSpPr>
            <a:xfrm flipH="1">
              <a:off x="7581563" y="589690"/>
              <a:ext cx="525919" cy="430663"/>
              <a:chOff x="4947638" y="1700394"/>
              <a:chExt cx="683899" cy="560030"/>
            </a:xfrm>
          </p:grpSpPr>
          <p:sp>
            <p:nvSpPr>
              <p:cNvPr id="3433" name="Google Shape;3433;p59"/>
              <p:cNvSpPr/>
              <p:nvPr/>
            </p:nvSpPr>
            <p:spPr>
              <a:xfrm>
                <a:off x="4947638" y="1798132"/>
                <a:ext cx="323788" cy="313944"/>
              </a:xfrm>
              <a:custGeom>
                <a:rect b="b" l="l" r="r" t="t"/>
                <a:pathLst>
                  <a:path extrusionOk="0" h="3604" w="3717">
                    <a:moveTo>
                      <a:pt x="2046" y="1"/>
                    </a:moveTo>
                    <a:cubicBezTo>
                      <a:pt x="1738" y="1"/>
                      <a:pt x="1425" y="80"/>
                      <a:pt x="1143" y="248"/>
                    </a:cubicBezTo>
                    <a:cubicBezTo>
                      <a:pt x="284" y="750"/>
                      <a:pt x="1" y="1856"/>
                      <a:pt x="502" y="2717"/>
                    </a:cubicBezTo>
                    <a:cubicBezTo>
                      <a:pt x="838" y="3287"/>
                      <a:pt x="1439" y="3604"/>
                      <a:pt x="2056" y="3604"/>
                    </a:cubicBezTo>
                    <a:cubicBezTo>
                      <a:pt x="2367" y="3604"/>
                      <a:pt x="2683" y="3523"/>
                      <a:pt x="2971" y="3354"/>
                    </a:cubicBezTo>
                    <a:cubicBezTo>
                      <a:pt x="3317" y="3149"/>
                      <a:pt x="3571" y="2842"/>
                      <a:pt x="3717" y="2489"/>
                    </a:cubicBezTo>
                    <a:lnTo>
                      <a:pt x="3717" y="2489"/>
                    </a:lnTo>
                    <a:cubicBezTo>
                      <a:pt x="3647" y="2555"/>
                      <a:pt x="3568" y="2611"/>
                      <a:pt x="3482" y="2661"/>
                    </a:cubicBezTo>
                    <a:cubicBezTo>
                      <a:pt x="3248" y="2798"/>
                      <a:pt x="2992" y="2863"/>
                      <a:pt x="2739" y="2863"/>
                    </a:cubicBezTo>
                    <a:cubicBezTo>
                      <a:pt x="2236" y="2863"/>
                      <a:pt x="1748" y="2606"/>
                      <a:pt x="1476" y="2143"/>
                    </a:cubicBezTo>
                    <a:cubicBezTo>
                      <a:pt x="1067" y="1443"/>
                      <a:pt x="1298" y="545"/>
                      <a:pt x="1997" y="136"/>
                    </a:cubicBezTo>
                    <a:cubicBezTo>
                      <a:pt x="2083" y="87"/>
                      <a:pt x="2172" y="47"/>
                      <a:pt x="2265" y="14"/>
                    </a:cubicBezTo>
                    <a:cubicBezTo>
                      <a:pt x="2192" y="5"/>
                      <a:pt x="2119" y="1"/>
                      <a:pt x="2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9"/>
              <p:cNvSpPr/>
              <p:nvPr/>
            </p:nvSpPr>
            <p:spPr>
              <a:xfrm flipH="1">
                <a:off x="5443112" y="1700394"/>
                <a:ext cx="188426" cy="189514"/>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9"/>
              <p:cNvSpPr/>
              <p:nvPr/>
            </p:nvSpPr>
            <p:spPr>
              <a:xfrm flipH="1">
                <a:off x="5420941" y="2182460"/>
                <a:ext cx="77503" cy="77964"/>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6" name="Google Shape;3436;p59"/>
            <p:cNvSpPr/>
            <p:nvPr/>
          </p:nvSpPr>
          <p:spPr>
            <a:xfrm>
              <a:off x="7873437" y="723978"/>
              <a:ext cx="67224" cy="6762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9"/>
            <p:cNvSpPr/>
            <p:nvPr/>
          </p:nvSpPr>
          <p:spPr>
            <a:xfrm>
              <a:off x="8237249" y="633362"/>
              <a:ext cx="113389" cy="114070"/>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1" name="Shape 3441"/>
        <p:cNvGrpSpPr/>
        <p:nvPr/>
      </p:nvGrpSpPr>
      <p:grpSpPr>
        <a:xfrm>
          <a:off x="0" y="0"/>
          <a:ext cx="0" cy="0"/>
          <a:chOff x="0" y="0"/>
          <a:chExt cx="0" cy="0"/>
        </a:xfrm>
      </p:grpSpPr>
      <p:sp>
        <p:nvSpPr>
          <p:cNvPr id="3442" name="Google Shape;3442;p60"/>
          <p:cNvSpPr txBox="1"/>
          <p:nvPr>
            <p:ph idx="8" type="title"/>
          </p:nvPr>
        </p:nvSpPr>
        <p:spPr>
          <a:xfrm>
            <a:off x="720000" y="47805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solidFill>
                <a:schemeClr val="dk2"/>
              </a:solidFill>
            </a:endParaRPr>
          </a:p>
        </p:txBody>
      </p:sp>
      <p:sp>
        <p:nvSpPr>
          <p:cNvPr id="3443" name="Google Shape;3443;p60"/>
          <p:cNvSpPr txBox="1"/>
          <p:nvPr>
            <p:ph idx="5" type="subTitle"/>
          </p:nvPr>
        </p:nvSpPr>
        <p:spPr>
          <a:xfrm>
            <a:off x="1579323" y="3702225"/>
            <a:ext cx="2260200" cy="74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444" name="Google Shape;3444;p60"/>
          <p:cNvSpPr txBox="1"/>
          <p:nvPr>
            <p:ph type="title"/>
          </p:nvPr>
        </p:nvSpPr>
        <p:spPr>
          <a:xfrm>
            <a:off x="1579323" y="1653250"/>
            <a:ext cx="22602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MARS</a:t>
            </a:r>
            <a:endParaRPr/>
          </a:p>
        </p:txBody>
      </p:sp>
      <p:sp>
        <p:nvSpPr>
          <p:cNvPr id="3445" name="Google Shape;3445;p60"/>
          <p:cNvSpPr txBox="1"/>
          <p:nvPr>
            <p:ph idx="1" type="subTitle"/>
          </p:nvPr>
        </p:nvSpPr>
        <p:spPr>
          <a:xfrm>
            <a:off x="1579323" y="1979600"/>
            <a:ext cx="2260200" cy="74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full of iron oxide dust</a:t>
            </a:r>
            <a:endParaRPr/>
          </a:p>
        </p:txBody>
      </p:sp>
      <p:sp>
        <p:nvSpPr>
          <p:cNvPr id="3446" name="Google Shape;3446;p60"/>
          <p:cNvSpPr txBox="1"/>
          <p:nvPr>
            <p:ph idx="2" type="title"/>
          </p:nvPr>
        </p:nvSpPr>
        <p:spPr>
          <a:xfrm>
            <a:off x="5304426" y="1653250"/>
            <a:ext cx="22602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447" name="Google Shape;3447;p60"/>
          <p:cNvSpPr txBox="1"/>
          <p:nvPr>
            <p:ph idx="3" type="subTitle"/>
          </p:nvPr>
        </p:nvSpPr>
        <p:spPr>
          <a:xfrm>
            <a:off x="5304426" y="1979600"/>
            <a:ext cx="2260200" cy="74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entire Solar System</a:t>
            </a:r>
            <a:endParaRPr/>
          </a:p>
        </p:txBody>
      </p:sp>
      <p:sp>
        <p:nvSpPr>
          <p:cNvPr id="3448" name="Google Shape;3448;p60"/>
          <p:cNvSpPr txBox="1"/>
          <p:nvPr>
            <p:ph idx="4" type="title"/>
          </p:nvPr>
        </p:nvSpPr>
        <p:spPr>
          <a:xfrm>
            <a:off x="1579323" y="3375975"/>
            <a:ext cx="22602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449" name="Google Shape;3449;p60"/>
          <p:cNvSpPr txBox="1"/>
          <p:nvPr>
            <p:ph idx="6" type="title"/>
          </p:nvPr>
        </p:nvSpPr>
        <p:spPr>
          <a:xfrm>
            <a:off x="5304426" y="3375975"/>
            <a:ext cx="22602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450" name="Google Shape;3450;p60"/>
          <p:cNvSpPr txBox="1"/>
          <p:nvPr>
            <p:ph idx="7" type="subTitle"/>
          </p:nvPr>
        </p:nvSpPr>
        <p:spPr>
          <a:xfrm>
            <a:off x="5304426" y="3702225"/>
            <a:ext cx="2260200" cy="74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composed mostly of hydrogen and helium</a:t>
            </a:r>
            <a:endParaRPr/>
          </a:p>
        </p:txBody>
      </p:sp>
      <p:grpSp>
        <p:nvGrpSpPr>
          <p:cNvPr id="3451" name="Google Shape;3451;p60"/>
          <p:cNvGrpSpPr/>
          <p:nvPr/>
        </p:nvGrpSpPr>
        <p:grpSpPr>
          <a:xfrm>
            <a:off x="2550458" y="2974882"/>
            <a:ext cx="317950" cy="381874"/>
            <a:chOff x="1493849" y="2775533"/>
            <a:chExt cx="283985" cy="341080"/>
          </a:xfrm>
        </p:grpSpPr>
        <p:sp>
          <p:nvSpPr>
            <p:cNvPr id="3452" name="Google Shape;3452;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60"/>
          <p:cNvGrpSpPr/>
          <p:nvPr/>
        </p:nvGrpSpPr>
        <p:grpSpPr>
          <a:xfrm>
            <a:off x="6215023" y="1318693"/>
            <a:ext cx="439007" cy="313719"/>
            <a:chOff x="7918997" y="3714687"/>
            <a:chExt cx="392111" cy="280206"/>
          </a:xfrm>
        </p:grpSpPr>
        <p:sp>
          <p:nvSpPr>
            <p:cNvPr id="3455" name="Google Shape;3455;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0" name="Google Shape;3460;p60"/>
          <p:cNvSpPr/>
          <p:nvPr/>
        </p:nvSpPr>
        <p:spPr>
          <a:xfrm>
            <a:off x="2510458" y="1266306"/>
            <a:ext cx="397939" cy="366084"/>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1" name="Google Shape;3461;p60"/>
          <p:cNvGrpSpPr/>
          <p:nvPr/>
        </p:nvGrpSpPr>
        <p:grpSpPr>
          <a:xfrm>
            <a:off x="6215024" y="2955211"/>
            <a:ext cx="400503" cy="397624"/>
            <a:chOff x="2496894" y="3680964"/>
            <a:chExt cx="357720" cy="355148"/>
          </a:xfrm>
        </p:grpSpPr>
        <p:sp>
          <p:nvSpPr>
            <p:cNvPr id="3462" name="Google Shape;3462;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0" name="Shape 3470"/>
        <p:cNvGrpSpPr/>
        <p:nvPr/>
      </p:nvGrpSpPr>
      <p:grpSpPr>
        <a:xfrm>
          <a:off x="0" y="0"/>
          <a:ext cx="0" cy="0"/>
          <a:chOff x="0" y="0"/>
          <a:chExt cx="0" cy="0"/>
        </a:xfrm>
      </p:grpSpPr>
      <p:sp>
        <p:nvSpPr>
          <p:cNvPr id="3471" name="Google Shape;3471;p61"/>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STRATEGY</a:t>
            </a:r>
            <a:endParaRPr/>
          </a:p>
        </p:txBody>
      </p:sp>
      <p:sp>
        <p:nvSpPr>
          <p:cNvPr id="3472" name="Google Shape;3472;p61"/>
          <p:cNvSpPr txBox="1"/>
          <p:nvPr/>
        </p:nvSpPr>
        <p:spPr>
          <a:xfrm flipH="1">
            <a:off x="644525" y="2936300"/>
            <a:ext cx="1917300" cy="58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Neptune is very far away from the Sun</a:t>
            </a:r>
            <a:endParaRPr>
              <a:solidFill>
                <a:schemeClr val="dk1"/>
              </a:solidFill>
              <a:latin typeface="Assistant"/>
              <a:ea typeface="Assistant"/>
              <a:cs typeface="Assistant"/>
              <a:sym typeface="Assistant"/>
            </a:endParaRPr>
          </a:p>
        </p:txBody>
      </p:sp>
      <p:sp>
        <p:nvSpPr>
          <p:cNvPr id="3473" name="Google Shape;3473;p61"/>
          <p:cNvSpPr txBox="1"/>
          <p:nvPr/>
        </p:nvSpPr>
        <p:spPr>
          <a:xfrm>
            <a:off x="5987875" y="3607900"/>
            <a:ext cx="2187900" cy="47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MERCURY</a:t>
            </a:r>
            <a:endParaRPr sz="2000">
              <a:solidFill>
                <a:schemeClr val="dk1"/>
              </a:solidFill>
              <a:latin typeface="Besley SemiBold"/>
              <a:ea typeface="Besley SemiBold"/>
              <a:cs typeface="Besley SemiBold"/>
              <a:sym typeface="Besley SemiBold"/>
            </a:endParaRPr>
          </a:p>
        </p:txBody>
      </p:sp>
      <p:sp>
        <p:nvSpPr>
          <p:cNvPr id="3474" name="Google Shape;3474;p61"/>
          <p:cNvSpPr txBox="1"/>
          <p:nvPr/>
        </p:nvSpPr>
        <p:spPr>
          <a:xfrm>
            <a:off x="5987875" y="3911850"/>
            <a:ext cx="2187900" cy="5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Mercury is the closest planet to the Sun</a:t>
            </a:r>
            <a:endParaRPr>
              <a:solidFill>
                <a:schemeClr val="dk1"/>
              </a:solidFill>
              <a:latin typeface="Assistant"/>
              <a:ea typeface="Assistant"/>
              <a:cs typeface="Assistant"/>
              <a:sym typeface="Assistant"/>
            </a:endParaRPr>
          </a:p>
        </p:txBody>
      </p:sp>
      <p:sp>
        <p:nvSpPr>
          <p:cNvPr id="3475" name="Google Shape;3475;p61"/>
          <p:cNvSpPr txBox="1"/>
          <p:nvPr/>
        </p:nvSpPr>
        <p:spPr>
          <a:xfrm>
            <a:off x="5987875" y="1078700"/>
            <a:ext cx="2187900" cy="47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MARS</a:t>
            </a:r>
            <a:endParaRPr sz="2000">
              <a:solidFill>
                <a:schemeClr val="dk1"/>
              </a:solidFill>
              <a:latin typeface="Besley SemiBold"/>
              <a:ea typeface="Besley SemiBold"/>
              <a:cs typeface="Besley SemiBold"/>
              <a:sym typeface="Besley SemiBold"/>
            </a:endParaRPr>
          </a:p>
        </p:txBody>
      </p:sp>
      <p:sp>
        <p:nvSpPr>
          <p:cNvPr id="3476" name="Google Shape;3476;p61"/>
          <p:cNvSpPr txBox="1"/>
          <p:nvPr/>
        </p:nvSpPr>
        <p:spPr>
          <a:xfrm>
            <a:off x="5987875" y="1382650"/>
            <a:ext cx="2187900" cy="5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Despite being red, Mars is a very cold place</a:t>
            </a:r>
            <a:endParaRPr>
              <a:solidFill>
                <a:schemeClr val="dk1"/>
              </a:solidFill>
              <a:latin typeface="Assistant"/>
              <a:ea typeface="Assistant"/>
              <a:cs typeface="Assistant"/>
              <a:sym typeface="Assistant"/>
            </a:endParaRPr>
          </a:p>
        </p:txBody>
      </p:sp>
      <p:sp>
        <p:nvSpPr>
          <p:cNvPr id="3477" name="Google Shape;3477;p61"/>
          <p:cNvSpPr txBox="1"/>
          <p:nvPr/>
        </p:nvSpPr>
        <p:spPr>
          <a:xfrm>
            <a:off x="5987875" y="2343300"/>
            <a:ext cx="2187900" cy="47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VENUS</a:t>
            </a:r>
            <a:endParaRPr sz="2000">
              <a:solidFill>
                <a:schemeClr val="dk1"/>
              </a:solidFill>
              <a:latin typeface="Besley SemiBold"/>
              <a:ea typeface="Besley SemiBold"/>
              <a:cs typeface="Besley SemiBold"/>
              <a:sym typeface="Besley SemiBold"/>
            </a:endParaRPr>
          </a:p>
        </p:txBody>
      </p:sp>
      <p:sp>
        <p:nvSpPr>
          <p:cNvPr id="3478" name="Google Shape;3478;p61"/>
          <p:cNvSpPr txBox="1"/>
          <p:nvPr/>
        </p:nvSpPr>
        <p:spPr>
          <a:xfrm>
            <a:off x="5987875" y="2647250"/>
            <a:ext cx="2187900" cy="5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Venus is the second planet from the Sun</a:t>
            </a:r>
            <a:endParaRPr>
              <a:solidFill>
                <a:schemeClr val="dk1"/>
              </a:solidFill>
              <a:latin typeface="Assistant"/>
              <a:ea typeface="Assistant"/>
              <a:cs typeface="Assistant"/>
              <a:sym typeface="Assistant"/>
            </a:endParaRPr>
          </a:p>
        </p:txBody>
      </p:sp>
      <p:sp>
        <p:nvSpPr>
          <p:cNvPr id="3479" name="Google Shape;3479;p61"/>
          <p:cNvSpPr txBox="1"/>
          <p:nvPr/>
        </p:nvSpPr>
        <p:spPr>
          <a:xfrm>
            <a:off x="968225" y="2609050"/>
            <a:ext cx="1269900" cy="47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2XXX</a:t>
            </a:r>
            <a:endParaRPr sz="2000">
              <a:solidFill>
                <a:schemeClr val="dk1"/>
              </a:solidFill>
              <a:latin typeface="Besley SemiBold"/>
              <a:ea typeface="Besley SemiBold"/>
              <a:cs typeface="Besley SemiBold"/>
              <a:sym typeface="Besley SemiBold"/>
            </a:endParaRPr>
          </a:p>
        </p:txBody>
      </p:sp>
      <p:sp>
        <p:nvSpPr>
          <p:cNvPr id="3480" name="Google Shape;3480;p61"/>
          <p:cNvSpPr txBox="1"/>
          <p:nvPr/>
        </p:nvSpPr>
        <p:spPr>
          <a:xfrm>
            <a:off x="2926323" y="3524275"/>
            <a:ext cx="1499100" cy="47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STEP 03</a:t>
            </a:r>
            <a:endParaRPr sz="2000">
              <a:solidFill>
                <a:schemeClr val="dk1"/>
              </a:solidFill>
              <a:latin typeface="Besley SemiBold"/>
              <a:ea typeface="Besley SemiBold"/>
              <a:cs typeface="Besley SemiBold"/>
              <a:sym typeface="Besley SemiBold"/>
            </a:endParaRPr>
          </a:p>
        </p:txBody>
      </p:sp>
      <p:sp>
        <p:nvSpPr>
          <p:cNvPr id="3481" name="Google Shape;3481;p61"/>
          <p:cNvSpPr txBox="1"/>
          <p:nvPr/>
        </p:nvSpPr>
        <p:spPr>
          <a:xfrm>
            <a:off x="2926323" y="2609050"/>
            <a:ext cx="1499100" cy="47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STEP 02</a:t>
            </a:r>
            <a:endParaRPr sz="2000">
              <a:solidFill>
                <a:schemeClr val="dk1"/>
              </a:solidFill>
              <a:latin typeface="Besley SemiBold"/>
              <a:ea typeface="Besley SemiBold"/>
              <a:cs typeface="Besley SemiBold"/>
              <a:sym typeface="Besley SemiBold"/>
            </a:endParaRPr>
          </a:p>
        </p:txBody>
      </p:sp>
      <p:sp>
        <p:nvSpPr>
          <p:cNvPr id="3482" name="Google Shape;3482;p61"/>
          <p:cNvSpPr txBox="1"/>
          <p:nvPr/>
        </p:nvSpPr>
        <p:spPr>
          <a:xfrm>
            <a:off x="2926323" y="1693825"/>
            <a:ext cx="1499100" cy="47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STEP 01</a:t>
            </a:r>
            <a:endParaRPr sz="2000">
              <a:solidFill>
                <a:schemeClr val="dk1"/>
              </a:solidFill>
              <a:latin typeface="Besley SemiBold"/>
              <a:ea typeface="Besley SemiBold"/>
              <a:cs typeface="Besley SemiBold"/>
              <a:sym typeface="Besley SemiBold"/>
            </a:endParaRPr>
          </a:p>
        </p:txBody>
      </p:sp>
      <p:sp>
        <p:nvSpPr>
          <p:cNvPr id="3483" name="Google Shape;3483;p61"/>
          <p:cNvSpPr/>
          <p:nvPr/>
        </p:nvSpPr>
        <p:spPr>
          <a:xfrm>
            <a:off x="5187975" y="1193625"/>
            <a:ext cx="733500" cy="7335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1"/>
          <p:cNvSpPr/>
          <p:nvPr/>
        </p:nvSpPr>
        <p:spPr>
          <a:xfrm>
            <a:off x="5187975" y="2479000"/>
            <a:ext cx="733500" cy="7335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1"/>
          <p:cNvSpPr/>
          <p:nvPr/>
        </p:nvSpPr>
        <p:spPr>
          <a:xfrm>
            <a:off x="5187975" y="3749000"/>
            <a:ext cx="733500" cy="7335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6" name="Google Shape;3486;p61"/>
          <p:cNvGrpSpPr/>
          <p:nvPr/>
        </p:nvGrpSpPr>
        <p:grpSpPr>
          <a:xfrm>
            <a:off x="5317433" y="1325783"/>
            <a:ext cx="474584" cy="469200"/>
            <a:chOff x="4008913" y="4052225"/>
            <a:chExt cx="350350" cy="346375"/>
          </a:xfrm>
        </p:grpSpPr>
        <p:sp>
          <p:nvSpPr>
            <p:cNvPr id="3487" name="Google Shape;3487;p61"/>
            <p:cNvSpPr/>
            <p:nvPr/>
          </p:nvSpPr>
          <p:spPr>
            <a:xfrm>
              <a:off x="4157763" y="4052225"/>
              <a:ext cx="201500" cy="346375"/>
            </a:xfrm>
            <a:custGeom>
              <a:rect b="b" l="l" r="r" t="t"/>
              <a:pathLst>
                <a:path extrusionOk="0" h="13855" w="8060">
                  <a:moveTo>
                    <a:pt x="2168" y="383"/>
                  </a:moveTo>
                  <a:cubicBezTo>
                    <a:pt x="2575" y="383"/>
                    <a:pt x="2973" y="511"/>
                    <a:pt x="3317" y="752"/>
                  </a:cubicBezTo>
                  <a:cubicBezTo>
                    <a:pt x="3744" y="1057"/>
                    <a:pt x="4029" y="1508"/>
                    <a:pt x="4119" y="2018"/>
                  </a:cubicBezTo>
                  <a:cubicBezTo>
                    <a:pt x="4196" y="2461"/>
                    <a:pt x="4117" y="2908"/>
                    <a:pt x="3898" y="3298"/>
                  </a:cubicBezTo>
                  <a:lnTo>
                    <a:pt x="721" y="1033"/>
                  </a:lnTo>
                  <a:cubicBezTo>
                    <a:pt x="1017" y="697"/>
                    <a:pt x="1414" y="478"/>
                    <a:pt x="1856" y="408"/>
                  </a:cubicBezTo>
                  <a:cubicBezTo>
                    <a:pt x="1960" y="391"/>
                    <a:pt x="2064" y="383"/>
                    <a:pt x="2168" y="383"/>
                  </a:cubicBezTo>
                  <a:close/>
                  <a:moveTo>
                    <a:pt x="7173" y="3777"/>
                  </a:moveTo>
                  <a:cubicBezTo>
                    <a:pt x="7392" y="3777"/>
                    <a:pt x="7578" y="3929"/>
                    <a:pt x="7633" y="4132"/>
                  </a:cubicBezTo>
                  <a:lnTo>
                    <a:pt x="6713" y="4132"/>
                  </a:lnTo>
                  <a:cubicBezTo>
                    <a:pt x="6767" y="3929"/>
                    <a:pt x="6954" y="3777"/>
                    <a:pt x="7173" y="3777"/>
                  </a:cubicBezTo>
                  <a:close/>
                  <a:moveTo>
                    <a:pt x="5304" y="4104"/>
                  </a:moveTo>
                  <a:cubicBezTo>
                    <a:pt x="5433" y="4104"/>
                    <a:pt x="5541" y="4209"/>
                    <a:pt x="5541" y="4340"/>
                  </a:cubicBezTo>
                  <a:cubicBezTo>
                    <a:pt x="5541" y="4472"/>
                    <a:pt x="5436" y="4575"/>
                    <a:pt x="5304" y="4575"/>
                  </a:cubicBezTo>
                  <a:cubicBezTo>
                    <a:pt x="5175" y="4575"/>
                    <a:pt x="5070" y="4472"/>
                    <a:pt x="5070" y="4340"/>
                  </a:cubicBezTo>
                  <a:cubicBezTo>
                    <a:pt x="5070" y="4211"/>
                    <a:pt x="5173" y="4104"/>
                    <a:pt x="5304" y="4104"/>
                  </a:cubicBezTo>
                  <a:close/>
                  <a:moveTo>
                    <a:pt x="7650" y="4544"/>
                  </a:moveTo>
                  <a:lnTo>
                    <a:pt x="7650" y="5913"/>
                  </a:lnTo>
                  <a:lnTo>
                    <a:pt x="6693" y="5913"/>
                  </a:lnTo>
                  <a:lnTo>
                    <a:pt x="6693" y="5425"/>
                  </a:lnTo>
                  <a:lnTo>
                    <a:pt x="6693" y="4544"/>
                  </a:lnTo>
                  <a:close/>
                  <a:moveTo>
                    <a:pt x="2196" y="1"/>
                  </a:moveTo>
                  <a:cubicBezTo>
                    <a:pt x="2071" y="1"/>
                    <a:pt x="1945" y="11"/>
                    <a:pt x="1819" y="31"/>
                  </a:cubicBezTo>
                  <a:cubicBezTo>
                    <a:pt x="1269" y="119"/>
                    <a:pt x="778" y="400"/>
                    <a:pt x="419" y="820"/>
                  </a:cubicBezTo>
                  <a:lnTo>
                    <a:pt x="239" y="693"/>
                  </a:lnTo>
                  <a:lnTo>
                    <a:pt x="1" y="1026"/>
                  </a:lnTo>
                  <a:lnTo>
                    <a:pt x="4667" y="4362"/>
                  </a:lnTo>
                  <a:cubicBezTo>
                    <a:pt x="4675" y="4708"/>
                    <a:pt x="4960" y="4991"/>
                    <a:pt x="5311" y="4991"/>
                  </a:cubicBezTo>
                  <a:cubicBezTo>
                    <a:pt x="5554" y="4991"/>
                    <a:pt x="5764" y="4855"/>
                    <a:pt x="5874" y="4654"/>
                  </a:cubicBezTo>
                  <a:lnTo>
                    <a:pt x="6279" y="4654"/>
                  </a:lnTo>
                  <a:lnTo>
                    <a:pt x="6279" y="5475"/>
                  </a:lnTo>
                  <a:lnTo>
                    <a:pt x="6279" y="6375"/>
                  </a:lnTo>
                  <a:lnTo>
                    <a:pt x="6279" y="13445"/>
                  </a:lnTo>
                  <a:lnTo>
                    <a:pt x="5595" y="13445"/>
                  </a:lnTo>
                  <a:lnTo>
                    <a:pt x="5595" y="13854"/>
                  </a:lnTo>
                  <a:lnTo>
                    <a:pt x="7374" y="13854"/>
                  </a:lnTo>
                  <a:lnTo>
                    <a:pt x="7374" y="13445"/>
                  </a:lnTo>
                  <a:lnTo>
                    <a:pt x="6691" y="13445"/>
                  </a:lnTo>
                  <a:lnTo>
                    <a:pt x="6691" y="6325"/>
                  </a:lnTo>
                  <a:lnTo>
                    <a:pt x="8060" y="6325"/>
                  </a:lnTo>
                  <a:lnTo>
                    <a:pt x="8060" y="4549"/>
                  </a:lnTo>
                  <a:lnTo>
                    <a:pt x="8060" y="4257"/>
                  </a:lnTo>
                  <a:lnTo>
                    <a:pt x="8060" y="4137"/>
                  </a:lnTo>
                  <a:lnTo>
                    <a:pt x="8053" y="4137"/>
                  </a:lnTo>
                  <a:lnTo>
                    <a:pt x="8053" y="4135"/>
                  </a:lnTo>
                  <a:cubicBezTo>
                    <a:pt x="7994" y="3701"/>
                    <a:pt x="7622" y="3368"/>
                    <a:pt x="7168" y="3368"/>
                  </a:cubicBezTo>
                  <a:cubicBezTo>
                    <a:pt x="6717" y="3368"/>
                    <a:pt x="6345" y="3701"/>
                    <a:pt x="6283" y="4135"/>
                  </a:cubicBezTo>
                  <a:lnTo>
                    <a:pt x="6279" y="4135"/>
                  </a:lnTo>
                  <a:lnTo>
                    <a:pt x="6279" y="4244"/>
                  </a:lnTo>
                  <a:lnTo>
                    <a:pt x="5946" y="4244"/>
                  </a:lnTo>
                  <a:cubicBezTo>
                    <a:pt x="5896" y="3937"/>
                    <a:pt x="5630" y="3705"/>
                    <a:pt x="5311" y="3705"/>
                  </a:cubicBezTo>
                  <a:cubicBezTo>
                    <a:pt x="5105" y="3705"/>
                    <a:pt x="4921" y="3804"/>
                    <a:pt x="4802" y="3955"/>
                  </a:cubicBezTo>
                  <a:lnTo>
                    <a:pt x="4244" y="3554"/>
                  </a:lnTo>
                  <a:cubicBezTo>
                    <a:pt x="4529" y="3079"/>
                    <a:pt x="4634" y="2522"/>
                    <a:pt x="4535" y="1968"/>
                  </a:cubicBezTo>
                  <a:cubicBezTo>
                    <a:pt x="4428" y="1355"/>
                    <a:pt x="4086" y="814"/>
                    <a:pt x="3571" y="446"/>
                  </a:cubicBezTo>
                  <a:cubicBezTo>
                    <a:pt x="3162" y="154"/>
                    <a:pt x="2684" y="1"/>
                    <a:pt x="2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1"/>
            <p:cNvSpPr/>
            <p:nvPr/>
          </p:nvSpPr>
          <p:spPr>
            <a:xfrm>
              <a:off x="4008913" y="4118325"/>
              <a:ext cx="149150" cy="18650"/>
            </a:xfrm>
            <a:custGeom>
              <a:rect b="b" l="l" r="r" t="t"/>
              <a:pathLst>
                <a:path extrusionOk="0" h="746" w="5966">
                  <a:moveTo>
                    <a:pt x="1" y="1"/>
                  </a:moveTo>
                  <a:lnTo>
                    <a:pt x="1" y="415"/>
                  </a:lnTo>
                  <a:cubicBezTo>
                    <a:pt x="187" y="415"/>
                    <a:pt x="270" y="470"/>
                    <a:pt x="384" y="546"/>
                  </a:cubicBezTo>
                  <a:cubicBezTo>
                    <a:pt x="518" y="634"/>
                    <a:pt x="686" y="746"/>
                    <a:pt x="995" y="746"/>
                  </a:cubicBezTo>
                  <a:cubicBezTo>
                    <a:pt x="1304" y="746"/>
                    <a:pt x="1470" y="636"/>
                    <a:pt x="1606" y="546"/>
                  </a:cubicBezTo>
                  <a:cubicBezTo>
                    <a:pt x="1720" y="470"/>
                    <a:pt x="1803" y="415"/>
                    <a:pt x="1990" y="415"/>
                  </a:cubicBezTo>
                  <a:cubicBezTo>
                    <a:pt x="2176" y="415"/>
                    <a:pt x="2257" y="470"/>
                    <a:pt x="2373" y="546"/>
                  </a:cubicBezTo>
                  <a:cubicBezTo>
                    <a:pt x="2507" y="634"/>
                    <a:pt x="2673" y="746"/>
                    <a:pt x="2982" y="746"/>
                  </a:cubicBezTo>
                  <a:cubicBezTo>
                    <a:pt x="3295" y="746"/>
                    <a:pt x="3460" y="636"/>
                    <a:pt x="3593" y="546"/>
                  </a:cubicBezTo>
                  <a:cubicBezTo>
                    <a:pt x="3709" y="470"/>
                    <a:pt x="3790" y="415"/>
                    <a:pt x="3976" y="415"/>
                  </a:cubicBezTo>
                  <a:cubicBezTo>
                    <a:pt x="4163" y="415"/>
                    <a:pt x="4246" y="470"/>
                    <a:pt x="4360" y="546"/>
                  </a:cubicBezTo>
                  <a:cubicBezTo>
                    <a:pt x="4493" y="634"/>
                    <a:pt x="4662" y="746"/>
                    <a:pt x="4971" y="746"/>
                  </a:cubicBezTo>
                  <a:cubicBezTo>
                    <a:pt x="5280" y="746"/>
                    <a:pt x="5446" y="636"/>
                    <a:pt x="5582" y="546"/>
                  </a:cubicBezTo>
                  <a:cubicBezTo>
                    <a:pt x="5696" y="470"/>
                    <a:pt x="5779" y="415"/>
                    <a:pt x="5966" y="415"/>
                  </a:cubicBezTo>
                  <a:lnTo>
                    <a:pt x="5966" y="1"/>
                  </a:lnTo>
                  <a:cubicBezTo>
                    <a:pt x="5652" y="1"/>
                    <a:pt x="5488" y="113"/>
                    <a:pt x="5354" y="200"/>
                  </a:cubicBezTo>
                  <a:cubicBezTo>
                    <a:pt x="5240" y="277"/>
                    <a:pt x="5157" y="332"/>
                    <a:pt x="4971" y="332"/>
                  </a:cubicBezTo>
                  <a:cubicBezTo>
                    <a:pt x="4785" y="332"/>
                    <a:pt x="4704" y="277"/>
                    <a:pt x="4588" y="200"/>
                  </a:cubicBezTo>
                  <a:cubicBezTo>
                    <a:pt x="4454" y="113"/>
                    <a:pt x="4288" y="1"/>
                    <a:pt x="3976" y="1"/>
                  </a:cubicBezTo>
                  <a:cubicBezTo>
                    <a:pt x="3665" y="1"/>
                    <a:pt x="3501" y="110"/>
                    <a:pt x="3365" y="200"/>
                  </a:cubicBezTo>
                  <a:cubicBezTo>
                    <a:pt x="3251" y="277"/>
                    <a:pt x="3170" y="332"/>
                    <a:pt x="2982" y="332"/>
                  </a:cubicBezTo>
                  <a:cubicBezTo>
                    <a:pt x="2796" y="332"/>
                    <a:pt x="2715" y="277"/>
                    <a:pt x="2599" y="200"/>
                  </a:cubicBezTo>
                  <a:cubicBezTo>
                    <a:pt x="2465" y="113"/>
                    <a:pt x="2298" y="1"/>
                    <a:pt x="1990" y="1"/>
                  </a:cubicBezTo>
                  <a:cubicBezTo>
                    <a:pt x="1679" y="1"/>
                    <a:pt x="1512" y="110"/>
                    <a:pt x="1378" y="200"/>
                  </a:cubicBezTo>
                  <a:cubicBezTo>
                    <a:pt x="1262" y="277"/>
                    <a:pt x="1181" y="332"/>
                    <a:pt x="995" y="332"/>
                  </a:cubicBezTo>
                  <a:cubicBezTo>
                    <a:pt x="809" y="332"/>
                    <a:pt x="726" y="277"/>
                    <a:pt x="612" y="200"/>
                  </a:cubicBezTo>
                  <a:cubicBezTo>
                    <a:pt x="478" y="113"/>
                    <a:pt x="309"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1"/>
            <p:cNvSpPr/>
            <p:nvPr/>
          </p:nvSpPr>
          <p:spPr>
            <a:xfrm>
              <a:off x="4008913" y="4154200"/>
              <a:ext cx="149150" cy="18650"/>
            </a:xfrm>
            <a:custGeom>
              <a:rect b="b" l="l" r="r" t="t"/>
              <a:pathLst>
                <a:path extrusionOk="0" h="746" w="5966">
                  <a:moveTo>
                    <a:pt x="1" y="1"/>
                  </a:moveTo>
                  <a:lnTo>
                    <a:pt x="1" y="415"/>
                  </a:lnTo>
                  <a:cubicBezTo>
                    <a:pt x="187" y="415"/>
                    <a:pt x="270" y="470"/>
                    <a:pt x="384" y="546"/>
                  </a:cubicBezTo>
                  <a:cubicBezTo>
                    <a:pt x="518" y="634"/>
                    <a:pt x="686" y="746"/>
                    <a:pt x="995" y="746"/>
                  </a:cubicBezTo>
                  <a:cubicBezTo>
                    <a:pt x="1304" y="746"/>
                    <a:pt x="1470" y="636"/>
                    <a:pt x="1606" y="546"/>
                  </a:cubicBezTo>
                  <a:cubicBezTo>
                    <a:pt x="1720" y="470"/>
                    <a:pt x="1803" y="415"/>
                    <a:pt x="1990" y="415"/>
                  </a:cubicBezTo>
                  <a:cubicBezTo>
                    <a:pt x="2176" y="415"/>
                    <a:pt x="2257" y="470"/>
                    <a:pt x="2373" y="546"/>
                  </a:cubicBezTo>
                  <a:cubicBezTo>
                    <a:pt x="2507" y="634"/>
                    <a:pt x="2673" y="746"/>
                    <a:pt x="2982" y="746"/>
                  </a:cubicBezTo>
                  <a:cubicBezTo>
                    <a:pt x="3295" y="746"/>
                    <a:pt x="3460" y="636"/>
                    <a:pt x="3593" y="546"/>
                  </a:cubicBezTo>
                  <a:cubicBezTo>
                    <a:pt x="3709" y="470"/>
                    <a:pt x="3790" y="415"/>
                    <a:pt x="3976" y="415"/>
                  </a:cubicBezTo>
                  <a:cubicBezTo>
                    <a:pt x="4163" y="415"/>
                    <a:pt x="4246" y="470"/>
                    <a:pt x="4360" y="546"/>
                  </a:cubicBezTo>
                  <a:cubicBezTo>
                    <a:pt x="4493" y="634"/>
                    <a:pt x="4662" y="746"/>
                    <a:pt x="4971" y="746"/>
                  </a:cubicBezTo>
                  <a:cubicBezTo>
                    <a:pt x="5280" y="746"/>
                    <a:pt x="5446" y="636"/>
                    <a:pt x="5582" y="546"/>
                  </a:cubicBezTo>
                  <a:cubicBezTo>
                    <a:pt x="5696" y="470"/>
                    <a:pt x="5779" y="415"/>
                    <a:pt x="5966" y="415"/>
                  </a:cubicBezTo>
                  <a:lnTo>
                    <a:pt x="5966" y="1"/>
                  </a:lnTo>
                  <a:cubicBezTo>
                    <a:pt x="5652" y="1"/>
                    <a:pt x="5488" y="110"/>
                    <a:pt x="5354" y="200"/>
                  </a:cubicBezTo>
                  <a:cubicBezTo>
                    <a:pt x="5240" y="277"/>
                    <a:pt x="5157" y="332"/>
                    <a:pt x="4971" y="332"/>
                  </a:cubicBezTo>
                  <a:cubicBezTo>
                    <a:pt x="4785" y="332"/>
                    <a:pt x="4704" y="277"/>
                    <a:pt x="4588" y="200"/>
                  </a:cubicBezTo>
                  <a:cubicBezTo>
                    <a:pt x="4454" y="112"/>
                    <a:pt x="4288" y="1"/>
                    <a:pt x="3976" y="1"/>
                  </a:cubicBezTo>
                  <a:cubicBezTo>
                    <a:pt x="3665" y="1"/>
                    <a:pt x="3501" y="110"/>
                    <a:pt x="3365" y="200"/>
                  </a:cubicBezTo>
                  <a:cubicBezTo>
                    <a:pt x="3251" y="277"/>
                    <a:pt x="3170" y="332"/>
                    <a:pt x="2982" y="332"/>
                  </a:cubicBezTo>
                  <a:cubicBezTo>
                    <a:pt x="2796" y="332"/>
                    <a:pt x="2715" y="277"/>
                    <a:pt x="2599" y="200"/>
                  </a:cubicBezTo>
                  <a:cubicBezTo>
                    <a:pt x="2465" y="112"/>
                    <a:pt x="2298" y="1"/>
                    <a:pt x="1990" y="1"/>
                  </a:cubicBezTo>
                  <a:cubicBezTo>
                    <a:pt x="1679" y="1"/>
                    <a:pt x="1512" y="110"/>
                    <a:pt x="1378" y="200"/>
                  </a:cubicBezTo>
                  <a:cubicBezTo>
                    <a:pt x="1262" y="277"/>
                    <a:pt x="1181" y="332"/>
                    <a:pt x="995" y="332"/>
                  </a:cubicBezTo>
                  <a:cubicBezTo>
                    <a:pt x="809" y="332"/>
                    <a:pt x="726" y="277"/>
                    <a:pt x="612" y="200"/>
                  </a:cubicBezTo>
                  <a:cubicBezTo>
                    <a:pt x="478" y="112"/>
                    <a:pt x="309"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1"/>
            <p:cNvSpPr/>
            <p:nvPr/>
          </p:nvSpPr>
          <p:spPr>
            <a:xfrm>
              <a:off x="4008913" y="4190025"/>
              <a:ext cx="149150" cy="18650"/>
            </a:xfrm>
            <a:custGeom>
              <a:rect b="b" l="l" r="r" t="t"/>
              <a:pathLst>
                <a:path extrusionOk="0" h="746" w="5966">
                  <a:moveTo>
                    <a:pt x="1" y="0"/>
                  </a:moveTo>
                  <a:lnTo>
                    <a:pt x="1" y="414"/>
                  </a:lnTo>
                  <a:cubicBezTo>
                    <a:pt x="187" y="414"/>
                    <a:pt x="270" y="469"/>
                    <a:pt x="384" y="546"/>
                  </a:cubicBezTo>
                  <a:cubicBezTo>
                    <a:pt x="518" y="633"/>
                    <a:pt x="686" y="745"/>
                    <a:pt x="995" y="745"/>
                  </a:cubicBezTo>
                  <a:cubicBezTo>
                    <a:pt x="1304" y="745"/>
                    <a:pt x="1470" y="636"/>
                    <a:pt x="1606" y="546"/>
                  </a:cubicBezTo>
                  <a:cubicBezTo>
                    <a:pt x="1720" y="469"/>
                    <a:pt x="1803" y="414"/>
                    <a:pt x="1990" y="414"/>
                  </a:cubicBezTo>
                  <a:cubicBezTo>
                    <a:pt x="2176" y="414"/>
                    <a:pt x="2257" y="469"/>
                    <a:pt x="2373" y="546"/>
                  </a:cubicBezTo>
                  <a:cubicBezTo>
                    <a:pt x="2507" y="633"/>
                    <a:pt x="2673" y="745"/>
                    <a:pt x="2982" y="745"/>
                  </a:cubicBezTo>
                  <a:cubicBezTo>
                    <a:pt x="3295" y="745"/>
                    <a:pt x="3460" y="636"/>
                    <a:pt x="3593" y="546"/>
                  </a:cubicBezTo>
                  <a:cubicBezTo>
                    <a:pt x="3709" y="469"/>
                    <a:pt x="3790" y="414"/>
                    <a:pt x="3976" y="414"/>
                  </a:cubicBezTo>
                  <a:cubicBezTo>
                    <a:pt x="4163" y="414"/>
                    <a:pt x="4246" y="469"/>
                    <a:pt x="4360" y="546"/>
                  </a:cubicBezTo>
                  <a:cubicBezTo>
                    <a:pt x="4493" y="633"/>
                    <a:pt x="4662" y="745"/>
                    <a:pt x="4971" y="745"/>
                  </a:cubicBezTo>
                  <a:cubicBezTo>
                    <a:pt x="5280" y="745"/>
                    <a:pt x="5446" y="636"/>
                    <a:pt x="5582" y="546"/>
                  </a:cubicBezTo>
                  <a:cubicBezTo>
                    <a:pt x="5696" y="469"/>
                    <a:pt x="5779" y="414"/>
                    <a:pt x="5966" y="414"/>
                  </a:cubicBezTo>
                  <a:lnTo>
                    <a:pt x="5966" y="0"/>
                  </a:lnTo>
                  <a:cubicBezTo>
                    <a:pt x="5652" y="0"/>
                    <a:pt x="5488" y="112"/>
                    <a:pt x="5354" y="200"/>
                  </a:cubicBezTo>
                  <a:cubicBezTo>
                    <a:pt x="5240" y="276"/>
                    <a:pt x="5157" y="331"/>
                    <a:pt x="4971" y="331"/>
                  </a:cubicBezTo>
                  <a:cubicBezTo>
                    <a:pt x="4785" y="331"/>
                    <a:pt x="4704" y="276"/>
                    <a:pt x="4588" y="200"/>
                  </a:cubicBezTo>
                  <a:cubicBezTo>
                    <a:pt x="4454" y="112"/>
                    <a:pt x="4288" y="0"/>
                    <a:pt x="3976" y="0"/>
                  </a:cubicBezTo>
                  <a:cubicBezTo>
                    <a:pt x="3665" y="0"/>
                    <a:pt x="3501" y="110"/>
                    <a:pt x="3365" y="200"/>
                  </a:cubicBezTo>
                  <a:cubicBezTo>
                    <a:pt x="3251" y="276"/>
                    <a:pt x="3170" y="331"/>
                    <a:pt x="2982" y="331"/>
                  </a:cubicBezTo>
                  <a:cubicBezTo>
                    <a:pt x="2796" y="331"/>
                    <a:pt x="2715" y="276"/>
                    <a:pt x="2599" y="200"/>
                  </a:cubicBezTo>
                  <a:cubicBezTo>
                    <a:pt x="2465" y="112"/>
                    <a:pt x="2298" y="0"/>
                    <a:pt x="1990" y="0"/>
                  </a:cubicBezTo>
                  <a:cubicBezTo>
                    <a:pt x="1679" y="0"/>
                    <a:pt x="1512" y="110"/>
                    <a:pt x="1378" y="200"/>
                  </a:cubicBezTo>
                  <a:cubicBezTo>
                    <a:pt x="1262" y="276"/>
                    <a:pt x="1181" y="331"/>
                    <a:pt x="995" y="331"/>
                  </a:cubicBezTo>
                  <a:cubicBezTo>
                    <a:pt x="809" y="331"/>
                    <a:pt x="726" y="276"/>
                    <a:pt x="612" y="200"/>
                  </a:cubicBezTo>
                  <a:cubicBezTo>
                    <a:pt x="478" y="112"/>
                    <a:pt x="309"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1"/>
            <p:cNvSpPr/>
            <p:nvPr/>
          </p:nvSpPr>
          <p:spPr>
            <a:xfrm>
              <a:off x="4107388" y="4182950"/>
              <a:ext cx="154725" cy="215650"/>
            </a:xfrm>
            <a:custGeom>
              <a:rect b="b" l="l" r="r" t="t"/>
              <a:pathLst>
                <a:path extrusionOk="0" h="8626" w="6189">
                  <a:moveTo>
                    <a:pt x="5777" y="439"/>
                  </a:moveTo>
                  <a:lnTo>
                    <a:pt x="5777" y="5668"/>
                  </a:lnTo>
                  <a:lnTo>
                    <a:pt x="2136" y="5668"/>
                  </a:lnTo>
                  <a:lnTo>
                    <a:pt x="2136" y="6080"/>
                  </a:lnTo>
                  <a:lnTo>
                    <a:pt x="5777" y="6080"/>
                  </a:lnTo>
                  <a:lnTo>
                    <a:pt x="5777" y="6408"/>
                  </a:lnTo>
                  <a:lnTo>
                    <a:pt x="410" y="6408"/>
                  </a:lnTo>
                  <a:lnTo>
                    <a:pt x="410" y="6080"/>
                  </a:lnTo>
                  <a:lnTo>
                    <a:pt x="1560" y="6080"/>
                  </a:lnTo>
                  <a:lnTo>
                    <a:pt x="1560" y="5668"/>
                  </a:lnTo>
                  <a:lnTo>
                    <a:pt x="410" y="5668"/>
                  </a:lnTo>
                  <a:lnTo>
                    <a:pt x="410" y="4183"/>
                  </a:lnTo>
                  <a:cubicBezTo>
                    <a:pt x="410" y="3685"/>
                    <a:pt x="813" y="3287"/>
                    <a:pt x="1306" y="3287"/>
                  </a:cubicBezTo>
                  <a:lnTo>
                    <a:pt x="3624" y="3287"/>
                  </a:lnTo>
                  <a:cubicBezTo>
                    <a:pt x="4042" y="3287"/>
                    <a:pt x="4381" y="2947"/>
                    <a:pt x="4381" y="2529"/>
                  </a:cubicBezTo>
                  <a:lnTo>
                    <a:pt x="4381" y="785"/>
                  </a:lnTo>
                  <a:cubicBezTo>
                    <a:pt x="4381" y="592"/>
                    <a:pt x="4535" y="439"/>
                    <a:pt x="4725" y="439"/>
                  </a:cubicBezTo>
                  <a:close/>
                  <a:moveTo>
                    <a:pt x="3367" y="6818"/>
                  </a:moveTo>
                  <a:lnTo>
                    <a:pt x="3367" y="8216"/>
                  </a:lnTo>
                  <a:lnTo>
                    <a:pt x="2848" y="8216"/>
                  </a:lnTo>
                  <a:lnTo>
                    <a:pt x="2848" y="6818"/>
                  </a:lnTo>
                  <a:close/>
                  <a:moveTo>
                    <a:pt x="4419" y="1"/>
                  </a:moveTo>
                  <a:cubicBezTo>
                    <a:pt x="4156" y="1"/>
                    <a:pt x="3943" y="215"/>
                    <a:pt x="3943" y="476"/>
                  </a:cubicBezTo>
                  <a:lnTo>
                    <a:pt x="3943" y="2660"/>
                  </a:lnTo>
                  <a:cubicBezTo>
                    <a:pt x="3943" y="2781"/>
                    <a:pt x="3847" y="2875"/>
                    <a:pt x="3726" y="2875"/>
                  </a:cubicBezTo>
                  <a:lnTo>
                    <a:pt x="822" y="2875"/>
                  </a:lnTo>
                  <a:cubicBezTo>
                    <a:pt x="366" y="2875"/>
                    <a:pt x="0" y="3243"/>
                    <a:pt x="0" y="3696"/>
                  </a:cubicBezTo>
                  <a:lnTo>
                    <a:pt x="0" y="6818"/>
                  </a:lnTo>
                  <a:lnTo>
                    <a:pt x="2436" y="6818"/>
                  </a:lnTo>
                  <a:lnTo>
                    <a:pt x="2436" y="8216"/>
                  </a:lnTo>
                  <a:lnTo>
                    <a:pt x="684" y="8216"/>
                  </a:lnTo>
                  <a:lnTo>
                    <a:pt x="684" y="8625"/>
                  </a:lnTo>
                  <a:lnTo>
                    <a:pt x="5505" y="8625"/>
                  </a:lnTo>
                  <a:lnTo>
                    <a:pt x="5505" y="8216"/>
                  </a:lnTo>
                  <a:lnTo>
                    <a:pt x="3781" y="8216"/>
                  </a:lnTo>
                  <a:lnTo>
                    <a:pt x="3781" y="6818"/>
                  </a:lnTo>
                  <a:lnTo>
                    <a:pt x="6189" y="6818"/>
                  </a:lnTo>
                  <a:lnTo>
                    <a:pt x="61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61"/>
          <p:cNvGrpSpPr/>
          <p:nvPr/>
        </p:nvGrpSpPr>
        <p:grpSpPr>
          <a:xfrm>
            <a:off x="5417064" y="2600622"/>
            <a:ext cx="275322" cy="474889"/>
            <a:chOff x="5464738" y="4048175"/>
            <a:chExt cx="203250" cy="350575"/>
          </a:xfrm>
        </p:grpSpPr>
        <p:sp>
          <p:nvSpPr>
            <p:cNvPr id="3493" name="Google Shape;3493;p61"/>
            <p:cNvSpPr/>
            <p:nvPr/>
          </p:nvSpPr>
          <p:spPr>
            <a:xfrm>
              <a:off x="5537238" y="4208475"/>
              <a:ext cx="20575" cy="10325"/>
            </a:xfrm>
            <a:custGeom>
              <a:rect b="b" l="l" r="r" t="t"/>
              <a:pathLst>
                <a:path extrusionOk="0" h="413" w="823">
                  <a:moveTo>
                    <a:pt x="1" y="1"/>
                  </a:moveTo>
                  <a:lnTo>
                    <a:pt x="1" y="412"/>
                  </a:lnTo>
                  <a:lnTo>
                    <a:pt x="822" y="412"/>
                  </a:lnTo>
                  <a:lnTo>
                    <a:pt x="8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1"/>
            <p:cNvSpPr/>
            <p:nvPr/>
          </p:nvSpPr>
          <p:spPr>
            <a:xfrm>
              <a:off x="5537238" y="4229725"/>
              <a:ext cx="20575" cy="10275"/>
            </a:xfrm>
            <a:custGeom>
              <a:rect b="b" l="l" r="r" t="t"/>
              <a:pathLst>
                <a:path extrusionOk="0" h="411" w="823">
                  <a:moveTo>
                    <a:pt x="1" y="1"/>
                  </a:moveTo>
                  <a:lnTo>
                    <a:pt x="1" y="410"/>
                  </a:lnTo>
                  <a:lnTo>
                    <a:pt x="822" y="410"/>
                  </a:lnTo>
                  <a:lnTo>
                    <a:pt x="8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1"/>
            <p:cNvSpPr/>
            <p:nvPr/>
          </p:nvSpPr>
          <p:spPr>
            <a:xfrm>
              <a:off x="5537238" y="4250925"/>
              <a:ext cx="20575" cy="10325"/>
            </a:xfrm>
            <a:custGeom>
              <a:rect b="b" l="l" r="r" t="t"/>
              <a:pathLst>
                <a:path extrusionOk="0" h="413" w="823">
                  <a:moveTo>
                    <a:pt x="1" y="0"/>
                  </a:moveTo>
                  <a:lnTo>
                    <a:pt x="1" y="412"/>
                  </a:lnTo>
                  <a:lnTo>
                    <a:pt x="822" y="412"/>
                  </a:lnTo>
                  <a:lnTo>
                    <a:pt x="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1"/>
            <p:cNvSpPr/>
            <p:nvPr/>
          </p:nvSpPr>
          <p:spPr>
            <a:xfrm>
              <a:off x="5464738" y="4048175"/>
              <a:ext cx="203250" cy="350575"/>
            </a:xfrm>
            <a:custGeom>
              <a:rect b="b" l="l" r="r" t="t"/>
              <a:pathLst>
                <a:path extrusionOk="0" h="14023" w="8130">
                  <a:moveTo>
                    <a:pt x="6158" y="1046"/>
                  </a:moveTo>
                  <a:lnTo>
                    <a:pt x="6158" y="1403"/>
                  </a:lnTo>
                  <a:lnTo>
                    <a:pt x="436" y="1403"/>
                  </a:lnTo>
                  <a:lnTo>
                    <a:pt x="436" y="1046"/>
                  </a:lnTo>
                  <a:close/>
                  <a:moveTo>
                    <a:pt x="5037" y="1810"/>
                  </a:moveTo>
                  <a:lnTo>
                    <a:pt x="5037" y="3236"/>
                  </a:lnTo>
                  <a:cubicBezTo>
                    <a:pt x="5037" y="3626"/>
                    <a:pt x="4945" y="4018"/>
                    <a:pt x="4774" y="4364"/>
                  </a:cubicBezTo>
                  <a:lnTo>
                    <a:pt x="4754" y="4402"/>
                  </a:lnTo>
                  <a:cubicBezTo>
                    <a:pt x="4402" y="5109"/>
                    <a:pt x="4215" y="5907"/>
                    <a:pt x="4215" y="6702"/>
                  </a:cubicBezTo>
                  <a:lnTo>
                    <a:pt x="4215" y="9714"/>
                  </a:lnTo>
                  <a:cubicBezTo>
                    <a:pt x="4215" y="10230"/>
                    <a:pt x="3806" y="10651"/>
                    <a:pt x="3297" y="10651"/>
                  </a:cubicBezTo>
                  <a:cubicBezTo>
                    <a:pt x="3277" y="10651"/>
                    <a:pt x="3256" y="10651"/>
                    <a:pt x="3236" y="10649"/>
                  </a:cubicBezTo>
                  <a:cubicBezTo>
                    <a:pt x="2759" y="10619"/>
                    <a:pt x="2380" y="10220"/>
                    <a:pt x="2380" y="9736"/>
                  </a:cubicBezTo>
                  <a:lnTo>
                    <a:pt x="2380" y="6726"/>
                  </a:lnTo>
                  <a:cubicBezTo>
                    <a:pt x="2380" y="5911"/>
                    <a:pt x="2182" y="5098"/>
                    <a:pt x="1812" y="4373"/>
                  </a:cubicBezTo>
                  <a:cubicBezTo>
                    <a:pt x="1630" y="4018"/>
                    <a:pt x="1532" y="3624"/>
                    <a:pt x="1532" y="3223"/>
                  </a:cubicBezTo>
                  <a:lnTo>
                    <a:pt x="1532" y="1810"/>
                  </a:lnTo>
                  <a:close/>
                  <a:moveTo>
                    <a:pt x="1120" y="1810"/>
                  </a:moveTo>
                  <a:lnTo>
                    <a:pt x="1120" y="3210"/>
                  </a:lnTo>
                  <a:cubicBezTo>
                    <a:pt x="1120" y="3674"/>
                    <a:pt x="1232" y="4141"/>
                    <a:pt x="1446" y="4557"/>
                  </a:cubicBezTo>
                  <a:cubicBezTo>
                    <a:pt x="1788" y="5225"/>
                    <a:pt x="1970" y="5975"/>
                    <a:pt x="1970" y="6726"/>
                  </a:cubicBezTo>
                  <a:lnTo>
                    <a:pt x="1970" y="9714"/>
                  </a:lnTo>
                  <a:cubicBezTo>
                    <a:pt x="1970" y="10389"/>
                    <a:pt x="2465" y="10973"/>
                    <a:pt x="3135" y="11059"/>
                  </a:cubicBezTo>
                  <a:cubicBezTo>
                    <a:pt x="3195" y="11067"/>
                    <a:pt x="3254" y="11070"/>
                    <a:pt x="3312" y="11070"/>
                  </a:cubicBezTo>
                  <a:cubicBezTo>
                    <a:pt x="4053" y="11070"/>
                    <a:pt x="4653" y="10468"/>
                    <a:pt x="4653" y="9729"/>
                  </a:cubicBezTo>
                  <a:lnTo>
                    <a:pt x="4653" y="6700"/>
                  </a:lnTo>
                  <a:cubicBezTo>
                    <a:pt x="4653" y="5970"/>
                    <a:pt x="4824" y="5238"/>
                    <a:pt x="5149" y="4586"/>
                  </a:cubicBezTo>
                  <a:lnTo>
                    <a:pt x="5168" y="4551"/>
                  </a:lnTo>
                  <a:cubicBezTo>
                    <a:pt x="5370" y="4145"/>
                    <a:pt x="5475" y="3692"/>
                    <a:pt x="5475" y="3238"/>
                  </a:cubicBezTo>
                  <a:lnTo>
                    <a:pt x="5475" y="1812"/>
                  </a:lnTo>
                  <a:lnTo>
                    <a:pt x="6158" y="1812"/>
                  </a:lnTo>
                  <a:lnTo>
                    <a:pt x="6158" y="3238"/>
                  </a:lnTo>
                  <a:cubicBezTo>
                    <a:pt x="6158" y="3797"/>
                    <a:pt x="6027" y="4360"/>
                    <a:pt x="5777" y="4859"/>
                  </a:cubicBezTo>
                  <a:lnTo>
                    <a:pt x="5760" y="4897"/>
                  </a:lnTo>
                  <a:cubicBezTo>
                    <a:pt x="5481" y="5455"/>
                    <a:pt x="5335" y="6080"/>
                    <a:pt x="5335" y="6700"/>
                  </a:cubicBezTo>
                  <a:lnTo>
                    <a:pt x="5335" y="9731"/>
                  </a:lnTo>
                  <a:cubicBezTo>
                    <a:pt x="5335" y="10708"/>
                    <a:pt x="4638" y="11526"/>
                    <a:pt x="3718" y="11716"/>
                  </a:cubicBezTo>
                  <a:lnTo>
                    <a:pt x="3701" y="11720"/>
                  </a:lnTo>
                  <a:cubicBezTo>
                    <a:pt x="3692" y="11723"/>
                    <a:pt x="3683" y="11723"/>
                    <a:pt x="3674" y="11725"/>
                  </a:cubicBezTo>
                  <a:cubicBezTo>
                    <a:pt x="3648" y="11731"/>
                    <a:pt x="3619" y="11736"/>
                    <a:pt x="3593" y="11738"/>
                  </a:cubicBezTo>
                  <a:lnTo>
                    <a:pt x="3584" y="11738"/>
                  </a:lnTo>
                  <a:cubicBezTo>
                    <a:pt x="3558" y="11742"/>
                    <a:pt x="3527" y="11747"/>
                    <a:pt x="3499" y="11749"/>
                  </a:cubicBezTo>
                  <a:lnTo>
                    <a:pt x="3488" y="11749"/>
                  </a:lnTo>
                  <a:cubicBezTo>
                    <a:pt x="3462" y="11753"/>
                    <a:pt x="3433" y="11756"/>
                    <a:pt x="3407" y="11756"/>
                  </a:cubicBezTo>
                  <a:cubicBezTo>
                    <a:pt x="3400" y="11756"/>
                    <a:pt x="3398" y="11756"/>
                    <a:pt x="3394" y="11758"/>
                  </a:cubicBezTo>
                  <a:cubicBezTo>
                    <a:pt x="3370" y="11767"/>
                    <a:pt x="3345" y="11770"/>
                    <a:pt x="3321" y="11770"/>
                  </a:cubicBezTo>
                  <a:cubicBezTo>
                    <a:pt x="3290" y="11770"/>
                    <a:pt x="3260" y="11765"/>
                    <a:pt x="3230" y="11758"/>
                  </a:cubicBezTo>
                  <a:lnTo>
                    <a:pt x="3219" y="11758"/>
                  </a:lnTo>
                  <a:cubicBezTo>
                    <a:pt x="3190" y="11758"/>
                    <a:pt x="3164" y="11756"/>
                    <a:pt x="3135" y="11753"/>
                  </a:cubicBezTo>
                  <a:lnTo>
                    <a:pt x="3124" y="11753"/>
                  </a:lnTo>
                  <a:cubicBezTo>
                    <a:pt x="3098" y="11749"/>
                    <a:pt x="3067" y="11747"/>
                    <a:pt x="3039" y="11742"/>
                  </a:cubicBezTo>
                  <a:cubicBezTo>
                    <a:pt x="3035" y="11740"/>
                    <a:pt x="3028" y="11740"/>
                    <a:pt x="3026" y="11740"/>
                  </a:cubicBezTo>
                  <a:cubicBezTo>
                    <a:pt x="3000" y="11736"/>
                    <a:pt x="2971" y="11731"/>
                    <a:pt x="2945" y="11725"/>
                  </a:cubicBezTo>
                  <a:cubicBezTo>
                    <a:pt x="2936" y="11723"/>
                    <a:pt x="2927" y="11723"/>
                    <a:pt x="2918" y="11720"/>
                  </a:cubicBezTo>
                  <a:lnTo>
                    <a:pt x="2901" y="11716"/>
                  </a:lnTo>
                  <a:cubicBezTo>
                    <a:pt x="1981" y="11526"/>
                    <a:pt x="1284" y="10708"/>
                    <a:pt x="1284" y="9731"/>
                  </a:cubicBezTo>
                  <a:lnTo>
                    <a:pt x="1284" y="6726"/>
                  </a:lnTo>
                  <a:cubicBezTo>
                    <a:pt x="1284" y="6084"/>
                    <a:pt x="1131" y="5444"/>
                    <a:pt x="837" y="4870"/>
                  </a:cubicBezTo>
                  <a:cubicBezTo>
                    <a:pt x="575" y="4360"/>
                    <a:pt x="436" y="3784"/>
                    <a:pt x="436" y="3210"/>
                  </a:cubicBezTo>
                  <a:lnTo>
                    <a:pt x="436" y="1810"/>
                  </a:lnTo>
                  <a:close/>
                  <a:moveTo>
                    <a:pt x="3503" y="12163"/>
                  </a:moveTo>
                  <a:lnTo>
                    <a:pt x="3503" y="12323"/>
                  </a:lnTo>
                  <a:cubicBezTo>
                    <a:pt x="3503" y="12437"/>
                    <a:pt x="3411" y="12529"/>
                    <a:pt x="3297" y="12529"/>
                  </a:cubicBezTo>
                  <a:cubicBezTo>
                    <a:pt x="3282" y="12529"/>
                    <a:pt x="3267" y="12528"/>
                    <a:pt x="3251" y="12524"/>
                  </a:cubicBezTo>
                  <a:cubicBezTo>
                    <a:pt x="3155" y="12503"/>
                    <a:pt x="3092" y="12415"/>
                    <a:pt x="3092" y="12316"/>
                  </a:cubicBezTo>
                  <a:lnTo>
                    <a:pt x="3092" y="12163"/>
                  </a:lnTo>
                  <a:cubicBezTo>
                    <a:pt x="3124" y="12165"/>
                    <a:pt x="3157" y="12170"/>
                    <a:pt x="3190" y="12170"/>
                  </a:cubicBezTo>
                  <a:lnTo>
                    <a:pt x="3199" y="12170"/>
                  </a:lnTo>
                  <a:cubicBezTo>
                    <a:pt x="3232" y="12170"/>
                    <a:pt x="3265" y="12172"/>
                    <a:pt x="3297" y="12172"/>
                  </a:cubicBezTo>
                  <a:cubicBezTo>
                    <a:pt x="3330" y="12172"/>
                    <a:pt x="3363" y="12172"/>
                    <a:pt x="3396" y="12170"/>
                  </a:cubicBezTo>
                  <a:lnTo>
                    <a:pt x="3405" y="12170"/>
                  </a:lnTo>
                  <a:cubicBezTo>
                    <a:pt x="3438" y="12165"/>
                    <a:pt x="3470" y="12165"/>
                    <a:pt x="3503" y="12163"/>
                  </a:cubicBezTo>
                  <a:close/>
                  <a:moveTo>
                    <a:pt x="1" y="1"/>
                  </a:moveTo>
                  <a:lnTo>
                    <a:pt x="1" y="621"/>
                  </a:lnTo>
                  <a:lnTo>
                    <a:pt x="1" y="829"/>
                  </a:lnTo>
                  <a:lnTo>
                    <a:pt x="1" y="3206"/>
                  </a:lnTo>
                  <a:cubicBezTo>
                    <a:pt x="1" y="3847"/>
                    <a:pt x="154" y="4487"/>
                    <a:pt x="447" y="5061"/>
                  </a:cubicBezTo>
                  <a:cubicBezTo>
                    <a:pt x="710" y="5571"/>
                    <a:pt x="848" y="6148"/>
                    <a:pt x="848" y="6722"/>
                  </a:cubicBezTo>
                  <a:lnTo>
                    <a:pt x="848" y="9734"/>
                  </a:lnTo>
                  <a:cubicBezTo>
                    <a:pt x="848" y="10866"/>
                    <a:pt x="1630" y="11819"/>
                    <a:pt x="2684" y="12095"/>
                  </a:cubicBezTo>
                  <a:lnTo>
                    <a:pt x="2684" y="12327"/>
                  </a:lnTo>
                  <a:cubicBezTo>
                    <a:pt x="2684" y="12612"/>
                    <a:pt x="2879" y="12853"/>
                    <a:pt x="3140" y="12925"/>
                  </a:cubicBezTo>
                  <a:cubicBezTo>
                    <a:pt x="3232" y="13543"/>
                    <a:pt x="3771" y="14023"/>
                    <a:pt x="4419" y="14023"/>
                  </a:cubicBezTo>
                  <a:lnTo>
                    <a:pt x="6848" y="14023"/>
                  </a:lnTo>
                  <a:cubicBezTo>
                    <a:pt x="7558" y="14023"/>
                    <a:pt x="8130" y="13447"/>
                    <a:pt x="8130" y="12741"/>
                  </a:cubicBezTo>
                  <a:lnTo>
                    <a:pt x="8130" y="6601"/>
                  </a:lnTo>
                  <a:lnTo>
                    <a:pt x="7720" y="6601"/>
                  </a:lnTo>
                  <a:lnTo>
                    <a:pt x="7720" y="6605"/>
                  </a:lnTo>
                  <a:lnTo>
                    <a:pt x="7720" y="12748"/>
                  </a:lnTo>
                  <a:cubicBezTo>
                    <a:pt x="7720" y="13225"/>
                    <a:pt x="7330" y="13615"/>
                    <a:pt x="6851" y="13615"/>
                  </a:cubicBezTo>
                  <a:lnTo>
                    <a:pt x="4419" y="13615"/>
                  </a:lnTo>
                  <a:cubicBezTo>
                    <a:pt x="3996" y="13615"/>
                    <a:pt x="3646" y="13304"/>
                    <a:pt x="3571" y="12899"/>
                  </a:cubicBezTo>
                  <a:cubicBezTo>
                    <a:pt x="3788" y="12805"/>
                    <a:pt x="3941" y="12586"/>
                    <a:pt x="3941" y="12329"/>
                  </a:cubicBezTo>
                  <a:lnTo>
                    <a:pt x="3941" y="12097"/>
                  </a:lnTo>
                  <a:cubicBezTo>
                    <a:pt x="4978" y="11823"/>
                    <a:pt x="5749" y="10868"/>
                    <a:pt x="5749" y="9738"/>
                  </a:cubicBezTo>
                  <a:lnTo>
                    <a:pt x="5749" y="6695"/>
                  </a:lnTo>
                  <a:cubicBezTo>
                    <a:pt x="5749" y="6137"/>
                    <a:pt x="5880" y="5576"/>
                    <a:pt x="6128" y="5074"/>
                  </a:cubicBezTo>
                  <a:lnTo>
                    <a:pt x="6147" y="5039"/>
                  </a:lnTo>
                  <a:cubicBezTo>
                    <a:pt x="6423" y="4481"/>
                    <a:pt x="6572" y="3856"/>
                    <a:pt x="6572" y="3234"/>
                  </a:cubicBezTo>
                  <a:lnTo>
                    <a:pt x="6572" y="829"/>
                  </a:lnTo>
                  <a:lnTo>
                    <a:pt x="6572" y="621"/>
                  </a:lnTo>
                  <a:lnTo>
                    <a:pt x="6572" y="1"/>
                  </a:lnTo>
                  <a:lnTo>
                    <a:pt x="6161" y="1"/>
                  </a:lnTo>
                  <a:lnTo>
                    <a:pt x="6161" y="629"/>
                  </a:lnTo>
                  <a:lnTo>
                    <a:pt x="5696" y="629"/>
                  </a:lnTo>
                  <a:lnTo>
                    <a:pt x="5696" y="1"/>
                  </a:lnTo>
                  <a:lnTo>
                    <a:pt x="5284" y="1"/>
                  </a:lnTo>
                  <a:lnTo>
                    <a:pt x="5284" y="629"/>
                  </a:lnTo>
                  <a:lnTo>
                    <a:pt x="4820" y="629"/>
                  </a:lnTo>
                  <a:lnTo>
                    <a:pt x="4820" y="1"/>
                  </a:lnTo>
                  <a:lnTo>
                    <a:pt x="4408" y="1"/>
                  </a:lnTo>
                  <a:lnTo>
                    <a:pt x="4408" y="629"/>
                  </a:lnTo>
                  <a:lnTo>
                    <a:pt x="3944" y="629"/>
                  </a:lnTo>
                  <a:lnTo>
                    <a:pt x="3944" y="1"/>
                  </a:lnTo>
                  <a:lnTo>
                    <a:pt x="3532" y="1"/>
                  </a:lnTo>
                  <a:lnTo>
                    <a:pt x="3532" y="629"/>
                  </a:lnTo>
                  <a:lnTo>
                    <a:pt x="3067" y="629"/>
                  </a:lnTo>
                  <a:lnTo>
                    <a:pt x="3067" y="1"/>
                  </a:lnTo>
                  <a:lnTo>
                    <a:pt x="2656" y="1"/>
                  </a:lnTo>
                  <a:lnTo>
                    <a:pt x="2656" y="629"/>
                  </a:lnTo>
                  <a:lnTo>
                    <a:pt x="2191" y="629"/>
                  </a:lnTo>
                  <a:lnTo>
                    <a:pt x="2191" y="1"/>
                  </a:lnTo>
                  <a:lnTo>
                    <a:pt x="1779" y="1"/>
                  </a:lnTo>
                  <a:lnTo>
                    <a:pt x="1779" y="629"/>
                  </a:lnTo>
                  <a:lnTo>
                    <a:pt x="1315" y="629"/>
                  </a:lnTo>
                  <a:lnTo>
                    <a:pt x="1315" y="1"/>
                  </a:lnTo>
                  <a:lnTo>
                    <a:pt x="877" y="1"/>
                  </a:lnTo>
                  <a:lnTo>
                    <a:pt x="877" y="629"/>
                  </a:lnTo>
                  <a:lnTo>
                    <a:pt x="410" y="629"/>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1"/>
            <p:cNvSpPr/>
            <p:nvPr/>
          </p:nvSpPr>
          <p:spPr>
            <a:xfrm>
              <a:off x="5657738" y="4192750"/>
              <a:ext cx="10250" cy="11000"/>
            </a:xfrm>
            <a:custGeom>
              <a:rect b="b" l="l" r="r" t="t"/>
              <a:pathLst>
                <a:path extrusionOk="0" h="440" w="410">
                  <a:moveTo>
                    <a:pt x="0" y="1"/>
                  </a:moveTo>
                  <a:lnTo>
                    <a:pt x="0" y="439"/>
                  </a:lnTo>
                  <a:lnTo>
                    <a:pt x="410" y="439"/>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61"/>
          <p:cNvGrpSpPr/>
          <p:nvPr/>
        </p:nvGrpSpPr>
        <p:grpSpPr>
          <a:xfrm>
            <a:off x="5317314" y="3910807"/>
            <a:ext cx="474821" cy="409902"/>
            <a:chOff x="6166838" y="4089800"/>
            <a:chExt cx="350525" cy="302600"/>
          </a:xfrm>
        </p:grpSpPr>
        <p:sp>
          <p:nvSpPr>
            <p:cNvPr id="3499" name="Google Shape;3499;p61"/>
            <p:cNvSpPr/>
            <p:nvPr/>
          </p:nvSpPr>
          <p:spPr>
            <a:xfrm>
              <a:off x="6166838" y="4089800"/>
              <a:ext cx="350525" cy="302600"/>
            </a:xfrm>
            <a:custGeom>
              <a:rect b="b" l="l" r="r" t="t"/>
              <a:pathLst>
                <a:path extrusionOk="0" h="12104" w="14021">
                  <a:moveTo>
                    <a:pt x="4872" y="1591"/>
                  </a:moveTo>
                  <a:lnTo>
                    <a:pt x="4872" y="1885"/>
                  </a:lnTo>
                  <a:lnTo>
                    <a:pt x="3277" y="3617"/>
                  </a:lnTo>
                  <a:lnTo>
                    <a:pt x="1843" y="3617"/>
                  </a:lnTo>
                  <a:lnTo>
                    <a:pt x="408" y="1889"/>
                  </a:lnTo>
                  <a:lnTo>
                    <a:pt x="408" y="1591"/>
                  </a:lnTo>
                  <a:close/>
                  <a:moveTo>
                    <a:pt x="4024" y="4025"/>
                  </a:moveTo>
                  <a:lnTo>
                    <a:pt x="7954" y="8789"/>
                  </a:lnTo>
                  <a:lnTo>
                    <a:pt x="13606" y="8789"/>
                  </a:lnTo>
                  <a:lnTo>
                    <a:pt x="13606" y="11692"/>
                  </a:lnTo>
                  <a:lnTo>
                    <a:pt x="1339" y="11692"/>
                  </a:lnTo>
                  <a:lnTo>
                    <a:pt x="1339" y="4025"/>
                  </a:lnTo>
                  <a:close/>
                  <a:moveTo>
                    <a:pt x="1177" y="1"/>
                  </a:moveTo>
                  <a:lnTo>
                    <a:pt x="1177" y="1177"/>
                  </a:lnTo>
                  <a:lnTo>
                    <a:pt x="0" y="1177"/>
                  </a:lnTo>
                  <a:lnTo>
                    <a:pt x="0" y="2042"/>
                  </a:lnTo>
                  <a:lnTo>
                    <a:pt x="1304" y="3615"/>
                  </a:lnTo>
                  <a:lnTo>
                    <a:pt x="903" y="3615"/>
                  </a:lnTo>
                  <a:lnTo>
                    <a:pt x="903" y="12104"/>
                  </a:lnTo>
                  <a:lnTo>
                    <a:pt x="14020" y="12104"/>
                  </a:lnTo>
                  <a:lnTo>
                    <a:pt x="14020" y="8380"/>
                  </a:lnTo>
                  <a:lnTo>
                    <a:pt x="8171" y="8380"/>
                  </a:lnTo>
                  <a:lnTo>
                    <a:pt x="4241" y="3615"/>
                  </a:lnTo>
                  <a:lnTo>
                    <a:pt x="3843" y="3615"/>
                  </a:lnTo>
                  <a:lnTo>
                    <a:pt x="5284" y="2049"/>
                  </a:lnTo>
                  <a:lnTo>
                    <a:pt x="5284" y="1177"/>
                  </a:lnTo>
                  <a:lnTo>
                    <a:pt x="1588" y="1177"/>
                  </a:lnTo>
                  <a:lnTo>
                    <a:pt x="1588" y="410"/>
                  </a:lnTo>
                  <a:lnTo>
                    <a:pt x="1998" y="410"/>
                  </a:lnTo>
                  <a:lnTo>
                    <a:pt x="1998" y="767"/>
                  </a:lnTo>
                  <a:lnTo>
                    <a:pt x="2436" y="767"/>
                  </a:lnTo>
                  <a:lnTo>
                    <a:pt x="24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6428288" y="4249275"/>
              <a:ext cx="34900" cy="10325"/>
            </a:xfrm>
            <a:custGeom>
              <a:rect b="b" l="l" r="r" t="t"/>
              <a:pathLst>
                <a:path extrusionOk="0" h="413" w="1396">
                  <a:moveTo>
                    <a:pt x="0" y="1"/>
                  </a:moveTo>
                  <a:lnTo>
                    <a:pt x="0" y="412"/>
                  </a:lnTo>
                  <a:lnTo>
                    <a:pt x="1396" y="412"/>
                  </a:lnTo>
                  <a:lnTo>
                    <a:pt x="13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6284588" y="4156050"/>
              <a:ext cx="232700" cy="131600"/>
            </a:xfrm>
            <a:custGeom>
              <a:rect b="b" l="l" r="r" t="t"/>
              <a:pathLst>
                <a:path extrusionOk="0" h="5264" w="9308">
                  <a:moveTo>
                    <a:pt x="1021" y="0"/>
                  </a:moveTo>
                  <a:cubicBezTo>
                    <a:pt x="822" y="0"/>
                    <a:pt x="631" y="78"/>
                    <a:pt x="491" y="214"/>
                  </a:cubicBezTo>
                  <a:lnTo>
                    <a:pt x="0" y="689"/>
                  </a:lnTo>
                  <a:lnTo>
                    <a:pt x="3744" y="5263"/>
                  </a:lnTo>
                  <a:lnTo>
                    <a:pt x="9308" y="5263"/>
                  </a:lnTo>
                  <a:lnTo>
                    <a:pt x="9308" y="4494"/>
                  </a:lnTo>
                  <a:cubicBezTo>
                    <a:pt x="9308" y="4074"/>
                    <a:pt x="8964" y="3730"/>
                    <a:pt x="8543" y="3730"/>
                  </a:cubicBezTo>
                  <a:lnTo>
                    <a:pt x="8075" y="3730"/>
                  </a:lnTo>
                  <a:lnTo>
                    <a:pt x="8075" y="4141"/>
                  </a:lnTo>
                  <a:lnTo>
                    <a:pt x="8541" y="4141"/>
                  </a:lnTo>
                  <a:cubicBezTo>
                    <a:pt x="8541" y="4141"/>
                    <a:pt x="8887" y="4310"/>
                    <a:pt x="8896" y="4503"/>
                  </a:cubicBezTo>
                  <a:lnTo>
                    <a:pt x="8896" y="4853"/>
                  </a:lnTo>
                  <a:lnTo>
                    <a:pt x="3948" y="4853"/>
                  </a:lnTo>
                  <a:lnTo>
                    <a:pt x="581" y="744"/>
                  </a:lnTo>
                  <a:lnTo>
                    <a:pt x="793" y="538"/>
                  </a:lnTo>
                  <a:cubicBezTo>
                    <a:pt x="859" y="474"/>
                    <a:pt x="944" y="441"/>
                    <a:pt x="1035" y="441"/>
                  </a:cubicBezTo>
                  <a:cubicBezTo>
                    <a:pt x="1040" y="441"/>
                    <a:pt x="1046" y="441"/>
                    <a:pt x="1052" y="442"/>
                  </a:cubicBezTo>
                  <a:cubicBezTo>
                    <a:pt x="1148" y="446"/>
                    <a:pt x="1233" y="492"/>
                    <a:pt x="1297" y="564"/>
                  </a:cubicBezTo>
                  <a:lnTo>
                    <a:pt x="4337" y="4141"/>
                  </a:lnTo>
                  <a:lnTo>
                    <a:pt x="4846" y="4141"/>
                  </a:lnTo>
                  <a:lnTo>
                    <a:pt x="4846" y="3730"/>
                  </a:lnTo>
                  <a:lnTo>
                    <a:pt x="4526" y="3730"/>
                  </a:lnTo>
                  <a:lnTo>
                    <a:pt x="1604" y="273"/>
                  </a:lnTo>
                  <a:cubicBezTo>
                    <a:pt x="1468" y="111"/>
                    <a:pt x="1271" y="12"/>
                    <a:pt x="1060" y="1"/>
                  </a:cubicBezTo>
                  <a:cubicBezTo>
                    <a:pt x="1047" y="1"/>
                    <a:pt x="1034"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6391363" y="4208200"/>
              <a:ext cx="108800" cy="60275"/>
            </a:xfrm>
            <a:custGeom>
              <a:rect b="b" l="l" r="r" t="t"/>
              <a:pathLst>
                <a:path extrusionOk="0" h="2411" w="4352">
                  <a:moveTo>
                    <a:pt x="767" y="1"/>
                  </a:moveTo>
                  <a:cubicBezTo>
                    <a:pt x="345" y="1"/>
                    <a:pt x="1" y="347"/>
                    <a:pt x="1" y="767"/>
                  </a:cubicBezTo>
                  <a:lnTo>
                    <a:pt x="421" y="767"/>
                  </a:lnTo>
                  <a:cubicBezTo>
                    <a:pt x="421" y="570"/>
                    <a:pt x="581" y="413"/>
                    <a:pt x="778" y="413"/>
                  </a:cubicBezTo>
                  <a:lnTo>
                    <a:pt x="822" y="384"/>
                  </a:lnTo>
                  <a:lnTo>
                    <a:pt x="822" y="2410"/>
                  </a:lnTo>
                  <a:lnTo>
                    <a:pt x="1232" y="2410"/>
                  </a:lnTo>
                  <a:lnTo>
                    <a:pt x="1232" y="384"/>
                  </a:lnTo>
                  <a:lnTo>
                    <a:pt x="3149" y="384"/>
                  </a:lnTo>
                  <a:lnTo>
                    <a:pt x="3149" y="2410"/>
                  </a:lnTo>
                  <a:lnTo>
                    <a:pt x="3560" y="2410"/>
                  </a:lnTo>
                  <a:lnTo>
                    <a:pt x="3560" y="413"/>
                  </a:lnTo>
                  <a:lnTo>
                    <a:pt x="3574" y="413"/>
                  </a:lnTo>
                  <a:cubicBezTo>
                    <a:pt x="3771" y="413"/>
                    <a:pt x="3931" y="570"/>
                    <a:pt x="3931" y="767"/>
                  </a:cubicBezTo>
                  <a:lnTo>
                    <a:pt x="4351" y="767"/>
                  </a:lnTo>
                  <a:cubicBezTo>
                    <a:pt x="4349" y="347"/>
                    <a:pt x="4007" y="1"/>
                    <a:pt x="3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p:nvPr/>
          </p:nvSpPr>
          <p:spPr>
            <a:xfrm>
              <a:off x="6177738" y="4102775"/>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04" name="Google Shape;3504;p61"/>
          <p:cNvCxnSpPr>
            <a:stCxn id="3479" idx="3"/>
            <a:endCxn id="3481" idx="1"/>
          </p:cNvCxnSpPr>
          <p:nvPr/>
        </p:nvCxnSpPr>
        <p:spPr>
          <a:xfrm>
            <a:off x="2238125" y="2845750"/>
            <a:ext cx="6882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505" name="Google Shape;3505;p61"/>
          <p:cNvCxnSpPr>
            <a:stCxn id="3481" idx="3"/>
            <a:endCxn id="3484" idx="2"/>
          </p:cNvCxnSpPr>
          <p:nvPr/>
        </p:nvCxnSpPr>
        <p:spPr>
          <a:xfrm>
            <a:off x="4425423" y="2845750"/>
            <a:ext cx="762600" cy="600"/>
          </a:xfrm>
          <a:prstGeom prst="bentConnector3">
            <a:avLst>
              <a:gd fmla="val 49997" name="adj1"/>
            </a:avLst>
          </a:prstGeom>
          <a:noFill/>
          <a:ln cap="flat" cmpd="sng" w="9525">
            <a:solidFill>
              <a:schemeClr val="dk1"/>
            </a:solidFill>
            <a:prstDash val="solid"/>
            <a:round/>
            <a:headEnd len="med" w="med" type="none"/>
            <a:tailEnd len="med" w="med" type="none"/>
          </a:ln>
        </p:spPr>
      </p:cxnSp>
      <p:cxnSp>
        <p:nvCxnSpPr>
          <p:cNvPr id="3506" name="Google Shape;3506;p61"/>
          <p:cNvCxnSpPr>
            <a:stCxn id="3479" idx="3"/>
            <a:endCxn id="3482" idx="1"/>
          </p:cNvCxnSpPr>
          <p:nvPr/>
        </p:nvCxnSpPr>
        <p:spPr>
          <a:xfrm flipH="1" rot="10800000">
            <a:off x="2238125" y="1930450"/>
            <a:ext cx="688200" cy="915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507" name="Google Shape;3507;p61"/>
          <p:cNvCxnSpPr>
            <a:stCxn id="3479" idx="3"/>
            <a:endCxn id="3480" idx="1"/>
          </p:cNvCxnSpPr>
          <p:nvPr/>
        </p:nvCxnSpPr>
        <p:spPr>
          <a:xfrm>
            <a:off x="2238125" y="2845750"/>
            <a:ext cx="688200" cy="915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508" name="Google Shape;3508;p61"/>
          <p:cNvCxnSpPr>
            <a:stCxn id="3480" idx="3"/>
            <a:endCxn id="3485" idx="2"/>
          </p:cNvCxnSpPr>
          <p:nvPr/>
        </p:nvCxnSpPr>
        <p:spPr>
          <a:xfrm>
            <a:off x="4425423" y="3760975"/>
            <a:ext cx="762600" cy="354900"/>
          </a:xfrm>
          <a:prstGeom prst="bentConnector3">
            <a:avLst>
              <a:gd fmla="val 49997" name="adj1"/>
            </a:avLst>
          </a:prstGeom>
          <a:noFill/>
          <a:ln cap="flat" cmpd="sng" w="9525">
            <a:solidFill>
              <a:schemeClr val="dk1"/>
            </a:solidFill>
            <a:prstDash val="solid"/>
            <a:round/>
            <a:headEnd len="med" w="med" type="none"/>
            <a:tailEnd len="med" w="med" type="none"/>
          </a:ln>
        </p:spPr>
      </p:cxnSp>
      <p:cxnSp>
        <p:nvCxnSpPr>
          <p:cNvPr id="3509" name="Google Shape;3509;p61"/>
          <p:cNvCxnSpPr>
            <a:stCxn id="3481" idx="3"/>
            <a:endCxn id="3485" idx="2"/>
          </p:cNvCxnSpPr>
          <p:nvPr/>
        </p:nvCxnSpPr>
        <p:spPr>
          <a:xfrm>
            <a:off x="4425423" y="2845750"/>
            <a:ext cx="762600" cy="1269900"/>
          </a:xfrm>
          <a:prstGeom prst="bentConnector3">
            <a:avLst>
              <a:gd fmla="val 49997" name="adj1"/>
            </a:avLst>
          </a:prstGeom>
          <a:noFill/>
          <a:ln cap="flat" cmpd="sng" w="9525">
            <a:solidFill>
              <a:schemeClr val="dk1"/>
            </a:solidFill>
            <a:prstDash val="solid"/>
            <a:round/>
            <a:headEnd len="med" w="med" type="none"/>
            <a:tailEnd len="med" w="med" type="none"/>
          </a:ln>
        </p:spPr>
      </p:cxnSp>
      <p:cxnSp>
        <p:nvCxnSpPr>
          <p:cNvPr id="3510" name="Google Shape;3510;p61"/>
          <p:cNvCxnSpPr>
            <a:stCxn id="3482" idx="3"/>
            <a:endCxn id="3483" idx="2"/>
          </p:cNvCxnSpPr>
          <p:nvPr/>
        </p:nvCxnSpPr>
        <p:spPr>
          <a:xfrm flipH="1" rot="10800000">
            <a:off x="4425423" y="1560325"/>
            <a:ext cx="762600" cy="370200"/>
          </a:xfrm>
          <a:prstGeom prst="bentConnector3">
            <a:avLst>
              <a:gd fmla="val 49997"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4" name="Shape 3514"/>
        <p:cNvGrpSpPr/>
        <p:nvPr/>
      </p:nvGrpSpPr>
      <p:grpSpPr>
        <a:xfrm>
          <a:off x="0" y="0"/>
          <a:ext cx="0" cy="0"/>
          <a:chOff x="0" y="0"/>
          <a:chExt cx="0" cy="0"/>
        </a:xfrm>
      </p:grpSpPr>
      <p:sp>
        <p:nvSpPr>
          <p:cNvPr id="3515" name="Google Shape;3515;p62"/>
          <p:cNvSpPr txBox="1"/>
          <p:nvPr>
            <p:ph type="title"/>
          </p:nvPr>
        </p:nvSpPr>
        <p:spPr>
          <a:xfrm>
            <a:off x="1893900" y="2547900"/>
            <a:ext cx="5356200" cy="66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3516" name="Google Shape;3516;p62"/>
          <p:cNvSpPr txBox="1"/>
          <p:nvPr>
            <p:ph idx="2" type="title"/>
          </p:nvPr>
        </p:nvSpPr>
        <p:spPr>
          <a:xfrm>
            <a:off x="3188401" y="1440375"/>
            <a:ext cx="2767200" cy="10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517" name="Google Shape;3517;p62"/>
          <p:cNvSpPr txBox="1"/>
          <p:nvPr>
            <p:ph idx="1" type="subTitle"/>
          </p:nvPr>
        </p:nvSpPr>
        <p:spPr>
          <a:xfrm>
            <a:off x="1893900" y="3123600"/>
            <a:ext cx="5356200" cy="4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grpSp>
        <p:nvGrpSpPr>
          <p:cNvPr id="3518" name="Google Shape;3518;p62"/>
          <p:cNvGrpSpPr/>
          <p:nvPr/>
        </p:nvGrpSpPr>
        <p:grpSpPr>
          <a:xfrm>
            <a:off x="7155582" y="2507713"/>
            <a:ext cx="1498425" cy="2159432"/>
            <a:chOff x="531282" y="2350038"/>
            <a:chExt cx="1498425" cy="2159432"/>
          </a:xfrm>
        </p:grpSpPr>
        <p:sp>
          <p:nvSpPr>
            <p:cNvPr id="3519" name="Google Shape;3519;p62"/>
            <p:cNvSpPr/>
            <p:nvPr/>
          </p:nvSpPr>
          <p:spPr>
            <a:xfrm>
              <a:off x="531282" y="2350172"/>
              <a:ext cx="1498425" cy="2159298"/>
            </a:xfrm>
            <a:custGeom>
              <a:rect b="b" l="l" r="r" t="t"/>
              <a:pathLst>
                <a:path extrusionOk="0" h="24162" w="16767">
                  <a:moveTo>
                    <a:pt x="8383" y="1"/>
                  </a:moveTo>
                  <a:cubicBezTo>
                    <a:pt x="3763" y="1"/>
                    <a:pt x="1" y="3760"/>
                    <a:pt x="1" y="8383"/>
                  </a:cubicBezTo>
                  <a:lnTo>
                    <a:pt x="1" y="15779"/>
                  </a:lnTo>
                  <a:cubicBezTo>
                    <a:pt x="1" y="17690"/>
                    <a:pt x="631" y="19489"/>
                    <a:pt x="1823" y="20990"/>
                  </a:cubicBezTo>
                  <a:cubicBezTo>
                    <a:pt x="3426" y="23007"/>
                    <a:pt x="5816" y="24162"/>
                    <a:pt x="8383" y="24162"/>
                  </a:cubicBezTo>
                  <a:cubicBezTo>
                    <a:pt x="12321" y="24162"/>
                    <a:pt x="15769" y="21367"/>
                    <a:pt x="16585" y="17509"/>
                  </a:cubicBezTo>
                  <a:cubicBezTo>
                    <a:pt x="16631" y="17274"/>
                    <a:pt x="16670" y="17033"/>
                    <a:pt x="16700" y="16799"/>
                  </a:cubicBezTo>
                  <a:lnTo>
                    <a:pt x="16700" y="16786"/>
                  </a:lnTo>
                  <a:cubicBezTo>
                    <a:pt x="16740" y="16453"/>
                    <a:pt x="16759" y="16119"/>
                    <a:pt x="16759" y="15779"/>
                  </a:cubicBezTo>
                  <a:lnTo>
                    <a:pt x="16759" y="8383"/>
                  </a:lnTo>
                  <a:cubicBezTo>
                    <a:pt x="16766" y="3763"/>
                    <a:pt x="13007" y="1"/>
                    <a:pt x="8383" y="1"/>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579675" y="2398386"/>
              <a:ext cx="1401640" cy="2062870"/>
            </a:xfrm>
            <a:custGeom>
              <a:rect b="b" l="l" r="r" t="t"/>
              <a:pathLst>
                <a:path extrusionOk="0" h="23083" w="15684">
                  <a:moveTo>
                    <a:pt x="7842" y="1"/>
                  </a:moveTo>
                  <a:cubicBezTo>
                    <a:pt x="3519" y="1"/>
                    <a:pt x="1" y="3519"/>
                    <a:pt x="1" y="7842"/>
                  </a:cubicBezTo>
                  <a:lnTo>
                    <a:pt x="1" y="15238"/>
                  </a:lnTo>
                  <a:cubicBezTo>
                    <a:pt x="1" y="19561"/>
                    <a:pt x="3519" y="23083"/>
                    <a:pt x="7842" y="23083"/>
                  </a:cubicBezTo>
                  <a:cubicBezTo>
                    <a:pt x="12165" y="23083"/>
                    <a:pt x="15683" y="19561"/>
                    <a:pt x="15683" y="15238"/>
                  </a:cubicBezTo>
                  <a:lnTo>
                    <a:pt x="15683" y="7842"/>
                  </a:lnTo>
                  <a:cubicBezTo>
                    <a:pt x="15683" y="3519"/>
                    <a:pt x="12165" y="1"/>
                    <a:pt x="7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576726" y="2395437"/>
              <a:ext cx="1407538" cy="2068500"/>
            </a:xfrm>
            <a:custGeom>
              <a:rect b="b" l="l" r="r" t="t"/>
              <a:pathLst>
                <a:path extrusionOk="0" h="23146" w="15750">
                  <a:moveTo>
                    <a:pt x="7875" y="67"/>
                  </a:moveTo>
                  <a:cubicBezTo>
                    <a:pt x="12182" y="67"/>
                    <a:pt x="15683" y="3568"/>
                    <a:pt x="15683" y="7875"/>
                  </a:cubicBezTo>
                  <a:lnTo>
                    <a:pt x="15683" y="15271"/>
                  </a:lnTo>
                  <a:cubicBezTo>
                    <a:pt x="15683" y="19578"/>
                    <a:pt x="12182" y="23083"/>
                    <a:pt x="7875" y="23083"/>
                  </a:cubicBezTo>
                  <a:cubicBezTo>
                    <a:pt x="3568" y="23083"/>
                    <a:pt x="67" y="19578"/>
                    <a:pt x="67" y="15271"/>
                  </a:cubicBezTo>
                  <a:lnTo>
                    <a:pt x="67" y="7875"/>
                  </a:lnTo>
                  <a:cubicBezTo>
                    <a:pt x="67" y="3568"/>
                    <a:pt x="3568" y="67"/>
                    <a:pt x="7875" y="67"/>
                  </a:cubicBezTo>
                  <a:close/>
                  <a:moveTo>
                    <a:pt x="7875" y="1"/>
                  </a:moveTo>
                  <a:cubicBezTo>
                    <a:pt x="3532" y="1"/>
                    <a:pt x="1" y="3535"/>
                    <a:pt x="1" y="7875"/>
                  </a:cubicBezTo>
                  <a:lnTo>
                    <a:pt x="1" y="15271"/>
                  </a:lnTo>
                  <a:cubicBezTo>
                    <a:pt x="1" y="19614"/>
                    <a:pt x="3535" y="23145"/>
                    <a:pt x="7875" y="23145"/>
                  </a:cubicBezTo>
                  <a:cubicBezTo>
                    <a:pt x="12218" y="23145"/>
                    <a:pt x="15749" y="19617"/>
                    <a:pt x="15749" y="15271"/>
                  </a:cubicBezTo>
                  <a:lnTo>
                    <a:pt x="15749" y="7875"/>
                  </a:lnTo>
                  <a:cubicBezTo>
                    <a:pt x="15749" y="3532"/>
                    <a:pt x="12215" y="1"/>
                    <a:pt x="7875"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102921" y="3214229"/>
              <a:ext cx="207958" cy="337452"/>
            </a:xfrm>
            <a:custGeom>
              <a:rect b="b" l="l" r="r" t="t"/>
              <a:pathLst>
                <a:path extrusionOk="0" h="3776" w="2327">
                  <a:moveTo>
                    <a:pt x="2119" y="0"/>
                  </a:moveTo>
                  <a:lnTo>
                    <a:pt x="0" y="1089"/>
                  </a:lnTo>
                  <a:lnTo>
                    <a:pt x="258" y="3776"/>
                  </a:lnTo>
                  <a:lnTo>
                    <a:pt x="2327" y="3396"/>
                  </a:lnTo>
                  <a:lnTo>
                    <a:pt x="21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1099972" y="3210475"/>
              <a:ext cx="213856" cy="344154"/>
            </a:xfrm>
            <a:custGeom>
              <a:rect b="b" l="l" r="r" t="t"/>
              <a:pathLst>
                <a:path extrusionOk="0" h="3851" w="2393">
                  <a:moveTo>
                    <a:pt x="2122" y="92"/>
                  </a:moveTo>
                  <a:lnTo>
                    <a:pt x="2327" y="3408"/>
                  </a:lnTo>
                  <a:lnTo>
                    <a:pt x="320" y="3775"/>
                  </a:lnTo>
                  <a:lnTo>
                    <a:pt x="66" y="1151"/>
                  </a:lnTo>
                  <a:lnTo>
                    <a:pt x="2122" y="92"/>
                  </a:lnTo>
                  <a:close/>
                  <a:moveTo>
                    <a:pt x="2151" y="1"/>
                  </a:moveTo>
                  <a:cubicBezTo>
                    <a:pt x="2145" y="1"/>
                    <a:pt x="2140" y="2"/>
                    <a:pt x="2135" y="6"/>
                  </a:cubicBezTo>
                  <a:lnTo>
                    <a:pt x="17" y="1098"/>
                  </a:lnTo>
                  <a:cubicBezTo>
                    <a:pt x="4" y="1105"/>
                    <a:pt x="0" y="1118"/>
                    <a:pt x="0" y="1131"/>
                  </a:cubicBezTo>
                  <a:lnTo>
                    <a:pt x="258" y="3818"/>
                  </a:lnTo>
                  <a:cubicBezTo>
                    <a:pt x="258" y="3831"/>
                    <a:pt x="264" y="3837"/>
                    <a:pt x="271" y="3841"/>
                  </a:cubicBezTo>
                  <a:cubicBezTo>
                    <a:pt x="281" y="3844"/>
                    <a:pt x="284" y="3851"/>
                    <a:pt x="291" y="3851"/>
                  </a:cubicBezTo>
                  <a:cubicBezTo>
                    <a:pt x="291" y="3851"/>
                    <a:pt x="297" y="3851"/>
                    <a:pt x="297" y="3837"/>
                  </a:cubicBezTo>
                  <a:lnTo>
                    <a:pt x="2363" y="3458"/>
                  </a:lnTo>
                  <a:cubicBezTo>
                    <a:pt x="2380" y="3458"/>
                    <a:pt x="2393" y="3441"/>
                    <a:pt x="2393" y="3425"/>
                  </a:cubicBezTo>
                  <a:lnTo>
                    <a:pt x="2185" y="29"/>
                  </a:lnTo>
                  <a:cubicBezTo>
                    <a:pt x="2185" y="22"/>
                    <a:pt x="2178" y="9"/>
                    <a:pt x="2168" y="6"/>
                  </a:cubicBezTo>
                  <a:cubicBezTo>
                    <a:pt x="2162" y="2"/>
                    <a:pt x="2156" y="1"/>
                    <a:pt x="2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956359" y="2958278"/>
              <a:ext cx="484640" cy="477133"/>
            </a:xfrm>
            <a:custGeom>
              <a:rect b="b" l="l" r="r" t="t"/>
              <a:pathLst>
                <a:path extrusionOk="0" h="5339" w="5423">
                  <a:moveTo>
                    <a:pt x="2313" y="0"/>
                  </a:moveTo>
                  <a:cubicBezTo>
                    <a:pt x="1530" y="0"/>
                    <a:pt x="853" y="599"/>
                    <a:pt x="723" y="1379"/>
                  </a:cubicBezTo>
                  <a:cubicBezTo>
                    <a:pt x="723" y="1392"/>
                    <a:pt x="719" y="1399"/>
                    <a:pt x="719" y="1412"/>
                  </a:cubicBezTo>
                  <a:cubicBezTo>
                    <a:pt x="587" y="2263"/>
                    <a:pt x="1049" y="2504"/>
                    <a:pt x="525" y="3148"/>
                  </a:cubicBezTo>
                  <a:cubicBezTo>
                    <a:pt x="0" y="3791"/>
                    <a:pt x="545" y="3640"/>
                    <a:pt x="653" y="3725"/>
                  </a:cubicBezTo>
                  <a:cubicBezTo>
                    <a:pt x="743" y="3801"/>
                    <a:pt x="502" y="5267"/>
                    <a:pt x="1036" y="5336"/>
                  </a:cubicBezTo>
                  <a:cubicBezTo>
                    <a:pt x="1052" y="5338"/>
                    <a:pt x="1070" y="5339"/>
                    <a:pt x="1089" y="5339"/>
                  </a:cubicBezTo>
                  <a:cubicBezTo>
                    <a:pt x="1267" y="5339"/>
                    <a:pt x="1603" y="5257"/>
                    <a:pt x="2317" y="5075"/>
                  </a:cubicBezTo>
                  <a:lnTo>
                    <a:pt x="4663" y="2894"/>
                  </a:lnTo>
                  <a:cubicBezTo>
                    <a:pt x="5422" y="1504"/>
                    <a:pt x="3792" y="79"/>
                    <a:pt x="2399" y="3"/>
                  </a:cubicBezTo>
                  <a:cubicBezTo>
                    <a:pt x="2370" y="1"/>
                    <a:pt x="2341" y="0"/>
                    <a:pt x="2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978433" y="2869535"/>
              <a:ext cx="305905" cy="253267"/>
            </a:xfrm>
            <a:custGeom>
              <a:rect b="b" l="l" r="r" t="t"/>
              <a:pathLst>
                <a:path extrusionOk="0" h="2834" w="3423">
                  <a:moveTo>
                    <a:pt x="2484" y="1"/>
                  </a:moveTo>
                  <a:cubicBezTo>
                    <a:pt x="1802" y="1"/>
                    <a:pt x="898" y="176"/>
                    <a:pt x="360" y="979"/>
                  </a:cubicBezTo>
                  <a:cubicBezTo>
                    <a:pt x="80" y="1395"/>
                    <a:pt x="1" y="1771"/>
                    <a:pt x="126" y="2088"/>
                  </a:cubicBezTo>
                  <a:cubicBezTo>
                    <a:pt x="344" y="2639"/>
                    <a:pt x="1090" y="2827"/>
                    <a:pt x="1123" y="2834"/>
                  </a:cubicBezTo>
                  <a:lnTo>
                    <a:pt x="1133" y="2834"/>
                  </a:lnTo>
                  <a:cubicBezTo>
                    <a:pt x="1146" y="2834"/>
                    <a:pt x="1162" y="2821"/>
                    <a:pt x="1166" y="2817"/>
                  </a:cubicBezTo>
                  <a:cubicBezTo>
                    <a:pt x="1169" y="2798"/>
                    <a:pt x="1156" y="2781"/>
                    <a:pt x="1139" y="2778"/>
                  </a:cubicBezTo>
                  <a:cubicBezTo>
                    <a:pt x="1133" y="2771"/>
                    <a:pt x="393" y="2590"/>
                    <a:pt x="189" y="2068"/>
                  </a:cubicBezTo>
                  <a:cubicBezTo>
                    <a:pt x="73" y="1771"/>
                    <a:pt x="146" y="1415"/>
                    <a:pt x="413" y="1019"/>
                  </a:cubicBezTo>
                  <a:cubicBezTo>
                    <a:pt x="937" y="240"/>
                    <a:pt x="1816" y="70"/>
                    <a:pt x="2481" y="70"/>
                  </a:cubicBezTo>
                  <a:cubicBezTo>
                    <a:pt x="2985" y="70"/>
                    <a:pt x="3367" y="168"/>
                    <a:pt x="3377" y="171"/>
                  </a:cubicBezTo>
                  <a:cubicBezTo>
                    <a:pt x="3379" y="171"/>
                    <a:pt x="3381" y="171"/>
                    <a:pt x="3383" y="171"/>
                  </a:cubicBezTo>
                  <a:cubicBezTo>
                    <a:pt x="3400" y="171"/>
                    <a:pt x="3413" y="159"/>
                    <a:pt x="3416" y="144"/>
                  </a:cubicBezTo>
                  <a:cubicBezTo>
                    <a:pt x="3423" y="128"/>
                    <a:pt x="3410" y="108"/>
                    <a:pt x="3393" y="105"/>
                  </a:cubicBezTo>
                  <a:cubicBezTo>
                    <a:pt x="3385" y="100"/>
                    <a:pt x="2997" y="1"/>
                    <a:pt x="2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613389" y="3193227"/>
              <a:ext cx="411269" cy="659890"/>
            </a:xfrm>
            <a:custGeom>
              <a:rect b="b" l="l" r="r" t="t"/>
              <a:pathLst>
                <a:path extrusionOk="0" h="7384" w="4602">
                  <a:moveTo>
                    <a:pt x="41" y="1"/>
                  </a:moveTo>
                  <a:cubicBezTo>
                    <a:pt x="24" y="1"/>
                    <a:pt x="8" y="17"/>
                    <a:pt x="8" y="34"/>
                  </a:cubicBezTo>
                  <a:cubicBezTo>
                    <a:pt x="8" y="50"/>
                    <a:pt x="1" y="1595"/>
                    <a:pt x="1588" y="3185"/>
                  </a:cubicBezTo>
                  <a:cubicBezTo>
                    <a:pt x="1829" y="3423"/>
                    <a:pt x="2050" y="3638"/>
                    <a:pt x="2265" y="3849"/>
                  </a:cubicBezTo>
                  <a:cubicBezTo>
                    <a:pt x="3483" y="5034"/>
                    <a:pt x="4288" y="5816"/>
                    <a:pt x="4529" y="7357"/>
                  </a:cubicBezTo>
                  <a:cubicBezTo>
                    <a:pt x="4535" y="7370"/>
                    <a:pt x="4545" y="7383"/>
                    <a:pt x="4562" y="7383"/>
                  </a:cubicBezTo>
                  <a:cubicBezTo>
                    <a:pt x="4568" y="7383"/>
                    <a:pt x="4568" y="7383"/>
                    <a:pt x="4568" y="7380"/>
                  </a:cubicBezTo>
                  <a:cubicBezTo>
                    <a:pt x="4588" y="7377"/>
                    <a:pt x="4601" y="7360"/>
                    <a:pt x="4595" y="7344"/>
                  </a:cubicBezTo>
                  <a:cubicBezTo>
                    <a:pt x="4354" y="5779"/>
                    <a:pt x="3539" y="4991"/>
                    <a:pt x="2311" y="3799"/>
                  </a:cubicBezTo>
                  <a:cubicBezTo>
                    <a:pt x="2097" y="3588"/>
                    <a:pt x="1872" y="3374"/>
                    <a:pt x="1635" y="3136"/>
                  </a:cubicBezTo>
                  <a:cubicBezTo>
                    <a:pt x="70" y="1568"/>
                    <a:pt x="74" y="50"/>
                    <a:pt x="74" y="34"/>
                  </a:cubicBezTo>
                  <a:cubicBezTo>
                    <a:pt x="74" y="17"/>
                    <a:pt x="57" y="1"/>
                    <a:pt x="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1608116" y="3171689"/>
              <a:ext cx="253178" cy="405639"/>
            </a:xfrm>
            <a:custGeom>
              <a:rect b="b" l="l" r="r" t="t"/>
              <a:pathLst>
                <a:path extrusionOk="0" h="4539" w="2833">
                  <a:moveTo>
                    <a:pt x="37" y="0"/>
                  </a:moveTo>
                  <a:cubicBezTo>
                    <a:pt x="34" y="0"/>
                    <a:pt x="32" y="0"/>
                    <a:pt x="30" y="1"/>
                  </a:cubicBezTo>
                  <a:cubicBezTo>
                    <a:pt x="10" y="7"/>
                    <a:pt x="1" y="27"/>
                    <a:pt x="7" y="44"/>
                  </a:cubicBezTo>
                  <a:cubicBezTo>
                    <a:pt x="14" y="67"/>
                    <a:pt x="733" y="2704"/>
                    <a:pt x="2769" y="4532"/>
                  </a:cubicBezTo>
                  <a:cubicBezTo>
                    <a:pt x="2773" y="4535"/>
                    <a:pt x="2783" y="4539"/>
                    <a:pt x="2789" y="4539"/>
                  </a:cubicBezTo>
                  <a:cubicBezTo>
                    <a:pt x="2802" y="4539"/>
                    <a:pt x="2812" y="4535"/>
                    <a:pt x="2819" y="4529"/>
                  </a:cubicBezTo>
                  <a:cubicBezTo>
                    <a:pt x="2832" y="4516"/>
                    <a:pt x="2826" y="4496"/>
                    <a:pt x="2816" y="4483"/>
                  </a:cubicBezTo>
                  <a:cubicBezTo>
                    <a:pt x="793" y="2671"/>
                    <a:pt x="80" y="50"/>
                    <a:pt x="73" y="27"/>
                  </a:cubicBezTo>
                  <a:cubicBezTo>
                    <a:pt x="67" y="10"/>
                    <a:pt x="52" y="0"/>
                    <a:pt x="37"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737779" y="2733975"/>
              <a:ext cx="8800" cy="1108771"/>
            </a:xfrm>
            <a:custGeom>
              <a:rect b="b" l="l" r="r" t="t"/>
              <a:pathLst>
                <a:path extrusionOk="0" h="8433" w="67">
                  <a:moveTo>
                    <a:pt x="34" y="1"/>
                  </a:moveTo>
                  <a:cubicBezTo>
                    <a:pt x="17" y="1"/>
                    <a:pt x="1" y="17"/>
                    <a:pt x="1" y="34"/>
                  </a:cubicBezTo>
                  <a:cubicBezTo>
                    <a:pt x="1" y="57"/>
                    <a:pt x="14" y="67"/>
                    <a:pt x="34" y="67"/>
                  </a:cubicBezTo>
                  <a:cubicBezTo>
                    <a:pt x="50" y="67"/>
                    <a:pt x="67" y="50"/>
                    <a:pt x="67" y="34"/>
                  </a:cubicBezTo>
                  <a:cubicBezTo>
                    <a:pt x="67" y="17"/>
                    <a:pt x="50" y="1"/>
                    <a:pt x="34" y="1"/>
                  </a:cubicBezTo>
                  <a:close/>
                  <a:moveTo>
                    <a:pt x="34" y="258"/>
                  </a:moveTo>
                  <a:cubicBezTo>
                    <a:pt x="17" y="258"/>
                    <a:pt x="1" y="275"/>
                    <a:pt x="1" y="291"/>
                  </a:cubicBezTo>
                  <a:cubicBezTo>
                    <a:pt x="1" y="308"/>
                    <a:pt x="14" y="324"/>
                    <a:pt x="34" y="324"/>
                  </a:cubicBezTo>
                  <a:cubicBezTo>
                    <a:pt x="50" y="324"/>
                    <a:pt x="67" y="308"/>
                    <a:pt x="67" y="291"/>
                  </a:cubicBezTo>
                  <a:cubicBezTo>
                    <a:pt x="67" y="275"/>
                    <a:pt x="50" y="258"/>
                    <a:pt x="34" y="258"/>
                  </a:cubicBezTo>
                  <a:close/>
                  <a:moveTo>
                    <a:pt x="34" y="509"/>
                  </a:moveTo>
                  <a:cubicBezTo>
                    <a:pt x="17" y="509"/>
                    <a:pt x="1" y="525"/>
                    <a:pt x="1" y="542"/>
                  </a:cubicBezTo>
                  <a:cubicBezTo>
                    <a:pt x="1" y="558"/>
                    <a:pt x="14" y="575"/>
                    <a:pt x="34" y="575"/>
                  </a:cubicBezTo>
                  <a:cubicBezTo>
                    <a:pt x="50" y="575"/>
                    <a:pt x="67" y="558"/>
                    <a:pt x="67" y="542"/>
                  </a:cubicBezTo>
                  <a:cubicBezTo>
                    <a:pt x="67" y="525"/>
                    <a:pt x="50" y="509"/>
                    <a:pt x="34" y="509"/>
                  </a:cubicBezTo>
                  <a:close/>
                  <a:moveTo>
                    <a:pt x="34" y="760"/>
                  </a:moveTo>
                  <a:cubicBezTo>
                    <a:pt x="17" y="760"/>
                    <a:pt x="1" y="776"/>
                    <a:pt x="1" y="793"/>
                  </a:cubicBezTo>
                  <a:cubicBezTo>
                    <a:pt x="1" y="816"/>
                    <a:pt x="14" y="826"/>
                    <a:pt x="34" y="826"/>
                  </a:cubicBezTo>
                  <a:cubicBezTo>
                    <a:pt x="50" y="826"/>
                    <a:pt x="67" y="809"/>
                    <a:pt x="67" y="793"/>
                  </a:cubicBezTo>
                  <a:cubicBezTo>
                    <a:pt x="67" y="776"/>
                    <a:pt x="50" y="760"/>
                    <a:pt x="34" y="760"/>
                  </a:cubicBezTo>
                  <a:close/>
                  <a:moveTo>
                    <a:pt x="34" y="1017"/>
                  </a:moveTo>
                  <a:cubicBezTo>
                    <a:pt x="17" y="1017"/>
                    <a:pt x="1" y="1034"/>
                    <a:pt x="1" y="1050"/>
                  </a:cubicBezTo>
                  <a:cubicBezTo>
                    <a:pt x="1" y="1067"/>
                    <a:pt x="14" y="1083"/>
                    <a:pt x="34" y="1083"/>
                  </a:cubicBezTo>
                  <a:cubicBezTo>
                    <a:pt x="50" y="1083"/>
                    <a:pt x="67" y="1067"/>
                    <a:pt x="67" y="1050"/>
                  </a:cubicBezTo>
                  <a:cubicBezTo>
                    <a:pt x="67" y="1034"/>
                    <a:pt x="50" y="1017"/>
                    <a:pt x="34" y="1017"/>
                  </a:cubicBezTo>
                  <a:close/>
                  <a:moveTo>
                    <a:pt x="34" y="1268"/>
                  </a:moveTo>
                  <a:cubicBezTo>
                    <a:pt x="17" y="1268"/>
                    <a:pt x="1" y="1285"/>
                    <a:pt x="1" y="1301"/>
                  </a:cubicBezTo>
                  <a:cubicBezTo>
                    <a:pt x="1" y="1321"/>
                    <a:pt x="14" y="1334"/>
                    <a:pt x="34" y="1334"/>
                  </a:cubicBezTo>
                  <a:cubicBezTo>
                    <a:pt x="50" y="1334"/>
                    <a:pt x="67" y="1318"/>
                    <a:pt x="67" y="1301"/>
                  </a:cubicBezTo>
                  <a:cubicBezTo>
                    <a:pt x="67" y="1285"/>
                    <a:pt x="50" y="1268"/>
                    <a:pt x="34" y="1268"/>
                  </a:cubicBezTo>
                  <a:close/>
                  <a:moveTo>
                    <a:pt x="34" y="1522"/>
                  </a:moveTo>
                  <a:cubicBezTo>
                    <a:pt x="17" y="1522"/>
                    <a:pt x="1" y="1542"/>
                    <a:pt x="1" y="1558"/>
                  </a:cubicBezTo>
                  <a:cubicBezTo>
                    <a:pt x="1" y="1575"/>
                    <a:pt x="14" y="1591"/>
                    <a:pt x="34" y="1591"/>
                  </a:cubicBezTo>
                  <a:cubicBezTo>
                    <a:pt x="50" y="1591"/>
                    <a:pt x="67" y="1572"/>
                    <a:pt x="67" y="1558"/>
                  </a:cubicBezTo>
                  <a:cubicBezTo>
                    <a:pt x="67" y="1539"/>
                    <a:pt x="50" y="1522"/>
                    <a:pt x="34" y="1522"/>
                  </a:cubicBezTo>
                  <a:close/>
                  <a:moveTo>
                    <a:pt x="34" y="1776"/>
                  </a:moveTo>
                  <a:cubicBezTo>
                    <a:pt x="17" y="1776"/>
                    <a:pt x="1" y="1793"/>
                    <a:pt x="1" y="1809"/>
                  </a:cubicBezTo>
                  <a:cubicBezTo>
                    <a:pt x="1" y="1829"/>
                    <a:pt x="14" y="1842"/>
                    <a:pt x="34" y="1842"/>
                  </a:cubicBezTo>
                  <a:cubicBezTo>
                    <a:pt x="50" y="1842"/>
                    <a:pt x="67" y="1826"/>
                    <a:pt x="67" y="1809"/>
                  </a:cubicBezTo>
                  <a:cubicBezTo>
                    <a:pt x="67" y="1793"/>
                    <a:pt x="50" y="1776"/>
                    <a:pt x="34" y="1776"/>
                  </a:cubicBezTo>
                  <a:close/>
                  <a:moveTo>
                    <a:pt x="34" y="2030"/>
                  </a:moveTo>
                  <a:cubicBezTo>
                    <a:pt x="17" y="2030"/>
                    <a:pt x="1" y="2047"/>
                    <a:pt x="1" y="2063"/>
                  </a:cubicBezTo>
                  <a:cubicBezTo>
                    <a:pt x="1" y="2080"/>
                    <a:pt x="14" y="2096"/>
                    <a:pt x="34" y="2096"/>
                  </a:cubicBezTo>
                  <a:cubicBezTo>
                    <a:pt x="50" y="2096"/>
                    <a:pt x="67" y="2080"/>
                    <a:pt x="67" y="2063"/>
                  </a:cubicBezTo>
                  <a:cubicBezTo>
                    <a:pt x="67" y="2047"/>
                    <a:pt x="50" y="2030"/>
                    <a:pt x="34" y="2030"/>
                  </a:cubicBezTo>
                  <a:close/>
                  <a:moveTo>
                    <a:pt x="34" y="2285"/>
                  </a:moveTo>
                  <a:cubicBezTo>
                    <a:pt x="17" y="2285"/>
                    <a:pt x="1" y="2301"/>
                    <a:pt x="1" y="2318"/>
                  </a:cubicBezTo>
                  <a:cubicBezTo>
                    <a:pt x="1" y="2334"/>
                    <a:pt x="14" y="2347"/>
                    <a:pt x="34" y="2351"/>
                  </a:cubicBezTo>
                  <a:cubicBezTo>
                    <a:pt x="50" y="2351"/>
                    <a:pt x="67" y="2334"/>
                    <a:pt x="67" y="2318"/>
                  </a:cubicBezTo>
                  <a:cubicBezTo>
                    <a:pt x="67" y="2301"/>
                    <a:pt x="50" y="2285"/>
                    <a:pt x="34" y="2285"/>
                  </a:cubicBezTo>
                  <a:close/>
                  <a:moveTo>
                    <a:pt x="34" y="2535"/>
                  </a:moveTo>
                  <a:cubicBezTo>
                    <a:pt x="17" y="2535"/>
                    <a:pt x="1" y="2552"/>
                    <a:pt x="1" y="2568"/>
                  </a:cubicBezTo>
                  <a:cubicBezTo>
                    <a:pt x="1" y="2588"/>
                    <a:pt x="14" y="2601"/>
                    <a:pt x="34" y="2601"/>
                  </a:cubicBezTo>
                  <a:cubicBezTo>
                    <a:pt x="50" y="2601"/>
                    <a:pt x="67" y="2585"/>
                    <a:pt x="67" y="2568"/>
                  </a:cubicBezTo>
                  <a:cubicBezTo>
                    <a:pt x="67" y="2552"/>
                    <a:pt x="50" y="2535"/>
                    <a:pt x="34" y="2535"/>
                  </a:cubicBezTo>
                  <a:close/>
                  <a:moveTo>
                    <a:pt x="34" y="2789"/>
                  </a:moveTo>
                  <a:cubicBezTo>
                    <a:pt x="17" y="2789"/>
                    <a:pt x="1" y="2806"/>
                    <a:pt x="1" y="2822"/>
                  </a:cubicBezTo>
                  <a:cubicBezTo>
                    <a:pt x="1" y="2839"/>
                    <a:pt x="14" y="2855"/>
                    <a:pt x="34" y="2855"/>
                  </a:cubicBezTo>
                  <a:cubicBezTo>
                    <a:pt x="50" y="2855"/>
                    <a:pt x="67" y="2839"/>
                    <a:pt x="67" y="2822"/>
                  </a:cubicBezTo>
                  <a:cubicBezTo>
                    <a:pt x="67" y="2806"/>
                    <a:pt x="50" y="2789"/>
                    <a:pt x="34" y="2789"/>
                  </a:cubicBezTo>
                  <a:close/>
                  <a:moveTo>
                    <a:pt x="34" y="3044"/>
                  </a:moveTo>
                  <a:cubicBezTo>
                    <a:pt x="17" y="3044"/>
                    <a:pt x="1" y="3060"/>
                    <a:pt x="1" y="3077"/>
                  </a:cubicBezTo>
                  <a:cubicBezTo>
                    <a:pt x="1" y="3096"/>
                    <a:pt x="14" y="3110"/>
                    <a:pt x="34" y="3110"/>
                  </a:cubicBezTo>
                  <a:cubicBezTo>
                    <a:pt x="50" y="3110"/>
                    <a:pt x="67" y="3090"/>
                    <a:pt x="67" y="3077"/>
                  </a:cubicBezTo>
                  <a:cubicBezTo>
                    <a:pt x="67" y="3057"/>
                    <a:pt x="50" y="3044"/>
                    <a:pt x="34" y="3044"/>
                  </a:cubicBezTo>
                  <a:close/>
                  <a:moveTo>
                    <a:pt x="34" y="3298"/>
                  </a:moveTo>
                  <a:cubicBezTo>
                    <a:pt x="17" y="3298"/>
                    <a:pt x="1" y="3314"/>
                    <a:pt x="1" y="3331"/>
                  </a:cubicBezTo>
                  <a:cubicBezTo>
                    <a:pt x="1" y="3347"/>
                    <a:pt x="14" y="3364"/>
                    <a:pt x="34" y="3364"/>
                  </a:cubicBezTo>
                  <a:cubicBezTo>
                    <a:pt x="50" y="3364"/>
                    <a:pt x="67" y="3347"/>
                    <a:pt x="67" y="3331"/>
                  </a:cubicBezTo>
                  <a:cubicBezTo>
                    <a:pt x="67" y="3314"/>
                    <a:pt x="50" y="3298"/>
                    <a:pt x="34" y="3298"/>
                  </a:cubicBezTo>
                  <a:close/>
                  <a:moveTo>
                    <a:pt x="34" y="3549"/>
                  </a:moveTo>
                  <a:cubicBezTo>
                    <a:pt x="17" y="3549"/>
                    <a:pt x="1" y="3565"/>
                    <a:pt x="1" y="3582"/>
                  </a:cubicBezTo>
                  <a:cubicBezTo>
                    <a:pt x="1" y="3605"/>
                    <a:pt x="14" y="3615"/>
                    <a:pt x="34" y="3615"/>
                  </a:cubicBezTo>
                  <a:cubicBezTo>
                    <a:pt x="50" y="3615"/>
                    <a:pt x="67" y="3598"/>
                    <a:pt x="67" y="3582"/>
                  </a:cubicBezTo>
                  <a:cubicBezTo>
                    <a:pt x="67" y="3565"/>
                    <a:pt x="50" y="3549"/>
                    <a:pt x="34" y="3549"/>
                  </a:cubicBezTo>
                  <a:close/>
                  <a:moveTo>
                    <a:pt x="34" y="3806"/>
                  </a:moveTo>
                  <a:cubicBezTo>
                    <a:pt x="17" y="3806"/>
                    <a:pt x="1" y="3822"/>
                    <a:pt x="1" y="3839"/>
                  </a:cubicBezTo>
                  <a:cubicBezTo>
                    <a:pt x="1" y="3855"/>
                    <a:pt x="14" y="3872"/>
                    <a:pt x="34" y="3872"/>
                  </a:cubicBezTo>
                  <a:cubicBezTo>
                    <a:pt x="50" y="3872"/>
                    <a:pt x="67" y="3855"/>
                    <a:pt x="67" y="3839"/>
                  </a:cubicBezTo>
                  <a:cubicBezTo>
                    <a:pt x="67" y="3822"/>
                    <a:pt x="50" y="3806"/>
                    <a:pt x="34" y="3806"/>
                  </a:cubicBezTo>
                  <a:close/>
                  <a:moveTo>
                    <a:pt x="34" y="4057"/>
                  </a:moveTo>
                  <a:cubicBezTo>
                    <a:pt x="17" y="4057"/>
                    <a:pt x="1" y="4073"/>
                    <a:pt x="1" y="4090"/>
                  </a:cubicBezTo>
                  <a:cubicBezTo>
                    <a:pt x="1" y="4106"/>
                    <a:pt x="14" y="4123"/>
                    <a:pt x="34" y="4123"/>
                  </a:cubicBezTo>
                  <a:cubicBezTo>
                    <a:pt x="50" y="4123"/>
                    <a:pt x="67" y="4106"/>
                    <a:pt x="67" y="4090"/>
                  </a:cubicBezTo>
                  <a:cubicBezTo>
                    <a:pt x="67" y="4073"/>
                    <a:pt x="50" y="4057"/>
                    <a:pt x="34" y="4057"/>
                  </a:cubicBezTo>
                  <a:close/>
                  <a:moveTo>
                    <a:pt x="34" y="4314"/>
                  </a:moveTo>
                  <a:cubicBezTo>
                    <a:pt x="17" y="4314"/>
                    <a:pt x="1" y="4331"/>
                    <a:pt x="1" y="4347"/>
                  </a:cubicBezTo>
                  <a:cubicBezTo>
                    <a:pt x="1" y="4364"/>
                    <a:pt x="14" y="4380"/>
                    <a:pt x="34" y="4380"/>
                  </a:cubicBezTo>
                  <a:cubicBezTo>
                    <a:pt x="50" y="4380"/>
                    <a:pt x="67" y="4364"/>
                    <a:pt x="67" y="4347"/>
                  </a:cubicBezTo>
                  <a:cubicBezTo>
                    <a:pt x="67" y="4327"/>
                    <a:pt x="50" y="4314"/>
                    <a:pt x="34" y="4314"/>
                  </a:cubicBezTo>
                  <a:close/>
                  <a:moveTo>
                    <a:pt x="34" y="4565"/>
                  </a:moveTo>
                  <a:cubicBezTo>
                    <a:pt x="17" y="4565"/>
                    <a:pt x="1" y="4581"/>
                    <a:pt x="1" y="4598"/>
                  </a:cubicBezTo>
                  <a:cubicBezTo>
                    <a:pt x="1" y="4614"/>
                    <a:pt x="14" y="4631"/>
                    <a:pt x="34" y="4631"/>
                  </a:cubicBezTo>
                  <a:cubicBezTo>
                    <a:pt x="50" y="4631"/>
                    <a:pt x="67" y="4614"/>
                    <a:pt x="67" y="4598"/>
                  </a:cubicBezTo>
                  <a:cubicBezTo>
                    <a:pt x="67" y="4581"/>
                    <a:pt x="50" y="4565"/>
                    <a:pt x="34" y="4565"/>
                  </a:cubicBezTo>
                  <a:close/>
                  <a:moveTo>
                    <a:pt x="34" y="4816"/>
                  </a:moveTo>
                  <a:cubicBezTo>
                    <a:pt x="17" y="4816"/>
                    <a:pt x="1" y="4832"/>
                    <a:pt x="1" y="4849"/>
                  </a:cubicBezTo>
                  <a:cubicBezTo>
                    <a:pt x="1" y="4869"/>
                    <a:pt x="14" y="4882"/>
                    <a:pt x="34" y="4882"/>
                  </a:cubicBezTo>
                  <a:cubicBezTo>
                    <a:pt x="50" y="4882"/>
                    <a:pt x="67" y="4865"/>
                    <a:pt x="67" y="4849"/>
                  </a:cubicBezTo>
                  <a:cubicBezTo>
                    <a:pt x="67" y="4832"/>
                    <a:pt x="50" y="4816"/>
                    <a:pt x="34" y="4816"/>
                  </a:cubicBezTo>
                  <a:close/>
                  <a:moveTo>
                    <a:pt x="34" y="5070"/>
                  </a:moveTo>
                  <a:cubicBezTo>
                    <a:pt x="17" y="5070"/>
                    <a:pt x="1" y="5090"/>
                    <a:pt x="1" y="5106"/>
                  </a:cubicBezTo>
                  <a:cubicBezTo>
                    <a:pt x="1" y="5123"/>
                    <a:pt x="14" y="5139"/>
                    <a:pt x="34" y="5139"/>
                  </a:cubicBezTo>
                  <a:cubicBezTo>
                    <a:pt x="50" y="5139"/>
                    <a:pt x="67" y="5119"/>
                    <a:pt x="67" y="5106"/>
                  </a:cubicBezTo>
                  <a:cubicBezTo>
                    <a:pt x="67" y="5086"/>
                    <a:pt x="50" y="5070"/>
                    <a:pt x="34" y="5070"/>
                  </a:cubicBezTo>
                  <a:close/>
                  <a:moveTo>
                    <a:pt x="34" y="5324"/>
                  </a:moveTo>
                  <a:cubicBezTo>
                    <a:pt x="17" y="5324"/>
                    <a:pt x="1" y="5341"/>
                    <a:pt x="1" y="5357"/>
                  </a:cubicBezTo>
                  <a:cubicBezTo>
                    <a:pt x="1" y="5375"/>
                    <a:pt x="12" y="5390"/>
                    <a:pt x="29" y="5390"/>
                  </a:cubicBezTo>
                  <a:cubicBezTo>
                    <a:pt x="30" y="5390"/>
                    <a:pt x="32" y="5390"/>
                    <a:pt x="34" y="5390"/>
                  </a:cubicBezTo>
                  <a:cubicBezTo>
                    <a:pt x="50" y="5390"/>
                    <a:pt x="67" y="5374"/>
                    <a:pt x="67" y="5357"/>
                  </a:cubicBezTo>
                  <a:cubicBezTo>
                    <a:pt x="67" y="5341"/>
                    <a:pt x="50" y="5324"/>
                    <a:pt x="34" y="5324"/>
                  </a:cubicBezTo>
                  <a:close/>
                  <a:moveTo>
                    <a:pt x="34" y="5578"/>
                  </a:moveTo>
                  <a:cubicBezTo>
                    <a:pt x="17" y="5578"/>
                    <a:pt x="1" y="5595"/>
                    <a:pt x="1" y="5611"/>
                  </a:cubicBezTo>
                  <a:cubicBezTo>
                    <a:pt x="1" y="5628"/>
                    <a:pt x="14" y="5644"/>
                    <a:pt x="34" y="5644"/>
                  </a:cubicBezTo>
                  <a:cubicBezTo>
                    <a:pt x="50" y="5644"/>
                    <a:pt x="67" y="5628"/>
                    <a:pt x="67" y="5611"/>
                  </a:cubicBezTo>
                  <a:cubicBezTo>
                    <a:pt x="67" y="5595"/>
                    <a:pt x="50" y="5578"/>
                    <a:pt x="34" y="5578"/>
                  </a:cubicBezTo>
                  <a:close/>
                  <a:moveTo>
                    <a:pt x="34" y="5832"/>
                  </a:moveTo>
                  <a:cubicBezTo>
                    <a:pt x="17" y="5832"/>
                    <a:pt x="1" y="5849"/>
                    <a:pt x="1" y="5865"/>
                  </a:cubicBezTo>
                  <a:cubicBezTo>
                    <a:pt x="1" y="5882"/>
                    <a:pt x="14" y="5895"/>
                    <a:pt x="34" y="5898"/>
                  </a:cubicBezTo>
                  <a:cubicBezTo>
                    <a:pt x="50" y="5898"/>
                    <a:pt x="67" y="5882"/>
                    <a:pt x="67" y="5865"/>
                  </a:cubicBezTo>
                  <a:cubicBezTo>
                    <a:pt x="67" y="5849"/>
                    <a:pt x="50" y="5832"/>
                    <a:pt x="34" y="5832"/>
                  </a:cubicBezTo>
                  <a:close/>
                  <a:moveTo>
                    <a:pt x="34" y="6086"/>
                  </a:moveTo>
                  <a:cubicBezTo>
                    <a:pt x="17" y="6086"/>
                    <a:pt x="1" y="6103"/>
                    <a:pt x="1" y="6119"/>
                  </a:cubicBezTo>
                  <a:cubicBezTo>
                    <a:pt x="1" y="6136"/>
                    <a:pt x="14" y="6152"/>
                    <a:pt x="34" y="6152"/>
                  </a:cubicBezTo>
                  <a:cubicBezTo>
                    <a:pt x="50" y="6152"/>
                    <a:pt x="67" y="6136"/>
                    <a:pt x="67" y="6119"/>
                  </a:cubicBezTo>
                  <a:cubicBezTo>
                    <a:pt x="67" y="6103"/>
                    <a:pt x="50" y="6086"/>
                    <a:pt x="34" y="6086"/>
                  </a:cubicBezTo>
                  <a:close/>
                  <a:moveTo>
                    <a:pt x="34" y="6337"/>
                  </a:moveTo>
                  <a:cubicBezTo>
                    <a:pt x="17" y="6337"/>
                    <a:pt x="1" y="6354"/>
                    <a:pt x="1" y="6370"/>
                  </a:cubicBezTo>
                  <a:cubicBezTo>
                    <a:pt x="1" y="6390"/>
                    <a:pt x="14" y="6403"/>
                    <a:pt x="34" y="6403"/>
                  </a:cubicBezTo>
                  <a:cubicBezTo>
                    <a:pt x="50" y="6403"/>
                    <a:pt x="67" y="6387"/>
                    <a:pt x="67" y="6370"/>
                  </a:cubicBezTo>
                  <a:cubicBezTo>
                    <a:pt x="67" y="6354"/>
                    <a:pt x="50" y="6337"/>
                    <a:pt x="34" y="6337"/>
                  </a:cubicBezTo>
                  <a:close/>
                  <a:moveTo>
                    <a:pt x="34" y="6591"/>
                  </a:moveTo>
                  <a:cubicBezTo>
                    <a:pt x="17" y="6591"/>
                    <a:pt x="1" y="6608"/>
                    <a:pt x="1" y="6624"/>
                  </a:cubicBezTo>
                  <a:cubicBezTo>
                    <a:pt x="1" y="6644"/>
                    <a:pt x="14" y="6657"/>
                    <a:pt x="34" y="6657"/>
                  </a:cubicBezTo>
                  <a:cubicBezTo>
                    <a:pt x="50" y="6657"/>
                    <a:pt x="67" y="6638"/>
                    <a:pt x="67" y="6624"/>
                  </a:cubicBezTo>
                  <a:cubicBezTo>
                    <a:pt x="67" y="6605"/>
                    <a:pt x="50" y="6591"/>
                    <a:pt x="34" y="6591"/>
                  </a:cubicBezTo>
                  <a:close/>
                  <a:moveTo>
                    <a:pt x="34" y="6845"/>
                  </a:moveTo>
                  <a:cubicBezTo>
                    <a:pt x="17" y="6845"/>
                    <a:pt x="1" y="6862"/>
                    <a:pt x="1" y="6878"/>
                  </a:cubicBezTo>
                  <a:cubicBezTo>
                    <a:pt x="1" y="6895"/>
                    <a:pt x="14" y="6911"/>
                    <a:pt x="34" y="6911"/>
                  </a:cubicBezTo>
                  <a:cubicBezTo>
                    <a:pt x="50" y="6911"/>
                    <a:pt x="67" y="6895"/>
                    <a:pt x="67" y="6878"/>
                  </a:cubicBezTo>
                  <a:cubicBezTo>
                    <a:pt x="67" y="6862"/>
                    <a:pt x="50" y="6845"/>
                    <a:pt x="34" y="6845"/>
                  </a:cubicBezTo>
                  <a:close/>
                  <a:moveTo>
                    <a:pt x="34" y="7100"/>
                  </a:moveTo>
                  <a:cubicBezTo>
                    <a:pt x="17" y="7100"/>
                    <a:pt x="1" y="7119"/>
                    <a:pt x="1" y="7133"/>
                  </a:cubicBezTo>
                  <a:cubicBezTo>
                    <a:pt x="1" y="7152"/>
                    <a:pt x="14" y="7169"/>
                    <a:pt x="34" y="7169"/>
                  </a:cubicBezTo>
                  <a:cubicBezTo>
                    <a:pt x="50" y="7169"/>
                    <a:pt x="67" y="7149"/>
                    <a:pt x="67" y="7133"/>
                  </a:cubicBezTo>
                  <a:cubicBezTo>
                    <a:pt x="67" y="7116"/>
                    <a:pt x="50" y="7100"/>
                    <a:pt x="34" y="7100"/>
                  </a:cubicBezTo>
                  <a:close/>
                  <a:moveTo>
                    <a:pt x="34" y="7354"/>
                  </a:moveTo>
                  <a:cubicBezTo>
                    <a:pt x="17" y="7354"/>
                    <a:pt x="1" y="7370"/>
                    <a:pt x="1" y="7387"/>
                  </a:cubicBezTo>
                  <a:cubicBezTo>
                    <a:pt x="1" y="7403"/>
                    <a:pt x="14" y="7420"/>
                    <a:pt x="34" y="7420"/>
                  </a:cubicBezTo>
                  <a:cubicBezTo>
                    <a:pt x="50" y="7420"/>
                    <a:pt x="67" y="7403"/>
                    <a:pt x="67" y="7387"/>
                  </a:cubicBezTo>
                  <a:cubicBezTo>
                    <a:pt x="67" y="7370"/>
                    <a:pt x="50" y="7354"/>
                    <a:pt x="34" y="7354"/>
                  </a:cubicBezTo>
                  <a:close/>
                  <a:moveTo>
                    <a:pt x="34" y="7605"/>
                  </a:moveTo>
                  <a:cubicBezTo>
                    <a:pt x="17" y="7605"/>
                    <a:pt x="1" y="7621"/>
                    <a:pt x="1" y="7638"/>
                  </a:cubicBezTo>
                  <a:cubicBezTo>
                    <a:pt x="1" y="7657"/>
                    <a:pt x="14" y="7671"/>
                    <a:pt x="34" y="7671"/>
                  </a:cubicBezTo>
                  <a:cubicBezTo>
                    <a:pt x="50" y="7671"/>
                    <a:pt x="67" y="7654"/>
                    <a:pt x="67" y="7638"/>
                  </a:cubicBezTo>
                  <a:cubicBezTo>
                    <a:pt x="67" y="7621"/>
                    <a:pt x="50" y="7605"/>
                    <a:pt x="34" y="7605"/>
                  </a:cubicBezTo>
                  <a:close/>
                  <a:moveTo>
                    <a:pt x="34" y="7862"/>
                  </a:moveTo>
                  <a:cubicBezTo>
                    <a:pt x="17" y="7862"/>
                    <a:pt x="1" y="7878"/>
                    <a:pt x="1" y="7895"/>
                  </a:cubicBezTo>
                  <a:cubicBezTo>
                    <a:pt x="1" y="7911"/>
                    <a:pt x="14" y="7928"/>
                    <a:pt x="34" y="7928"/>
                  </a:cubicBezTo>
                  <a:cubicBezTo>
                    <a:pt x="50" y="7928"/>
                    <a:pt x="67" y="7911"/>
                    <a:pt x="67" y="7895"/>
                  </a:cubicBezTo>
                  <a:cubicBezTo>
                    <a:pt x="67" y="7875"/>
                    <a:pt x="50" y="7862"/>
                    <a:pt x="34" y="7862"/>
                  </a:cubicBezTo>
                  <a:close/>
                  <a:moveTo>
                    <a:pt x="34" y="8113"/>
                  </a:moveTo>
                  <a:cubicBezTo>
                    <a:pt x="17" y="8113"/>
                    <a:pt x="1" y="8129"/>
                    <a:pt x="1" y="8146"/>
                  </a:cubicBezTo>
                  <a:cubicBezTo>
                    <a:pt x="1" y="8166"/>
                    <a:pt x="14" y="8179"/>
                    <a:pt x="34" y="8179"/>
                  </a:cubicBezTo>
                  <a:cubicBezTo>
                    <a:pt x="50" y="8179"/>
                    <a:pt x="67" y="8162"/>
                    <a:pt x="67" y="8146"/>
                  </a:cubicBezTo>
                  <a:cubicBezTo>
                    <a:pt x="67" y="8129"/>
                    <a:pt x="50" y="8113"/>
                    <a:pt x="34" y="8113"/>
                  </a:cubicBezTo>
                  <a:close/>
                  <a:moveTo>
                    <a:pt x="34" y="8367"/>
                  </a:moveTo>
                  <a:cubicBezTo>
                    <a:pt x="17" y="8367"/>
                    <a:pt x="1" y="8383"/>
                    <a:pt x="1" y="8400"/>
                  </a:cubicBezTo>
                  <a:cubicBezTo>
                    <a:pt x="1" y="8416"/>
                    <a:pt x="14" y="8430"/>
                    <a:pt x="34" y="8433"/>
                  </a:cubicBezTo>
                  <a:cubicBezTo>
                    <a:pt x="50" y="8433"/>
                    <a:pt x="67" y="8416"/>
                    <a:pt x="67" y="8400"/>
                  </a:cubicBezTo>
                  <a:cubicBezTo>
                    <a:pt x="67" y="8383"/>
                    <a:pt x="50" y="8367"/>
                    <a:pt x="34" y="83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flipH="1">
              <a:off x="1823477" y="2935604"/>
              <a:ext cx="8500" cy="521972"/>
            </a:xfrm>
            <a:custGeom>
              <a:rect b="b" l="l" r="r" t="t"/>
              <a:pathLst>
                <a:path extrusionOk="0" h="4123" w="67">
                  <a:moveTo>
                    <a:pt x="34" y="1"/>
                  </a:moveTo>
                  <a:cubicBezTo>
                    <a:pt x="17" y="1"/>
                    <a:pt x="1" y="17"/>
                    <a:pt x="1" y="34"/>
                  </a:cubicBezTo>
                  <a:cubicBezTo>
                    <a:pt x="1" y="57"/>
                    <a:pt x="17" y="67"/>
                    <a:pt x="34" y="67"/>
                  </a:cubicBezTo>
                  <a:cubicBezTo>
                    <a:pt x="50" y="67"/>
                    <a:pt x="67" y="50"/>
                    <a:pt x="67" y="34"/>
                  </a:cubicBezTo>
                  <a:cubicBezTo>
                    <a:pt x="67" y="17"/>
                    <a:pt x="50" y="1"/>
                    <a:pt x="34" y="1"/>
                  </a:cubicBezTo>
                  <a:close/>
                  <a:moveTo>
                    <a:pt x="34" y="258"/>
                  </a:moveTo>
                  <a:cubicBezTo>
                    <a:pt x="17" y="258"/>
                    <a:pt x="1" y="275"/>
                    <a:pt x="1" y="291"/>
                  </a:cubicBezTo>
                  <a:cubicBezTo>
                    <a:pt x="1" y="308"/>
                    <a:pt x="17" y="324"/>
                    <a:pt x="34" y="324"/>
                  </a:cubicBezTo>
                  <a:cubicBezTo>
                    <a:pt x="50" y="324"/>
                    <a:pt x="67" y="308"/>
                    <a:pt x="67" y="291"/>
                  </a:cubicBezTo>
                  <a:cubicBezTo>
                    <a:pt x="67" y="275"/>
                    <a:pt x="50" y="258"/>
                    <a:pt x="34" y="258"/>
                  </a:cubicBezTo>
                  <a:close/>
                  <a:moveTo>
                    <a:pt x="34" y="509"/>
                  </a:moveTo>
                  <a:cubicBezTo>
                    <a:pt x="17" y="509"/>
                    <a:pt x="1" y="525"/>
                    <a:pt x="1" y="542"/>
                  </a:cubicBezTo>
                  <a:cubicBezTo>
                    <a:pt x="1" y="558"/>
                    <a:pt x="17" y="575"/>
                    <a:pt x="34" y="575"/>
                  </a:cubicBezTo>
                  <a:cubicBezTo>
                    <a:pt x="50" y="575"/>
                    <a:pt x="67" y="558"/>
                    <a:pt x="67" y="542"/>
                  </a:cubicBezTo>
                  <a:cubicBezTo>
                    <a:pt x="67" y="525"/>
                    <a:pt x="50" y="509"/>
                    <a:pt x="34" y="509"/>
                  </a:cubicBezTo>
                  <a:close/>
                  <a:moveTo>
                    <a:pt x="34" y="760"/>
                  </a:moveTo>
                  <a:cubicBezTo>
                    <a:pt x="17" y="760"/>
                    <a:pt x="1" y="776"/>
                    <a:pt x="1" y="793"/>
                  </a:cubicBezTo>
                  <a:cubicBezTo>
                    <a:pt x="1" y="816"/>
                    <a:pt x="17" y="826"/>
                    <a:pt x="34" y="826"/>
                  </a:cubicBezTo>
                  <a:cubicBezTo>
                    <a:pt x="50" y="826"/>
                    <a:pt x="67" y="809"/>
                    <a:pt x="67" y="793"/>
                  </a:cubicBezTo>
                  <a:cubicBezTo>
                    <a:pt x="67" y="776"/>
                    <a:pt x="50" y="760"/>
                    <a:pt x="34" y="760"/>
                  </a:cubicBezTo>
                  <a:close/>
                  <a:moveTo>
                    <a:pt x="34" y="1017"/>
                  </a:moveTo>
                  <a:cubicBezTo>
                    <a:pt x="17" y="1017"/>
                    <a:pt x="1" y="1034"/>
                    <a:pt x="1" y="1050"/>
                  </a:cubicBezTo>
                  <a:cubicBezTo>
                    <a:pt x="1" y="1067"/>
                    <a:pt x="17" y="1083"/>
                    <a:pt x="34" y="1083"/>
                  </a:cubicBezTo>
                  <a:cubicBezTo>
                    <a:pt x="50" y="1083"/>
                    <a:pt x="67" y="1067"/>
                    <a:pt x="67" y="1050"/>
                  </a:cubicBezTo>
                  <a:cubicBezTo>
                    <a:pt x="67" y="1034"/>
                    <a:pt x="50" y="1017"/>
                    <a:pt x="34" y="1017"/>
                  </a:cubicBezTo>
                  <a:close/>
                  <a:moveTo>
                    <a:pt x="34" y="1268"/>
                  </a:moveTo>
                  <a:cubicBezTo>
                    <a:pt x="17" y="1268"/>
                    <a:pt x="1" y="1285"/>
                    <a:pt x="1" y="1301"/>
                  </a:cubicBezTo>
                  <a:cubicBezTo>
                    <a:pt x="1" y="1321"/>
                    <a:pt x="17" y="1334"/>
                    <a:pt x="34" y="1334"/>
                  </a:cubicBezTo>
                  <a:cubicBezTo>
                    <a:pt x="50" y="1334"/>
                    <a:pt x="67" y="1318"/>
                    <a:pt x="67" y="1301"/>
                  </a:cubicBezTo>
                  <a:cubicBezTo>
                    <a:pt x="67" y="1285"/>
                    <a:pt x="50" y="1268"/>
                    <a:pt x="34" y="1268"/>
                  </a:cubicBezTo>
                  <a:close/>
                  <a:moveTo>
                    <a:pt x="34" y="1522"/>
                  </a:moveTo>
                  <a:cubicBezTo>
                    <a:pt x="17" y="1522"/>
                    <a:pt x="1" y="1542"/>
                    <a:pt x="1" y="1558"/>
                  </a:cubicBezTo>
                  <a:cubicBezTo>
                    <a:pt x="1" y="1575"/>
                    <a:pt x="17" y="1591"/>
                    <a:pt x="34" y="1591"/>
                  </a:cubicBezTo>
                  <a:cubicBezTo>
                    <a:pt x="50" y="1591"/>
                    <a:pt x="67" y="1572"/>
                    <a:pt x="67" y="1558"/>
                  </a:cubicBezTo>
                  <a:cubicBezTo>
                    <a:pt x="67" y="1539"/>
                    <a:pt x="50" y="1522"/>
                    <a:pt x="34" y="1522"/>
                  </a:cubicBezTo>
                  <a:close/>
                  <a:moveTo>
                    <a:pt x="34" y="1776"/>
                  </a:moveTo>
                  <a:cubicBezTo>
                    <a:pt x="17" y="1776"/>
                    <a:pt x="1" y="1793"/>
                    <a:pt x="1" y="1809"/>
                  </a:cubicBezTo>
                  <a:cubicBezTo>
                    <a:pt x="1" y="1829"/>
                    <a:pt x="17" y="1842"/>
                    <a:pt x="34" y="1842"/>
                  </a:cubicBezTo>
                  <a:cubicBezTo>
                    <a:pt x="50" y="1842"/>
                    <a:pt x="67" y="1826"/>
                    <a:pt x="67" y="1809"/>
                  </a:cubicBezTo>
                  <a:cubicBezTo>
                    <a:pt x="67" y="1793"/>
                    <a:pt x="50" y="1776"/>
                    <a:pt x="34" y="1776"/>
                  </a:cubicBezTo>
                  <a:close/>
                  <a:moveTo>
                    <a:pt x="34" y="2030"/>
                  </a:moveTo>
                  <a:cubicBezTo>
                    <a:pt x="17" y="2030"/>
                    <a:pt x="1" y="2047"/>
                    <a:pt x="1" y="2063"/>
                  </a:cubicBezTo>
                  <a:cubicBezTo>
                    <a:pt x="1" y="2080"/>
                    <a:pt x="17" y="2096"/>
                    <a:pt x="34" y="2096"/>
                  </a:cubicBezTo>
                  <a:cubicBezTo>
                    <a:pt x="50" y="2096"/>
                    <a:pt x="67" y="2080"/>
                    <a:pt x="67" y="2063"/>
                  </a:cubicBezTo>
                  <a:cubicBezTo>
                    <a:pt x="67" y="2047"/>
                    <a:pt x="50" y="2030"/>
                    <a:pt x="34" y="2030"/>
                  </a:cubicBezTo>
                  <a:close/>
                  <a:moveTo>
                    <a:pt x="34" y="2285"/>
                  </a:moveTo>
                  <a:cubicBezTo>
                    <a:pt x="17" y="2285"/>
                    <a:pt x="1" y="2301"/>
                    <a:pt x="1" y="2318"/>
                  </a:cubicBezTo>
                  <a:cubicBezTo>
                    <a:pt x="1" y="2334"/>
                    <a:pt x="17" y="2347"/>
                    <a:pt x="34" y="2351"/>
                  </a:cubicBezTo>
                  <a:cubicBezTo>
                    <a:pt x="50" y="2351"/>
                    <a:pt x="67" y="2334"/>
                    <a:pt x="67" y="2318"/>
                  </a:cubicBezTo>
                  <a:cubicBezTo>
                    <a:pt x="67" y="2301"/>
                    <a:pt x="50" y="2285"/>
                    <a:pt x="34" y="2285"/>
                  </a:cubicBezTo>
                  <a:close/>
                  <a:moveTo>
                    <a:pt x="34" y="2535"/>
                  </a:moveTo>
                  <a:cubicBezTo>
                    <a:pt x="17" y="2535"/>
                    <a:pt x="1" y="2552"/>
                    <a:pt x="1" y="2568"/>
                  </a:cubicBezTo>
                  <a:cubicBezTo>
                    <a:pt x="1" y="2588"/>
                    <a:pt x="17" y="2601"/>
                    <a:pt x="34" y="2601"/>
                  </a:cubicBezTo>
                  <a:cubicBezTo>
                    <a:pt x="50" y="2601"/>
                    <a:pt x="67" y="2585"/>
                    <a:pt x="67" y="2568"/>
                  </a:cubicBezTo>
                  <a:cubicBezTo>
                    <a:pt x="67" y="2552"/>
                    <a:pt x="50" y="2535"/>
                    <a:pt x="34" y="2535"/>
                  </a:cubicBezTo>
                  <a:close/>
                  <a:moveTo>
                    <a:pt x="34" y="2789"/>
                  </a:moveTo>
                  <a:cubicBezTo>
                    <a:pt x="17" y="2789"/>
                    <a:pt x="1" y="2806"/>
                    <a:pt x="1" y="2822"/>
                  </a:cubicBezTo>
                  <a:cubicBezTo>
                    <a:pt x="1" y="2839"/>
                    <a:pt x="17" y="2855"/>
                    <a:pt x="34" y="2855"/>
                  </a:cubicBezTo>
                  <a:cubicBezTo>
                    <a:pt x="50" y="2855"/>
                    <a:pt x="67" y="2839"/>
                    <a:pt x="67" y="2822"/>
                  </a:cubicBezTo>
                  <a:cubicBezTo>
                    <a:pt x="67" y="2806"/>
                    <a:pt x="50" y="2789"/>
                    <a:pt x="34" y="2789"/>
                  </a:cubicBezTo>
                  <a:close/>
                  <a:moveTo>
                    <a:pt x="34" y="3044"/>
                  </a:moveTo>
                  <a:cubicBezTo>
                    <a:pt x="17" y="3044"/>
                    <a:pt x="1" y="3060"/>
                    <a:pt x="1" y="3077"/>
                  </a:cubicBezTo>
                  <a:cubicBezTo>
                    <a:pt x="1" y="3096"/>
                    <a:pt x="17" y="3110"/>
                    <a:pt x="34" y="3110"/>
                  </a:cubicBezTo>
                  <a:cubicBezTo>
                    <a:pt x="50" y="3110"/>
                    <a:pt x="67" y="3090"/>
                    <a:pt x="67" y="3077"/>
                  </a:cubicBezTo>
                  <a:cubicBezTo>
                    <a:pt x="67" y="3057"/>
                    <a:pt x="50" y="3044"/>
                    <a:pt x="34" y="3044"/>
                  </a:cubicBezTo>
                  <a:close/>
                  <a:moveTo>
                    <a:pt x="34" y="3298"/>
                  </a:moveTo>
                  <a:cubicBezTo>
                    <a:pt x="17" y="3298"/>
                    <a:pt x="1" y="3314"/>
                    <a:pt x="1" y="3331"/>
                  </a:cubicBezTo>
                  <a:cubicBezTo>
                    <a:pt x="1" y="3347"/>
                    <a:pt x="17" y="3364"/>
                    <a:pt x="34" y="3364"/>
                  </a:cubicBezTo>
                  <a:cubicBezTo>
                    <a:pt x="50" y="3364"/>
                    <a:pt x="67" y="3347"/>
                    <a:pt x="67" y="3331"/>
                  </a:cubicBezTo>
                  <a:cubicBezTo>
                    <a:pt x="67" y="3314"/>
                    <a:pt x="50" y="3298"/>
                    <a:pt x="34" y="3298"/>
                  </a:cubicBezTo>
                  <a:close/>
                  <a:moveTo>
                    <a:pt x="34" y="3549"/>
                  </a:moveTo>
                  <a:cubicBezTo>
                    <a:pt x="17" y="3549"/>
                    <a:pt x="1" y="3565"/>
                    <a:pt x="1" y="3582"/>
                  </a:cubicBezTo>
                  <a:cubicBezTo>
                    <a:pt x="1" y="3605"/>
                    <a:pt x="17" y="3615"/>
                    <a:pt x="34" y="3615"/>
                  </a:cubicBezTo>
                  <a:cubicBezTo>
                    <a:pt x="50" y="3615"/>
                    <a:pt x="67" y="3598"/>
                    <a:pt x="67" y="3582"/>
                  </a:cubicBezTo>
                  <a:cubicBezTo>
                    <a:pt x="67" y="3565"/>
                    <a:pt x="50" y="3549"/>
                    <a:pt x="34" y="3549"/>
                  </a:cubicBezTo>
                  <a:close/>
                  <a:moveTo>
                    <a:pt x="34" y="3806"/>
                  </a:moveTo>
                  <a:cubicBezTo>
                    <a:pt x="17" y="3806"/>
                    <a:pt x="1" y="3822"/>
                    <a:pt x="1" y="3839"/>
                  </a:cubicBezTo>
                  <a:cubicBezTo>
                    <a:pt x="1" y="3855"/>
                    <a:pt x="17" y="3872"/>
                    <a:pt x="34" y="3872"/>
                  </a:cubicBezTo>
                  <a:cubicBezTo>
                    <a:pt x="50" y="3872"/>
                    <a:pt x="67" y="3855"/>
                    <a:pt x="67" y="3839"/>
                  </a:cubicBezTo>
                  <a:cubicBezTo>
                    <a:pt x="67" y="3822"/>
                    <a:pt x="50" y="3806"/>
                    <a:pt x="34" y="3806"/>
                  </a:cubicBezTo>
                  <a:close/>
                  <a:moveTo>
                    <a:pt x="34" y="4057"/>
                  </a:moveTo>
                  <a:cubicBezTo>
                    <a:pt x="17" y="4057"/>
                    <a:pt x="1" y="4073"/>
                    <a:pt x="1" y="4090"/>
                  </a:cubicBezTo>
                  <a:cubicBezTo>
                    <a:pt x="1" y="4106"/>
                    <a:pt x="17" y="4123"/>
                    <a:pt x="34" y="4123"/>
                  </a:cubicBezTo>
                  <a:cubicBezTo>
                    <a:pt x="50" y="4123"/>
                    <a:pt x="67" y="4106"/>
                    <a:pt x="67" y="4090"/>
                  </a:cubicBezTo>
                  <a:cubicBezTo>
                    <a:pt x="67" y="4073"/>
                    <a:pt x="50" y="4057"/>
                    <a:pt x="34" y="40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703538" y="2872038"/>
              <a:ext cx="1275721" cy="1589222"/>
            </a:xfrm>
            <a:custGeom>
              <a:rect b="b" l="l" r="r" t="t"/>
              <a:pathLst>
                <a:path extrusionOk="0" h="17783" w="14275">
                  <a:moveTo>
                    <a:pt x="6350" y="1"/>
                  </a:moveTo>
                  <a:cubicBezTo>
                    <a:pt x="6350" y="1"/>
                    <a:pt x="5119" y="11"/>
                    <a:pt x="4133" y="545"/>
                  </a:cubicBezTo>
                  <a:cubicBezTo>
                    <a:pt x="3027" y="1116"/>
                    <a:pt x="3073" y="2591"/>
                    <a:pt x="4314" y="2859"/>
                  </a:cubicBezTo>
                  <a:cubicBezTo>
                    <a:pt x="4971" y="2997"/>
                    <a:pt x="5519" y="3578"/>
                    <a:pt x="5776" y="4202"/>
                  </a:cubicBezTo>
                  <a:cubicBezTo>
                    <a:pt x="7251" y="7067"/>
                    <a:pt x="780" y="9004"/>
                    <a:pt x="1" y="14390"/>
                  </a:cubicBezTo>
                  <a:cubicBezTo>
                    <a:pt x="1423" y="16436"/>
                    <a:pt x="3786" y="17783"/>
                    <a:pt x="6456" y="17783"/>
                  </a:cubicBezTo>
                  <a:cubicBezTo>
                    <a:pt x="10591" y="17783"/>
                    <a:pt x="13984" y="14565"/>
                    <a:pt x="14274" y="10499"/>
                  </a:cubicBezTo>
                  <a:cubicBezTo>
                    <a:pt x="13017" y="7109"/>
                    <a:pt x="10644" y="6944"/>
                    <a:pt x="10354" y="4449"/>
                  </a:cubicBezTo>
                  <a:cubicBezTo>
                    <a:pt x="10040" y="1704"/>
                    <a:pt x="8439" y="1"/>
                    <a:pt x="6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700589" y="2868820"/>
              <a:ext cx="1281887" cy="1595121"/>
            </a:xfrm>
            <a:custGeom>
              <a:rect b="b" l="l" r="r" t="t"/>
              <a:pathLst>
                <a:path extrusionOk="0" h="17849" w="14344">
                  <a:moveTo>
                    <a:pt x="6390" y="73"/>
                  </a:moveTo>
                  <a:cubicBezTo>
                    <a:pt x="8496" y="73"/>
                    <a:pt x="10053" y="1806"/>
                    <a:pt x="10363" y="4492"/>
                  </a:cubicBezTo>
                  <a:cubicBezTo>
                    <a:pt x="10509" y="5759"/>
                    <a:pt x="11192" y="6436"/>
                    <a:pt x="11984" y="7218"/>
                  </a:cubicBezTo>
                  <a:cubicBezTo>
                    <a:pt x="12769" y="7994"/>
                    <a:pt x="13654" y="8875"/>
                    <a:pt x="14278" y="10545"/>
                  </a:cubicBezTo>
                  <a:cubicBezTo>
                    <a:pt x="13984" y="14604"/>
                    <a:pt x="10568" y="17786"/>
                    <a:pt x="6492" y="17786"/>
                  </a:cubicBezTo>
                  <a:cubicBezTo>
                    <a:pt x="3935" y="17786"/>
                    <a:pt x="1539" y="16522"/>
                    <a:pt x="73" y="14413"/>
                  </a:cubicBezTo>
                  <a:cubicBezTo>
                    <a:pt x="469" y="11697"/>
                    <a:pt x="2357" y="9832"/>
                    <a:pt x="3875" y="8337"/>
                  </a:cubicBezTo>
                  <a:cubicBezTo>
                    <a:pt x="5387" y="6839"/>
                    <a:pt x="6585" y="5654"/>
                    <a:pt x="5849" y="4225"/>
                  </a:cubicBezTo>
                  <a:cubicBezTo>
                    <a:pt x="5562" y="3525"/>
                    <a:pt x="4981" y="2994"/>
                    <a:pt x="4364" y="2865"/>
                  </a:cubicBezTo>
                  <a:cubicBezTo>
                    <a:pt x="3842" y="2756"/>
                    <a:pt x="3489" y="2403"/>
                    <a:pt x="3430" y="1931"/>
                  </a:cubicBezTo>
                  <a:cubicBezTo>
                    <a:pt x="3357" y="1406"/>
                    <a:pt x="3661" y="892"/>
                    <a:pt x="4192" y="614"/>
                  </a:cubicBezTo>
                  <a:cubicBezTo>
                    <a:pt x="5156" y="86"/>
                    <a:pt x="6377" y="73"/>
                    <a:pt x="6390" y="73"/>
                  </a:cubicBezTo>
                  <a:close/>
                  <a:moveTo>
                    <a:pt x="6387" y="0"/>
                  </a:moveTo>
                  <a:cubicBezTo>
                    <a:pt x="6373" y="0"/>
                    <a:pt x="5136" y="17"/>
                    <a:pt x="4156" y="548"/>
                  </a:cubicBezTo>
                  <a:cubicBezTo>
                    <a:pt x="3595" y="835"/>
                    <a:pt x="3281" y="1380"/>
                    <a:pt x="3354" y="1934"/>
                  </a:cubicBezTo>
                  <a:cubicBezTo>
                    <a:pt x="3420" y="2436"/>
                    <a:pt x="3793" y="2809"/>
                    <a:pt x="4344" y="2928"/>
                  </a:cubicBezTo>
                  <a:cubicBezTo>
                    <a:pt x="4938" y="3047"/>
                    <a:pt x="5499" y="3568"/>
                    <a:pt x="5779" y="4248"/>
                  </a:cubicBezTo>
                  <a:cubicBezTo>
                    <a:pt x="6499" y="5637"/>
                    <a:pt x="5314" y="6806"/>
                    <a:pt x="3819" y="8287"/>
                  </a:cubicBezTo>
                  <a:cubicBezTo>
                    <a:pt x="2298" y="9792"/>
                    <a:pt x="400" y="11670"/>
                    <a:pt x="4" y="14416"/>
                  </a:cubicBezTo>
                  <a:cubicBezTo>
                    <a:pt x="1" y="14426"/>
                    <a:pt x="4" y="14432"/>
                    <a:pt x="7" y="14442"/>
                  </a:cubicBezTo>
                  <a:cubicBezTo>
                    <a:pt x="1486" y="16574"/>
                    <a:pt x="3908" y="17848"/>
                    <a:pt x="6489" y="17848"/>
                  </a:cubicBezTo>
                  <a:cubicBezTo>
                    <a:pt x="10601" y="17848"/>
                    <a:pt x="14050" y="14637"/>
                    <a:pt x="14340" y="10535"/>
                  </a:cubicBezTo>
                  <a:cubicBezTo>
                    <a:pt x="14344" y="10532"/>
                    <a:pt x="14340" y="10528"/>
                    <a:pt x="14340" y="10522"/>
                  </a:cubicBezTo>
                  <a:cubicBezTo>
                    <a:pt x="13713" y="8832"/>
                    <a:pt x="12819" y="7944"/>
                    <a:pt x="12027" y="7165"/>
                  </a:cubicBezTo>
                  <a:cubicBezTo>
                    <a:pt x="11245" y="6390"/>
                    <a:pt x="10568" y="5720"/>
                    <a:pt x="10426" y="4476"/>
                  </a:cubicBezTo>
                  <a:cubicBezTo>
                    <a:pt x="10113" y="1756"/>
                    <a:pt x="8529" y="0"/>
                    <a:pt x="6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534276" y="2352987"/>
              <a:ext cx="1492437" cy="2153399"/>
            </a:xfrm>
            <a:custGeom>
              <a:rect b="b" l="l" r="r" t="t"/>
              <a:pathLst>
                <a:path extrusionOk="0" h="24096" w="16700">
                  <a:moveTo>
                    <a:pt x="8350" y="509"/>
                  </a:moveTo>
                  <a:cubicBezTo>
                    <a:pt x="12673" y="509"/>
                    <a:pt x="16191" y="4027"/>
                    <a:pt x="16191" y="8350"/>
                  </a:cubicBezTo>
                  <a:lnTo>
                    <a:pt x="16191" y="15746"/>
                  </a:lnTo>
                  <a:cubicBezTo>
                    <a:pt x="16191" y="15937"/>
                    <a:pt x="16185" y="16122"/>
                    <a:pt x="16172" y="16307"/>
                  </a:cubicBezTo>
                  <a:cubicBezTo>
                    <a:pt x="15884" y="20373"/>
                    <a:pt x="12488" y="23591"/>
                    <a:pt x="8350" y="23591"/>
                  </a:cubicBezTo>
                  <a:cubicBezTo>
                    <a:pt x="5677" y="23591"/>
                    <a:pt x="3314" y="22244"/>
                    <a:pt x="1898" y="20195"/>
                  </a:cubicBezTo>
                  <a:cubicBezTo>
                    <a:pt x="1023" y="18927"/>
                    <a:pt x="509" y="17396"/>
                    <a:pt x="509" y="15746"/>
                  </a:cubicBezTo>
                  <a:lnTo>
                    <a:pt x="509" y="8350"/>
                  </a:lnTo>
                  <a:cubicBezTo>
                    <a:pt x="509" y="4027"/>
                    <a:pt x="4027" y="509"/>
                    <a:pt x="8350" y="509"/>
                  </a:cubicBezTo>
                  <a:close/>
                  <a:moveTo>
                    <a:pt x="8350" y="0"/>
                  </a:moveTo>
                  <a:cubicBezTo>
                    <a:pt x="3746" y="0"/>
                    <a:pt x="0" y="3746"/>
                    <a:pt x="0" y="8350"/>
                  </a:cubicBezTo>
                  <a:lnTo>
                    <a:pt x="0" y="15746"/>
                  </a:lnTo>
                  <a:cubicBezTo>
                    <a:pt x="0" y="17706"/>
                    <a:pt x="680" y="19508"/>
                    <a:pt x="1815" y="20937"/>
                  </a:cubicBezTo>
                  <a:cubicBezTo>
                    <a:pt x="3347" y="22858"/>
                    <a:pt x="5706" y="24095"/>
                    <a:pt x="8350" y="24095"/>
                  </a:cubicBezTo>
                  <a:cubicBezTo>
                    <a:pt x="12363" y="24095"/>
                    <a:pt x="15723" y="21251"/>
                    <a:pt x="16518" y="17472"/>
                  </a:cubicBezTo>
                  <a:cubicBezTo>
                    <a:pt x="16634" y="16914"/>
                    <a:pt x="16696" y="16340"/>
                    <a:pt x="16696" y="15752"/>
                  </a:cubicBezTo>
                  <a:lnTo>
                    <a:pt x="16696" y="8353"/>
                  </a:lnTo>
                  <a:cubicBezTo>
                    <a:pt x="16700" y="3746"/>
                    <a:pt x="12954" y="0"/>
                    <a:pt x="835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531327" y="2350037"/>
              <a:ext cx="1498336" cy="2159298"/>
            </a:xfrm>
            <a:custGeom>
              <a:rect b="b" l="l" r="r" t="t"/>
              <a:pathLst>
                <a:path extrusionOk="0" h="24162" w="16766">
                  <a:moveTo>
                    <a:pt x="8383" y="575"/>
                  </a:moveTo>
                  <a:cubicBezTo>
                    <a:pt x="12690" y="575"/>
                    <a:pt x="16191" y="4076"/>
                    <a:pt x="16185" y="8383"/>
                  </a:cubicBezTo>
                  <a:lnTo>
                    <a:pt x="16185" y="15779"/>
                  </a:lnTo>
                  <a:cubicBezTo>
                    <a:pt x="16185" y="15944"/>
                    <a:pt x="16181" y="16122"/>
                    <a:pt x="16165" y="16337"/>
                  </a:cubicBezTo>
                  <a:cubicBezTo>
                    <a:pt x="15875" y="20399"/>
                    <a:pt x="12455" y="23584"/>
                    <a:pt x="8380" y="23584"/>
                  </a:cubicBezTo>
                  <a:cubicBezTo>
                    <a:pt x="5822" y="23584"/>
                    <a:pt x="3419" y="22323"/>
                    <a:pt x="1957" y="20208"/>
                  </a:cubicBezTo>
                  <a:cubicBezTo>
                    <a:pt x="1053" y="18898"/>
                    <a:pt x="575" y="17370"/>
                    <a:pt x="575" y="15779"/>
                  </a:cubicBezTo>
                  <a:lnTo>
                    <a:pt x="575" y="8383"/>
                  </a:lnTo>
                  <a:cubicBezTo>
                    <a:pt x="575" y="4076"/>
                    <a:pt x="4076" y="575"/>
                    <a:pt x="8383" y="575"/>
                  </a:cubicBezTo>
                  <a:close/>
                  <a:moveTo>
                    <a:pt x="8383" y="509"/>
                  </a:moveTo>
                  <a:cubicBezTo>
                    <a:pt x="4040" y="509"/>
                    <a:pt x="509" y="4043"/>
                    <a:pt x="509" y="8383"/>
                  </a:cubicBezTo>
                  <a:lnTo>
                    <a:pt x="509" y="15779"/>
                  </a:lnTo>
                  <a:cubicBezTo>
                    <a:pt x="509" y="17383"/>
                    <a:pt x="990" y="18927"/>
                    <a:pt x="1901" y="20247"/>
                  </a:cubicBezTo>
                  <a:cubicBezTo>
                    <a:pt x="3380" y="22379"/>
                    <a:pt x="5802" y="23653"/>
                    <a:pt x="8383" y="23653"/>
                  </a:cubicBezTo>
                  <a:cubicBezTo>
                    <a:pt x="12495" y="23653"/>
                    <a:pt x="15944" y="20442"/>
                    <a:pt x="16238" y="16343"/>
                  </a:cubicBezTo>
                  <a:cubicBezTo>
                    <a:pt x="16251" y="16125"/>
                    <a:pt x="16257" y="15947"/>
                    <a:pt x="16257" y="15779"/>
                  </a:cubicBezTo>
                  <a:lnTo>
                    <a:pt x="16257" y="8383"/>
                  </a:lnTo>
                  <a:cubicBezTo>
                    <a:pt x="16257" y="4040"/>
                    <a:pt x="12723" y="509"/>
                    <a:pt x="8383" y="509"/>
                  </a:cubicBezTo>
                  <a:close/>
                  <a:moveTo>
                    <a:pt x="8383" y="66"/>
                  </a:moveTo>
                  <a:cubicBezTo>
                    <a:pt x="12970" y="66"/>
                    <a:pt x="16700" y="3799"/>
                    <a:pt x="16696" y="8380"/>
                  </a:cubicBezTo>
                  <a:lnTo>
                    <a:pt x="16696" y="15776"/>
                  </a:lnTo>
                  <a:cubicBezTo>
                    <a:pt x="16696" y="16353"/>
                    <a:pt x="16637" y="16927"/>
                    <a:pt x="16518" y="17492"/>
                  </a:cubicBezTo>
                  <a:cubicBezTo>
                    <a:pt x="15713" y="21317"/>
                    <a:pt x="12294" y="24092"/>
                    <a:pt x="8383" y="24092"/>
                  </a:cubicBezTo>
                  <a:cubicBezTo>
                    <a:pt x="5842" y="24092"/>
                    <a:pt x="3469" y="22947"/>
                    <a:pt x="1878" y="20944"/>
                  </a:cubicBezTo>
                  <a:cubicBezTo>
                    <a:pt x="697" y="19455"/>
                    <a:pt x="70" y="17670"/>
                    <a:pt x="70" y="15776"/>
                  </a:cubicBezTo>
                  <a:lnTo>
                    <a:pt x="70" y="8380"/>
                  </a:lnTo>
                  <a:cubicBezTo>
                    <a:pt x="70" y="3796"/>
                    <a:pt x="3799" y="66"/>
                    <a:pt x="8383" y="66"/>
                  </a:cubicBezTo>
                  <a:close/>
                  <a:moveTo>
                    <a:pt x="8383" y="0"/>
                  </a:moveTo>
                  <a:cubicBezTo>
                    <a:pt x="3759" y="0"/>
                    <a:pt x="0" y="3763"/>
                    <a:pt x="0" y="8383"/>
                  </a:cubicBezTo>
                  <a:lnTo>
                    <a:pt x="0" y="15779"/>
                  </a:lnTo>
                  <a:cubicBezTo>
                    <a:pt x="0" y="17690"/>
                    <a:pt x="631" y="19492"/>
                    <a:pt x="1825" y="20990"/>
                  </a:cubicBezTo>
                  <a:cubicBezTo>
                    <a:pt x="3429" y="23006"/>
                    <a:pt x="5822" y="24161"/>
                    <a:pt x="8383" y="24161"/>
                  </a:cubicBezTo>
                  <a:cubicBezTo>
                    <a:pt x="12327" y="24161"/>
                    <a:pt x="15776" y="21366"/>
                    <a:pt x="16584" y="17508"/>
                  </a:cubicBezTo>
                  <a:cubicBezTo>
                    <a:pt x="16703" y="16941"/>
                    <a:pt x="16766" y="16356"/>
                    <a:pt x="16766" y="15779"/>
                  </a:cubicBezTo>
                  <a:lnTo>
                    <a:pt x="16766" y="8383"/>
                  </a:lnTo>
                  <a:cubicBezTo>
                    <a:pt x="16766" y="3759"/>
                    <a:pt x="13007" y="0"/>
                    <a:pt x="83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977807" y="2955865"/>
              <a:ext cx="422440" cy="482227"/>
            </a:xfrm>
            <a:custGeom>
              <a:rect b="b" l="l" r="r" t="t"/>
              <a:pathLst>
                <a:path extrusionOk="0" h="5396" w="4727">
                  <a:moveTo>
                    <a:pt x="2070" y="1"/>
                  </a:moveTo>
                  <a:cubicBezTo>
                    <a:pt x="1283" y="1"/>
                    <a:pt x="586" y="605"/>
                    <a:pt x="450" y="1406"/>
                  </a:cubicBezTo>
                  <a:lnTo>
                    <a:pt x="446" y="1439"/>
                  </a:lnTo>
                  <a:cubicBezTo>
                    <a:pt x="390" y="1782"/>
                    <a:pt x="433" y="2023"/>
                    <a:pt x="470" y="2238"/>
                  </a:cubicBezTo>
                  <a:cubicBezTo>
                    <a:pt x="529" y="2551"/>
                    <a:pt x="565" y="2779"/>
                    <a:pt x="262" y="3155"/>
                  </a:cubicBezTo>
                  <a:cubicBezTo>
                    <a:pt x="70" y="3386"/>
                    <a:pt x="1" y="3538"/>
                    <a:pt x="37" y="3634"/>
                  </a:cubicBezTo>
                  <a:cubicBezTo>
                    <a:pt x="74" y="3719"/>
                    <a:pt x="186" y="3736"/>
                    <a:pt x="278" y="3749"/>
                  </a:cubicBezTo>
                  <a:cubicBezTo>
                    <a:pt x="321" y="3752"/>
                    <a:pt x="371" y="3762"/>
                    <a:pt x="387" y="3776"/>
                  </a:cubicBezTo>
                  <a:cubicBezTo>
                    <a:pt x="404" y="3799"/>
                    <a:pt x="400" y="3960"/>
                    <a:pt x="400" y="4099"/>
                  </a:cubicBezTo>
                  <a:cubicBezTo>
                    <a:pt x="394" y="4594"/>
                    <a:pt x="380" y="5337"/>
                    <a:pt x="790" y="5393"/>
                  </a:cubicBezTo>
                  <a:cubicBezTo>
                    <a:pt x="809" y="5396"/>
                    <a:pt x="829" y="5396"/>
                    <a:pt x="849" y="5396"/>
                  </a:cubicBezTo>
                  <a:cubicBezTo>
                    <a:pt x="1037" y="5396"/>
                    <a:pt x="1377" y="5313"/>
                    <a:pt x="2080" y="5132"/>
                  </a:cubicBezTo>
                  <a:cubicBezTo>
                    <a:pt x="2100" y="5125"/>
                    <a:pt x="2110" y="5106"/>
                    <a:pt x="2103" y="5089"/>
                  </a:cubicBezTo>
                  <a:cubicBezTo>
                    <a:pt x="2101" y="5073"/>
                    <a:pt x="2088" y="5064"/>
                    <a:pt x="2074" y="5064"/>
                  </a:cubicBezTo>
                  <a:cubicBezTo>
                    <a:pt x="2071" y="5064"/>
                    <a:pt x="2067" y="5065"/>
                    <a:pt x="2064" y="5066"/>
                  </a:cubicBezTo>
                  <a:cubicBezTo>
                    <a:pt x="1387" y="5242"/>
                    <a:pt x="1036" y="5327"/>
                    <a:pt x="855" y="5327"/>
                  </a:cubicBezTo>
                  <a:cubicBezTo>
                    <a:pt x="833" y="5327"/>
                    <a:pt x="814" y="5326"/>
                    <a:pt x="796" y="5323"/>
                  </a:cubicBezTo>
                  <a:cubicBezTo>
                    <a:pt x="450" y="5280"/>
                    <a:pt x="460" y="4541"/>
                    <a:pt x="466" y="4099"/>
                  </a:cubicBezTo>
                  <a:cubicBezTo>
                    <a:pt x="470" y="3845"/>
                    <a:pt x="470" y="3752"/>
                    <a:pt x="433" y="3723"/>
                  </a:cubicBezTo>
                  <a:cubicBezTo>
                    <a:pt x="400" y="3700"/>
                    <a:pt x="347" y="3690"/>
                    <a:pt x="285" y="3683"/>
                  </a:cubicBezTo>
                  <a:cubicBezTo>
                    <a:pt x="206" y="3673"/>
                    <a:pt x="120" y="3663"/>
                    <a:pt x="100" y="3607"/>
                  </a:cubicBezTo>
                  <a:cubicBezTo>
                    <a:pt x="80" y="3564"/>
                    <a:pt x="100" y="3452"/>
                    <a:pt x="311" y="3195"/>
                  </a:cubicBezTo>
                  <a:cubicBezTo>
                    <a:pt x="635" y="2799"/>
                    <a:pt x="592" y="2545"/>
                    <a:pt x="536" y="2228"/>
                  </a:cubicBezTo>
                  <a:cubicBezTo>
                    <a:pt x="499" y="2016"/>
                    <a:pt x="460" y="1782"/>
                    <a:pt x="512" y="1446"/>
                  </a:cubicBezTo>
                  <a:lnTo>
                    <a:pt x="516" y="1413"/>
                  </a:lnTo>
                  <a:cubicBezTo>
                    <a:pt x="648" y="637"/>
                    <a:pt x="1321" y="59"/>
                    <a:pt x="2077" y="59"/>
                  </a:cubicBezTo>
                  <a:cubicBezTo>
                    <a:pt x="2103" y="59"/>
                    <a:pt x="2130" y="66"/>
                    <a:pt x="2159" y="66"/>
                  </a:cubicBezTo>
                  <a:cubicBezTo>
                    <a:pt x="3034" y="116"/>
                    <a:pt x="3965" y="683"/>
                    <a:pt x="4374" y="1419"/>
                  </a:cubicBezTo>
                  <a:cubicBezTo>
                    <a:pt x="4568" y="1766"/>
                    <a:pt x="4727" y="2307"/>
                    <a:pt x="4397" y="2908"/>
                  </a:cubicBezTo>
                  <a:cubicBezTo>
                    <a:pt x="4390" y="2924"/>
                    <a:pt x="4394" y="2944"/>
                    <a:pt x="4410" y="2954"/>
                  </a:cubicBezTo>
                  <a:cubicBezTo>
                    <a:pt x="4415" y="2956"/>
                    <a:pt x="4421" y="2957"/>
                    <a:pt x="4426" y="2957"/>
                  </a:cubicBezTo>
                  <a:cubicBezTo>
                    <a:pt x="4438" y="2957"/>
                    <a:pt x="4449" y="2952"/>
                    <a:pt x="4456" y="2941"/>
                  </a:cubicBezTo>
                  <a:cubicBezTo>
                    <a:pt x="4727" y="2446"/>
                    <a:pt x="4720" y="1911"/>
                    <a:pt x="4430" y="1389"/>
                  </a:cubicBezTo>
                  <a:cubicBezTo>
                    <a:pt x="4011" y="637"/>
                    <a:pt x="3057" y="53"/>
                    <a:pt x="2163" y="3"/>
                  </a:cubicBezTo>
                  <a:cubicBezTo>
                    <a:pt x="2132" y="1"/>
                    <a:pt x="2101" y="1"/>
                    <a:pt x="2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1061008" y="3189384"/>
              <a:ext cx="66489" cy="22253"/>
            </a:xfrm>
            <a:custGeom>
              <a:rect b="b" l="l" r="r" t="t"/>
              <a:pathLst>
                <a:path extrusionOk="0" h="249" w="744">
                  <a:moveTo>
                    <a:pt x="743" y="1"/>
                  </a:moveTo>
                  <a:lnTo>
                    <a:pt x="743" y="1"/>
                  </a:lnTo>
                  <a:cubicBezTo>
                    <a:pt x="628" y="67"/>
                    <a:pt x="509" y="120"/>
                    <a:pt x="387" y="163"/>
                  </a:cubicBezTo>
                  <a:cubicBezTo>
                    <a:pt x="324" y="182"/>
                    <a:pt x="261" y="199"/>
                    <a:pt x="195" y="212"/>
                  </a:cubicBezTo>
                  <a:cubicBezTo>
                    <a:pt x="129" y="225"/>
                    <a:pt x="67" y="232"/>
                    <a:pt x="1" y="242"/>
                  </a:cubicBezTo>
                  <a:cubicBezTo>
                    <a:pt x="37" y="246"/>
                    <a:pt x="73" y="249"/>
                    <a:pt x="110" y="249"/>
                  </a:cubicBezTo>
                  <a:cubicBezTo>
                    <a:pt x="207" y="249"/>
                    <a:pt x="306" y="232"/>
                    <a:pt x="397" y="199"/>
                  </a:cubicBezTo>
                  <a:cubicBezTo>
                    <a:pt x="463" y="179"/>
                    <a:pt x="525" y="153"/>
                    <a:pt x="585" y="116"/>
                  </a:cubicBezTo>
                  <a:cubicBezTo>
                    <a:pt x="641" y="90"/>
                    <a:pt x="700" y="50"/>
                    <a:pt x="7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1058953" y="3190010"/>
              <a:ext cx="69081" cy="12422"/>
            </a:xfrm>
            <a:custGeom>
              <a:rect b="b" l="l" r="r" t="t"/>
              <a:pathLst>
                <a:path extrusionOk="0" h="139" w="773">
                  <a:moveTo>
                    <a:pt x="773" y="0"/>
                  </a:moveTo>
                  <a:cubicBezTo>
                    <a:pt x="647" y="33"/>
                    <a:pt x="519" y="57"/>
                    <a:pt x="393" y="70"/>
                  </a:cubicBezTo>
                  <a:cubicBezTo>
                    <a:pt x="349" y="74"/>
                    <a:pt x="303" y="79"/>
                    <a:pt x="258" y="79"/>
                  </a:cubicBezTo>
                  <a:cubicBezTo>
                    <a:pt x="239" y="79"/>
                    <a:pt x="220" y="78"/>
                    <a:pt x="202" y="76"/>
                  </a:cubicBezTo>
                  <a:cubicBezTo>
                    <a:pt x="139" y="76"/>
                    <a:pt x="80" y="70"/>
                    <a:pt x="30" y="43"/>
                  </a:cubicBezTo>
                  <a:lnTo>
                    <a:pt x="0" y="119"/>
                  </a:lnTo>
                  <a:cubicBezTo>
                    <a:pt x="45" y="134"/>
                    <a:pt x="90" y="138"/>
                    <a:pt x="134" y="138"/>
                  </a:cubicBezTo>
                  <a:cubicBezTo>
                    <a:pt x="158" y="138"/>
                    <a:pt x="182" y="137"/>
                    <a:pt x="205" y="136"/>
                  </a:cubicBezTo>
                  <a:cubicBezTo>
                    <a:pt x="271" y="129"/>
                    <a:pt x="337" y="119"/>
                    <a:pt x="400" y="106"/>
                  </a:cubicBezTo>
                  <a:cubicBezTo>
                    <a:pt x="529" y="83"/>
                    <a:pt x="651" y="43"/>
                    <a:pt x="7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1035985" y="3197338"/>
              <a:ext cx="30117" cy="9652"/>
            </a:xfrm>
            <a:custGeom>
              <a:rect b="b" l="l" r="r" t="t"/>
              <a:pathLst>
                <a:path extrusionOk="0" h="108" w="337">
                  <a:moveTo>
                    <a:pt x="307" y="1"/>
                  </a:moveTo>
                  <a:cubicBezTo>
                    <a:pt x="290" y="17"/>
                    <a:pt x="271" y="37"/>
                    <a:pt x="244" y="50"/>
                  </a:cubicBezTo>
                  <a:cubicBezTo>
                    <a:pt x="221" y="60"/>
                    <a:pt x="195" y="74"/>
                    <a:pt x="172" y="83"/>
                  </a:cubicBezTo>
                  <a:cubicBezTo>
                    <a:pt x="125" y="97"/>
                    <a:pt x="78" y="104"/>
                    <a:pt x="30" y="104"/>
                  </a:cubicBezTo>
                  <a:cubicBezTo>
                    <a:pt x="20" y="104"/>
                    <a:pt x="10" y="104"/>
                    <a:pt x="0" y="103"/>
                  </a:cubicBezTo>
                  <a:lnTo>
                    <a:pt x="0" y="103"/>
                  </a:lnTo>
                  <a:cubicBezTo>
                    <a:pt x="27" y="106"/>
                    <a:pt x="53" y="108"/>
                    <a:pt x="79" y="108"/>
                  </a:cubicBezTo>
                  <a:cubicBezTo>
                    <a:pt x="111" y="108"/>
                    <a:pt x="142" y="105"/>
                    <a:pt x="175" y="100"/>
                  </a:cubicBezTo>
                  <a:cubicBezTo>
                    <a:pt x="205" y="93"/>
                    <a:pt x="231" y="83"/>
                    <a:pt x="257" y="74"/>
                  </a:cubicBezTo>
                  <a:cubicBezTo>
                    <a:pt x="287" y="60"/>
                    <a:pt x="310" y="47"/>
                    <a:pt x="337" y="24"/>
                  </a:cubicBezTo>
                  <a:lnTo>
                    <a:pt x="30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1047782" y="3197964"/>
              <a:ext cx="25112" cy="16354"/>
            </a:xfrm>
            <a:custGeom>
              <a:rect b="b" l="l" r="r" t="t"/>
              <a:pathLst>
                <a:path extrusionOk="0" h="183" w="281">
                  <a:moveTo>
                    <a:pt x="241" y="1"/>
                  </a:moveTo>
                  <a:cubicBezTo>
                    <a:pt x="231" y="17"/>
                    <a:pt x="211" y="43"/>
                    <a:pt x="195" y="57"/>
                  </a:cubicBezTo>
                  <a:cubicBezTo>
                    <a:pt x="178" y="73"/>
                    <a:pt x="158" y="93"/>
                    <a:pt x="139" y="106"/>
                  </a:cubicBezTo>
                  <a:cubicBezTo>
                    <a:pt x="96" y="136"/>
                    <a:pt x="46" y="162"/>
                    <a:pt x="0" y="182"/>
                  </a:cubicBezTo>
                  <a:cubicBezTo>
                    <a:pt x="50" y="169"/>
                    <a:pt x="99" y="149"/>
                    <a:pt x="149" y="126"/>
                  </a:cubicBezTo>
                  <a:cubicBezTo>
                    <a:pt x="175" y="113"/>
                    <a:pt x="195" y="100"/>
                    <a:pt x="221" y="83"/>
                  </a:cubicBezTo>
                  <a:cubicBezTo>
                    <a:pt x="241" y="67"/>
                    <a:pt x="261" y="50"/>
                    <a:pt x="281" y="20"/>
                  </a:cubicBezTo>
                  <a:lnTo>
                    <a:pt x="2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1058953" y="3198232"/>
              <a:ext cx="25202" cy="16354"/>
            </a:xfrm>
            <a:custGeom>
              <a:rect b="b" l="l" r="r" t="t"/>
              <a:pathLst>
                <a:path extrusionOk="0" h="183" w="282">
                  <a:moveTo>
                    <a:pt x="238" y="1"/>
                  </a:moveTo>
                  <a:cubicBezTo>
                    <a:pt x="232" y="17"/>
                    <a:pt x="212" y="44"/>
                    <a:pt x="195" y="60"/>
                  </a:cubicBezTo>
                  <a:cubicBezTo>
                    <a:pt x="179" y="77"/>
                    <a:pt x="156" y="93"/>
                    <a:pt x="136" y="110"/>
                  </a:cubicBezTo>
                  <a:cubicBezTo>
                    <a:pt x="96" y="136"/>
                    <a:pt x="47" y="163"/>
                    <a:pt x="0" y="182"/>
                  </a:cubicBezTo>
                  <a:cubicBezTo>
                    <a:pt x="50" y="172"/>
                    <a:pt x="100" y="149"/>
                    <a:pt x="149" y="126"/>
                  </a:cubicBezTo>
                  <a:cubicBezTo>
                    <a:pt x="172" y="113"/>
                    <a:pt x="195" y="100"/>
                    <a:pt x="218" y="83"/>
                  </a:cubicBezTo>
                  <a:cubicBezTo>
                    <a:pt x="238" y="67"/>
                    <a:pt x="261" y="50"/>
                    <a:pt x="281" y="24"/>
                  </a:cubicBezTo>
                  <a:lnTo>
                    <a:pt x="23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1060740" y="3157837"/>
              <a:ext cx="3038" cy="40483"/>
            </a:xfrm>
            <a:custGeom>
              <a:rect b="b" l="l" r="r" t="t"/>
              <a:pathLst>
                <a:path extrusionOk="0" h="453" w="34">
                  <a:moveTo>
                    <a:pt x="33" y="1"/>
                  </a:moveTo>
                  <a:lnTo>
                    <a:pt x="0" y="453"/>
                  </a:lnTo>
                  <a:lnTo>
                    <a:pt x="33" y="453"/>
                  </a:lnTo>
                  <a:lnTo>
                    <a:pt x="33" y="1"/>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1018827" y="3346315"/>
              <a:ext cx="30206" cy="6256"/>
            </a:xfrm>
            <a:custGeom>
              <a:rect b="b" l="l" r="r" t="t"/>
              <a:pathLst>
                <a:path extrusionOk="0" h="70" w="338">
                  <a:moveTo>
                    <a:pt x="4" y="1"/>
                  </a:moveTo>
                  <a:lnTo>
                    <a:pt x="1" y="70"/>
                  </a:lnTo>
                  <a:lnTo>
                    <a:pt x="337" y="60"/>
                  </a:lnTo>
                  <a:lnTo>
                    <a:pt x="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62"/>
          <p:cNvGrpSpPr/>
          <p:nvPr/>
        </p:nvGrpSpPr>
        <p:grpSpPr>
          <a:xfrm>
            <a:off x="490579" y="421133"/>
            <a:ext cx="1497850" cy="2179460"/>
            <a:chOff x="806625" y="1278700"/>
            <a:chExt cx="406450" cy="591425"/>
          </a:xfrm>
        </p:grpSpPr>
        <p:sp>
          <p:nvSpPr>
            <p:cNvPr id="3543" name="Google Shape;3543;p62"/>
            <p:cNvSpPr/>
            <p:nvPr/>
          </p:nvSpPr>
          <p:spPr>
            <a:xfrm>
              <a:off x="806725" y="1278738"/>
              <a:ext cx="406350" cy="591350"/>
            </a:xfrm>
            <a:custGeom>
              <a:rect b="b" l="l" r="r" t="t"/>
              <a:pathLst>
                <a:path extrusionOk="0" h="23654" w="16254">
                  <a:moveTo>
                    <a:pt x="8125" y="1"/>
                  </a:moveTo>
                  <a:cubicBezTo>
                    <a:pt x="3637" y="1"/>
                    <a:pt x="0" y="5294"/>
                    <a:pt x="0" y="11829"/>
                  </a:cubicBezTo>
                  <a:cubicBezTo>
                    <a:pt x="0" y="18360"/>
                    <a:pt x="3637" y="23654"/>
                    <a:pt x="8125" y="23654"/>
                  </a:cubicBezTo>
                  <a:cubicBezTo>
                    <a:pt x="12614" y="23654"/>
                    <a:pt x="16254" y="18360"/>
                    <a:pt x="16254" y="11829"/>
                  </a:cubicBezTo>
                  <a:cubicBezTo>
                    <a:pt x="16254" y="5294"/>
                    <a:pt x="12614" y="1"/>
                    <a:pt x="8125" y="1"/>
                  </a:cubicBezTo>
                  <a:close/>
                </a:path>
              </a:pathLst>
            </a:custGeom>
            <a:solidFill>
              <a:schemeClr val="dk2"/>
            </a:solidFill>
            <a:ln cap="flat" cmpd="sng" w="76200">
              <a:solidFill>
                <a:schemeClr val="dk2"/>
              </a:solidFill>
              <a:prstDash val="solid"/>
              <a:round/>
              <a:headEnd len="sm" w="sm" type="none"/>
              <a:tailEnd len="sm" w="sm" type="none"/>
            </a:ln>
            <a:effectLst>
              <a:outerShdw blurRad="85725" rotWithShape="0" algn="bl" dir="2040000" dist="38100">
                <a:srgbClr val="000000">
                  <a:alpha val="3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807450" y="1279525"/>
              <a:ext cx="404725" cy="589700"/>
            </a:xfrm>
            <a:custGeom>
              <a:rect b="b" l="l" r="r" t="t"/>
              <a:pathLst>
                <a:path extrusionOk="0" h="23588" w="16189">
                  <a:moveTo>
                    <a:pt x="8096" y="0"/>
                  </a:moveTo>
                  <a:cubicBezTo>
                    <a:pt x="3624" y="0"/>
                    <a:pt x="1" y="5281"/>
                    <a:pt x="1" y="11795"/>
                  </a:cubicBezTo>
                  <a:cubicBezTo>
                    <a:pt x="1" y="18307"/>
                    <a:pt x="3624" y="23587"/>
                    <a:pt x="8096" y="23587"/>
                  </a:cubicBezTo>
                  <a:cubicBezTo>
                    <a:pt x="12565" y="23587"/>
                    <a:pt x="16188" y="18307"/>
                    <a:pt x="16188" y="11795"/>
                  </a:cubicBezTo>
                  <a:cubicBezTo>
                    <a:pt x="16188" y="5281"/>
                    <a:pt x="12565" y="0"/>
                    <a:pt x="8096"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806625" y="1278700"/>
              <a:ext cx="406375" cy="591425"/>
            </a:xfrm>
            <a:custGeom>
              <a:rect b="b" l="l" r="r" t="t"/>
              <a:pathLst>
                <a:path extrusionOk="0" h="23657" w="16255">
                  <a:moveTo>
                    <a:pt x="8129" y="70"/>
                  </a:moveTo>
                  <a:cubicBezTo>
                    <a:pt x="12575" y="70"/>
                    <a:pt x="16188" y="5347"/>
                    <a:pt x="16188" y="11832"/>
                  </a:cubicBezTo>
                  <a:cubicBezTo>
                    <a:pt x="16188" y="18317"/>
                    <a:pt x="12571" y="23594"/>
                    <a:pt x="8129" y="23594"/>
                  </a:cubicBezTo>
                  <a:cubicBezTo>
                    <a:pt x="3687" y="23594"/>
                    <a:pt x="67" y="18317"/>
                    <a:pt x="67" y="11832"/>
                  </a:cubicBezTo>
                  <a:cubicBezTo>
                    <a:pt x="67" y="5347"/>
                    <a:pt x="3687" y="70"/>
                    <a:pt x="8129" y="70"/>
                  </a:cubicBezTo>
                  <a:close/>
                  <a:moveTo>
                    <a:pt x="8129" y="0"/>
                  </a:moveTo>
                  <a:cubicBezTo>
                    <a:pt x="3647" y="0"/>
                    <a:pt x="1" y="5307"/>
                    <a:pt x="1" y="11828"/>
                  </a:cubicBezTo>
                  <a:cubicBezTo>
                    <a:pt x="1" y="18350"/>
                    <a:pt x="3647" y="23657"/>
                    <a:pt x="8129" y="23657"/>
                  </a:cubicBezTo>
                  <a:cubicBezTo>
                    <a:pt x="12614" y="23657"/>
                    <a:pt x="16254" y="18350"/>
                    <a:pt x="16254" y="11828"/>
                  </a:cubicBezTo>
                  <a:cubicBezTo>
                    <a:pt x="16254" y="5307"/>
                    <a:pt x="12608" y="0"/>
                    <a:pt x="8129"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963225" y="1562775"/>
              <a:ext cx="86175" cy="193300"/>
            </a:xfrm>
            <a:custGeom>
              <a:rect b="b" l="l" r="r" t="t"/>
              <a:pathLst>
                <a:path extrusionOk="0" h="7732" w="3447">
                  <a:moveTo>
                    <a:pt x="284" y="0"/>
                  </a:moveTo>
                  <a:lnTo>
                    <a:pt x="1" y="4726"/>
                  </a:lnTo>
                  <a:lnTo>
                    <a:pt x="849" y="7145"/>
                  </a:lnTo>
                  <a:cubicBezTo>
                    <a:pt x="987" y="7537"/>
                    <a:pt x="1333" y="7731"/>
                    <a:pt x="1679" y="7731"/>
                  </a:cubicBezTo>
                  <a:cubicBezTo>
                    <a:pt x="2032" y="7731"/>
                    <a:pt x="2385" y="7528"/>
                    <a:pt x="2515" y="7122"/>
                  </a:cubicBezTo>
                  <a:lnTo>
                    <a:pt x="3248" y="4871"/>
                  </a:lnTo>
                  <a:lnTo>
                    <a:pt x="3446" y="1624"/>
                  </a:lnTo>
                  <a:lnTo>
                    <a:pt x="2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962400" y="1561950"/>
              <a:ext cx="87975" cy="194975"/>
            </a:xfrm>
            <a:custGeom>
              <a:rect b="b" l="l" r="r" t="t"/>
              <a:pathLst>
                <a:path extrusionOk="0" h="7799" w="3519">
                  <a:moveTo>
                    <a:pt x="350" y="83"/>
                  </a:moveTo>
                  <a:lnTo>
                    <a:pt x="3443" y="1673"/>
                  </a:lnTo>
                  <a:lnTo>
                    <a:pt x="3245" y="4894"/>
                  </a:lnTo>
                  <a:lnTo>
                    <a:pt x="2515" y="7145"/>
                  </a:lnTo>
                  <a:cubicBezTo>
                    <a:pt x="2400" y="7495"/>
                    <a:pt x="2086" y="7726"/>
                    <a:pt x="1720" y="7729"/>
                  </a:cubicBezTo>
                  <a:lnTo>
                    <a:pt x="1707" y="7729"/>
                  </a:lnTo>
                  <a:cubicBezTo>
                    <a:pt x="1344" y="7729"/>
                    <a:pt x="1030" y="7512"/>
                    <a:pt x="911" y="7165"/>
                  </a:cubicBezTo>
                  <a:lnTo>
                    <a:pt x="67" y="4756"/>
                  </a:lnTo>
                  <a:lnTo>
                    <a:pt x="350" y="83"/>
                  </a:lnTo>
                  <a:close/>
                  <a:moveTo>
                    <a:pt x="321" y="1"/>
                  </a:moveTo>
                  <a:cubicBezTo>
                    <a:pt x="315" y="1"/>
                    <a:pt x="309" y="2"/>
                    <a:pt x="304" y="3"/>
                  </a:cubicBezTo>
                  <a:cubicBezTo>
                    <a:pt x="298" y="7"/>
                    <a:pt x="288" y="13"/>
                    <a:pt x="288" y="27"/>
                  </a:cubicBezTo>
                  <a:lnTo>
                    <a:pt x="4" y="4756"/>
                  </a:lnTo>
                  <a:cubicBezTo>
                    <a:pt x="1" y="4759"/>
                    <a:pt x="4" y="4762"/>
                    <a:pt x="4" y="4769"/>
                  </a:cubicBezTo>
                  <a:lnTo>
                    <a:pt x="855" y="7185"/>
                  </a:lnTo>
                  <a:cubicBezTo>
                    <a:pt x="981" y="7558"/>
                    <a:pt x="1321" y="7795"/>
                    <a:pt x="1713" y="7795"/>
                  </a:cubicBezTo>
                  <a:cubicBezTo>
                    <a:pt x="1717" y="7795"/>
                    <a:pt x="1720" y="7795"/>
                    <a:pt x="1730" y="7799"/>
                  </a:cubicBezTo>
                  <a:cubicBezTo>
                    <a:pt x="2129" y="7795"/>
                    <a:pt x="2463" y="7548"/>
                    <a:pt x="2588" y="7168"/>
                  </a:cubicBezTo>
                  <a:lnTo>
                    <a:pt x="3317" y="4918"/>
                  </a:lnTo>
                  <a:lnTo>
                    <a:pt x="3317" y="4908"/>
                  </a:lnTo>
                  <a:lnTo>
                    <a:pt x="3515" y="1660"/>
                  </a:lnTo>
                  <a:cubicBezTo>
                    <a:pt x="3519" y="1644"/>
                    <a:pt x="3512" y="1634"/>
                    <a:pt x="3499" y="1627"/>
                  </a:cubicBezTo>
                  <a:lnTo>
                    <a:pt x="337" y="3"/>
                  </a:lnTo>
                  <a:cubicBezTo>
                    <a:pt x="332" y="2"/>
                    <a:pt x="326" y="1"/>
                    <a:pt x="321"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940375" y="1455575"/>
              <a:ext cx="169000" cy="183975"/>
            </a:xfrm>
            <a:custGeom>
              <a:rect b="b" l="l" r="r" t="t"/>
              <a:pathLst>
                <a:path extrusionOk="0" h="7359" w="6760">
                  <a:moveTo>
                    <a:pt x="3476" y="1"/>
                  </a:moveTo>
                  <a:cubicBezTo>
                    <a:pt x="3433" y="1"/>
                    <a:pt x="3390" y="2"/>
                    <a:pt x="3347" y="4"/>
                  </a:cubicBezTo>
                  <a:cubicBezTo>
                    <a:pt x="1268" y="123"/>
                    <a:pt x="0" y="2232"/>
                    <a:pt x="1132" y="4298"/>
                  </a:cubicBezTo>
                  <a:lnTo>
                    <a:pt x="3627" y="7041"/>
                  </a:lnTo>
                  <a:cubicBezTo>
                    <a:pt x="3627" y="7041"/>
                    <a:pt x="4545" y="7359"/>
                    <a:pt x="5147" y="7359"/>
                  </a:cubicBezTo>
                  <a:cubicBezTo>
                    <a:pt x="5245" y="7359"/>
                    <a:pt x="5334" y="7350"/>
                    <a:pt x="5409" y="7331"/>
                  </a:cubicBezTo>
                  <a:cubicBezTo>
                    <a:pt x="5987" y="7182"/>
                    <a:pt x="5819" y="5648"/>
                    <a:pt x="5951" y="5539"/>
                  </a:cubicBezTo>
                  <a:cubicBezTo>
                    <a:pt x="6215" y="5414"/>
                    <a:pt x="6759" y="5480"/>
                    <a:pt x="6142" y="4770"/>
                  </a:cubicBezTo>
                  <a:cubicBezTo>
                    <a:pt x="5327" y="3839"/>
                    <a:pt x="6050" y="3367"/>
                    <a:pt x="5852" y="2100"/>
                  </a:cubicBezTo>
                  <a:cubicBezTo>
                    <a:pt x="5848" y="2087"/>
                    <a:pt x="5848" y="2070"/>
                    <a:pt x="5845" y="2054"/>
                  </a:cubicBezTo>
                  <a:cubicBezTo>
                    <a:pt x="5648" y="898"/>
                    <a:pt x="4640" y="1"/>
                    <a:pt x="3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953650" y="1455000"/>
              <a:ext cx="148800" cy="185425"/>
            </a:xfrm>
            <a:custGeom>
              <a:rect b="b" l="l" r="r" t="t"/>
              <a:pathLst>
                <a:path extrusionOk="0" h="7417" w="5952">
                  <a:moveTo>
                    <a:pt x="2947" y="0"/>
                  </a:moveTo>
                  <a:cubicBezTo>
                    <a:pt x="2903" y="0"/>
                    <a:pt x="2858" y="2"/>
                    <a:pt x="2813" y="4"/>
                  </a:cubicBezTo>
                  <a:cubicBezTo>
                    <a:pt x="1816" y="57"/>
                    <a:pt x="945" y="585"/>
                    <a:pt x="486" y="1413"/>
                  </a:cubicBezTo>
                  <a:cubicBezTo>
                    <a:pt x="1" y="2288"/>
                    <a:pt x="27" y="3357"/>
                    <a:pt x="568" y="4344"/>
                  </a:cubicBezTo>
                  <a:cubicBezTo>
                    <a:pt x="575" y="4354"/>
                    <a:pt x="585" y="4360"/>
                    <a:pt x="595" y="4360"/>
                  </a:cubicBezTo>
                  <a:cubicBezTo>
                    <a:pt x="602" y="4360"/>
                    <a:pt x="608" y="4358"/>
                    <a:pt x="615" y="4354"/>
                  </a:cubicBezTo>
                  <a:cubicBezTo>
                    <a:pt x="631" y="4347"/>
                    <a:pt x="634" y="4328"/>
                    <a:pt x="628" y="4311"/>
                  </a:cubicBezTo>
                  <a:cubicBezTo>
                    <a:pt x="100" y="3341"/>
                    <a:pt x="70" y="2298"/>
                    <a:pt x="545" y="1443"/>
                  </a:cubicBezTo>
                  <a:cubicBezTo>
                    <a:pt x="994" y="635"/>
                    <a:pt x="1842" y="120"/>
                    <a:pt x="2816" y="64"/>
                  </a:cubicBezTo>
                  <a:cubicBezTo>
                    <a:pt x="2857" y="61"/>
                    <a:pt x="2898" y="60"/>
                    <a:pt x="2939" y="60"/>
                  </a:cubicBezTo>
                  <a:cubicBezTo>
                    <a:pt x="4069" y="60"/>
                    <a:pt x="5080" y="928"/>
                    <a:pt x="5275" y="2087"/>
                  </a:cubicBezTo>
                  <a:lnTo>
                    <a:pt x="5284" y="2133"/>
                  </a:lnTo>
                  <a:cubicBezTo>
                    <a:pt x="5364" y="2628"/>
                    <a:pt x="5298" y="2998"/>
                    <a:pt x="5238" y="3328"/>
                  </a:cubicBezTo>
                  <a:cubicBezTo>
                    <a:pt x="5152" y="3839"/>
                    <a:pt x="5077" y="4245"/>
                    <a:pt x="5581" y="4816"/>
                  </a:cubicBezTo>
                  <a:cubicBezTo>
                    <a:pt x="5793" y="5057"/>
                    <a:pt x="5882" y="5229"/>
                    <a:pt x="5852" y="5324"/>
                  </a:cubicBezTo>
                  <a:cubicBezTo>
                    <a:pt x="5829" y="5410"/>
                    <a:pt x="5710" y="5443"/>
                    <a:pt x="5585" y="5476"/>
                  </a:cubicBezTo>
                  <a:cubicBezTo>
                    <a:pt x="5522" y="5493"/>
                    <a:pt x="5456" y="5516"/>
                    <a:pt x="5397" y="5542"/>
                  </a:cubicBezTo>
                  <a:cubicBezTo>
                    <a:pt x="5341" y="5585"/>
                    <a:pt x="5331" y="5730"/>
                    <a:pt x="5314" y="6017"/>
                  </a:cubicBezTo>
                  <a:cubicBezTo>
                    <a:pt x="5284" y="6499"/>
                    <a:pt x="5238" y="7232"/>
                    <a:pt x="4869" y="7324"/>
                  </a:cubicBezTo>
                  <a:cubicBezTo>
                    <a:pt x="4794" y="7344"/>
                    <a:pt x="4706" y="7352"/>
                    <a:pt x="4610" y="7352"/>
                  </a:cubicBezTo>
                  <a:cubicBezTo>
                    <a:pt x="4021" y="7352"/>
                    <a:pt x="3118" y="7040"/>
                    <a:pt x="3106" y="7037"/>
                  </a:cubicBezTo>
                  <a:cubicBezTo>
                    <a:pt x="3104" y="7037"/>
                    <a:pt x="3101" y="7036"/>
                    <a:pt x="3098" y="7036"/>
                  </a:cubicBezTo>
                  <a:cubicBezTo>
                    <a:pt x="3084" y="7036"/>
                    <a:pt x="3069" y="7043"/>
                    <a:pt x="3063" y="7057"/>
                  </a:cubicBezTo>
                  <a:cubicBezTo>
                    <a:pt x="3060" y="7073"/>
                    <a:pt x="3070" y="7093"/>
                    <a:pt x="3086" y="7100"/>
                  </a:cubicBezTo>
                  <a:cubicBezTo>
                    <a:pt x="3129" y="7110"/>
                    <a:pt x="4014" y="7417"/>
                    <a:pt x="4611" y="7417"/>
                  </a:cubicBezTo>
                  <a:cubicBezTo>
                    <a:pt x="4710" y="7417"/>
                    <a:pt x="4806" y="7407"/>
                    <a:pt x="4885" y="7407"/>
                  </a:cubicBezTo>
                  <a:cubicBezTo>
                    <a:pt x="5301" y="7301"/>
                    <a:pt x="5347" y="6542"/>
                    <a:pt x="5380" y="6037"/>
                  </a:cubicBezTo>
                  <a:cubicBezTo>
                    <a:pt x="5390" y="5849"/>
                    <a:pt x="5403" y="5635"/>
                    <a:pt x="5430" y="5615"/>
                  </a:cubicBezTo>
                  <a:cubicBezTo>
                    <a:pt x="5479" y="5588"/>
                    <a:pt x="5539" y="5572"/>
                    <a:pt x="5601" y="5555"/>
                  </a:cubicBezTo>
                  <a:cubicBezTo>
                    <a:pt x="5737" y="5516"/>
                    <a:pt x="5878" y="5476"/>
                    <a:pt x="5915" y="5357"/>
                  </a:cubicBezTo>
                  <a:cubicBezTo>
                    <a:pt x="5951" y="5235"/>
                    <a:pt x="5862" y="5054"/>
                    <a:pt x="5631" y="4790"/>
                  </a:cubicBezTo>
                  <a:cubicBezTo>
                    <a:pt x="5152" y="4235"/>
                    <a:pt x="5218" y="3849"/>
                    <a:pt x="5304" y="3354"/>
                  </a:cubicBezTo>
                  <a:cubicBezTo>
                    <a:pt x="5364" y="3017"/>
                    <a:pt x="5430" y="2638"/>
                    <a:pt x="5350" y="2133"/>
                  </a:cubicBezTo>
                  <a:lnTo>
                    <a:pt x="5341" y="2083"/>
                  </a:lnTo>
                  <a:cubicBezTo>
                    <a:pt x="5144" y="895"/>
                    <a:pt x="4108" y="0"/>
                    <a:pt x="2947"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899375" y="1445700"/>
              <a:ext cx="197950" cy="204300"/>
            </a:xfrm>
            <a:custGeom>
              <a:rect b="b" l="l" r="r" t="t"/>
              <a:pathLst>
                <a:path extrusionOk="0" h="8172" w="7918">
                  <a:moveTo>
                    <a:pt x="3941" y="0"/>
                  </a:moveTo>
                  <a:cubicBezTo>
                    <a:pt x="1604" y="0"/>
                    <a:pt x="0" y="1683"/>
                    <a:pt x="499" y="4228"/>
                  </a:cubicBezTo>
                  <a:cubicBezTo>
                    <a:pt x="838" y="5941"/>
                    <a:pt x="3657" y="7858"/>
                    <a:pt x="6317" y="8171"/>
                  </a:cubicBezTo>
                  <a:cubicBezTo>
                    <a:pt x="6135" y="7990"/>
                    <a:pt x="4987" y="5663"/>
                    <a:pt x="5036" y="4726"/>
                  </a:cubicBezTo>
                  <a:cubicBezTo>
                    <a:pt x="5100" y="3552"/>
                    <a:pt x="5964" y="3466"/>
                    <a:pt x="7068" y="3466"/>
                  </a:cubicBezTo>
                  <a:cubicBezTo>
                    <a:pt x="7257" y="3466"/>
                    <a:pt x="7453" y="3469"/>
                    <a:pt x="7654" y="3469"/>
                  </a:cubicBezTo>
                  <a:cubicBezTo>
                    <a:pt x="7671" y="3469"/>
                    <a:pt x="7689" y="3469"/>
                    <a:pt x="7706" y="3469"/>
                  </a:cubicBezTo>
                  <a:lnTo>
                    <a:pt x="7772" y="3469"/>
                  </a:lnTo>
                  <a:cubicBezTo>
                    <a:pt x="7917" y="2020"/>
                    <a:pt x="7158" y="1142"/>
                    <a:pt x="6432" y="644"/>
                  </a:cubicBezTo>
                  <a:cubicBezTo>
                    <a:pt x="5706" y="145"/>
                    <a:pt x="4789" y="0"/>
                    <a:pt x="3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905225" y="1444875"/>
              <a:ext cx="193100" cy="206025"/>
            </a:xfrm>
            <a:custGeom>
              <a:rect b="b" l="l" r="r" t="t"/>
              <a:pathLst>
                <a:path extrusionOk="0" h="8241" w="7724">
                  <a:moveTo>
                    <a:pt x="3707" y="66"/>
                  </a:moveTo>
                  <a:cubicBezTo>
                    <a:pt x="4733" y="66"/>
                    <a:pt x="5568" y="281"/>
                    <a:pt x="6182" y="700"/>
                  </a:cubicBezTo>
                  <a:cubicBezTo>
                    <a:pt x="6862" y="1172"/>
                    <a:pt x="7641" y="2030"/>
                    <a:pt x="7509" y="3469"/>
                  </a:cubicBezTo>
                  <a:lnTo>
                    <a:pt x="7109" y="3469"/>
                  </a:lnTo>
                  <a:cubicBezTo>
                    <a:pt x="7020" y="3468"/>
                    <a:pt x="6931" y="3468"/>
                    <a:pt x="6844" y="3468"/>
                  </a:cubicBezTo>
                  <a:cubicBezTo>
                    <a:pt x="5743" y="3468"/>
                    <a:pt x="4837" y="3548"/>
                    <a:pt x="4776" y="4756"/>
                  </a:cubicBezTo>
                  <a:cubicBezTo>
                    <a:pt x="4730" y="5643"/>
                    <a:pt x="5720" y="7729"/>
                    <a:pt x="6014" y="8165"/>
                  </a:cubicBezTo>
                  <a:cubicBezTo>
                    <a:pt x="3396" y="7825"/>
                    <a:pt x="637" y="5941"/>
                    <a:pt x="304" y="4254"/>
                  </a:cubicBezTo>
                  <a:cubicBezTo>
                    <a:pt x="66" y="3066"/>
                    <a:pt x="278" y="2026"/>
                    <a:pt x="915" y="1254"/>
                  </a:cubicBezTo>
                  <a:cubicBezTo>
                    <a:pt x="1545" y="485"/>
                    <a:pt x="2535" y="66"/>
                    <a:pt x="3707" y="66"/>
                  </a:cubicBezTo>
                  <a:close/>
                  <a:moveTo>
                    <a:pt x="3710" y="0"/>
                  </a:moveTo>
                  <a:cubicBezTo>
                    <a:pt x="2519" y="0"/>
                    <a:pt x="1509" y="429"/>
                    <a:pt x="865" y="1211"/>
                  </a:cubicBezTo>
                  <a:cubicBezTo>
                    <a:pt x="225" y="1993"/>
                    <a:pt x="0" y="3076"/>
                    <a:pt x="238" y="4271"/>
                  </a:cubicBezTo>
                  <a:cubicBezTo>
                    <a:pt x="578" y="5997"/>
                    <a:pt x="3423" y="7927"/>
                    <a:pt x="6086" y="8241"/>
                  </a:cubicBezTo>
                  <a:cubicBezTo>
                    <a:pt x="6099" y="8241"/>
                    <a:pt x="6113" y="8234"/>
                    <a:pt x="6122" y="8221"/>
                  </a:cubicBezTo>
                  <a:cubicBezTo>
                    <a:pt x="6129" y="8208"/>
                    <a:pt x="6122" y="8191"/>
                    <a:pt x="6116" y="8185"/>
                  </a:cubicBezTo>
                  <a:cubicBezTo>
                    <a:pt x="5921" y="7993"/>
                    <a:pt x="4799" y="5667"/>
                    <a:pt x="4845" y="4766"/>
                  </a:cubicBezTo>
                  <a:cubicBezTo>
                    <a:pt x="4904" y="3615"/>
                    <a:pt x="5749" y="3537"/>
                    <a:pt x="6857" y="3537"/>
                  </a:cubicBezTo>
                  <a:cubicBezTo>
                    <a:pt x="6940" y="3537"/>
                    <a:pt x="7026" y="3537"/>
                    <a:pt x="7113" y="3538"/>
                  </a:cubicBezTo>
                  <a:lnTo>
                    <a:pt x="7542" y="3538"/>
                  </a:lnTo>
                  <a:cubicBezTo>
                    <a:pt x="7558" y="3538"/>
                    <a:pt x="7575" y="3528"/>
                    <a:pt x="7575" y="3512"/>
                  </a:cubicBezTo>
                  <a:cubicBezTo>
                    <a:pt x="7723" y="2020"/>
                    <a:pt x="6924" y="1135"/>
                    <a:pt x="6221" y="650"/>
                  </a:cubicBezTo>
                  <a:cubicBezTo>
                    <a:pt x="5594" y="218"/>
                    <a:pt x="4750" y="0"/>
                    <a:pt x="3710"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914300" y="1500575"/>
              <a:ext cx="175175" cy="36650"/>
            </a:xfrm>
            <a:custGeom>
              <a:rect b="b" l="l" r="r" t="t"/>
              <a:pathLst>
                <a:path extrusionOk="0" h="1466" w="7007">
                  <a:moveTo>
                    <a:pt x="1746" y="353"/>
                  </a:moveTo>
                  <a:cubicBezTo>
                    <a:pt x="1750" y="353"/>
                    <a:pt x="1763" y="353"/>
                    <a:pt x="1776" y="359"/>
                  </a:cubicBezTo>
                  <a:cubicBezTo>
                    <a:pt x="1921" y="379"/>
                    <a:pt x="2152" y="515"/>
                    <a:pt x="2192" y="693"/>
                  </a:cubicBezTo>
                  <a:cubicBezTo>
                    <a:pt x="2040" y="670"/>
                    <a:pt x="1908" y="623"/>
                    <a:pt x="1806" y="518"/>
                  </a:cubicBezTo>
                  <a:cubicBezTo>
                    <a:pt x="1690" y="402"/>
                    <a:pt x="1707" y="366"/>
                    <a:pt x="1707" y="366"/>
                  </a:cubicBezTo>
                  <a:cubicBezTo>
                    <a:pt x="1707" y="363"/>
                    <a:pt x="1723" y="353"/>
                    <a:pt x="1746" y="353"/>
                  </a:cubicBezTo>
                  <a:close/>
                  <a:moveTo>
                    <a:pt x="188" y="1"/>
                  </a:moveTo>
                  <a:cubicBezTo>
                    <a:pt x="174" y="1"/>
                    <a:pt x="162" y="10"/>
                    <a:pt x="159" y="23"/>
                  </a:cubicBezTo>
                  <a:cubicBezTo>
                    <a:pt x="1" y="511"/>
                    <a:pt x="116" y="977"/>
                    <a:pt x="459" y="1251"/>
                  </a:cubicBezTo>
                  <a:cubicBezTo>
                    <a:pt x="641" y="1392"/>
                    <a:pt x="859" y="1465"/>
                    <a:pt x="1096" y="1465"/>
                  </a:cubicBezTo>
                  <a:cubicBezTo>
                    <a:pt x="1347" y="1465"/>
                    <a:pt x="1614" y="1386"/>
                    <a:pt x="1878" y="1221"/>
                  </a:cubicBezTo>
                  <a:cubicBezTo>
                    <a:pt x="2165" y="1046"/>
                    <a:pt x="2248" y="881"/>
                    <a:pt x="2258" y="759"/>
                  </a:cubicBezTo>
                  <a:cubicBezTo>
                    <a:pt x="2284" y="760"/>
                    <a:pt x="2310" y="761"/>
                    <a:pt x="2337" y="761"/>
                  </a:cubicBezTo>
                  <a:cubicBezTo>
                    <a:pt x="2554" y="761"/>
                    <a:pt x="2804" y="716"/>
                    <a:pt x="3083" y="663"/>
                  </a:cubicBezTo>
                  <a:cubicBezTo>
                    <a:pt x="3431" y="599"/>
                    <a:pt x="3833" y="526"/>
                    <a:pt x="4267" y="526"/>
                  </a:cubicBezTo>
                  <a:cubicBezTo>
                    <a:pt x="4499" y="526"/>
                    <a:pt x="4740" y="546"/>
                    <a:pt x="4987" y="600"/>
                  </a:cubicBezTo>
                  <a:cubicBezTo>
                    <a:pt x="5352" y="681"/>
                    <a:pt x="5659" y="712"/>
                    <a:pt x="5914" y="712"/>
                  </a:cubicBezTo>
                  <a:cubicBezTo>
                    <a:pt x="6680" y="712"/>
                    <a:pt x="6979" y="436"/>
                    <a:pt x="6994" y="419"/>
                  </a:cubicBezTo>
                  <a:cubicBezTo>
                    <a:pt x="7007" y="409"/>
                    <a:pt x="7007" y="386"/>
                    <a:pt x="6994" y="376"/>
                  </a:cubicBezTo>
                  <a:cubicBezTo>
                    <a:pt x="6987" y="369"/>
                    <a:pt x="6979" y="366"/>
                    <a:pt x="6971" y="366"/>
                  </a:cubicBezTo>
                  <a:cubicBezTo>
                    <a:pt x="6962" y="366"/>
                    <a:pt x="6954" y="369"/>
                    <a:pt x="6948" y="376"/>
                  </a:cubicBezTo>
                  <a:cubicBezTo>
                    <a:pt x="6943" y="381"/>
                    <a:pt x="6649" y="648"/>
                    <a:pt x="5901" y="648"/>
                  </a:cubicBezTo>
                  <a:cubicBezTo>
                    <a:pt x="5652" y="648"/>
                    <a:pt x="5354" y="619"/>
                    <a:pt x="5000" y="541"/>
                  </a:cubicBezTo>
                  <a:cubicBezTo>
                    <a:pt x="4746" y="485"/>
                    <a:pt x="4498" y="464"/>
                    <a:pt x="4261" y="464"/>
                  </a:cubicBezTo>
                  <a:cubicBezTo>
                    <a:pt x="3824" y="464"/>
                    <a:pt x="3420" y="536"/>
                    <a:pt x="3070" y="600"/>
                  </a:cubicBezTo>
                  <a:cubicBezTo>
                    <a:pt x="2794" y="653"/>
                    <a:pt x="2541" y="698"/>
                    <a:pt x="2331" y="698"/>
                  </a:cubicBezTo>
                  <a:cubicBezTo>
                    <a:pt x="2305" y="698"/>
                    <a:pt x="2279" y="698"/>
                    <a:pt x="2255" y="696"/>
                  </a:cubicBezTo>
                  <a:cubicBezTo>
                    <a:pt x="2255" y="689"/>
                    <a:pt x="2251" y="683"/>
                    <a:pt x="2251" y="680"/>
                  </a:cubicBezTo>
                  <a:cubicBezTo>
                    <a:pt x="2205" y="462"/>
                    <a:pt x="1941" y="313"/>
                    <a:pt x="1776" y="293"/>
                  </a:cubicBezTo>
                  <a:cubicBezTo>
                    <a:pt x="1762" y="291"/>
                    <a:pt x="1749" y="291"/>
                    <a:pt x="1738" y="291"/>
                  </a:cubicBezTo>
                  <a:cubicBezTo>
                    <a:pt x="1672" y="291"/>
                    <a:pt x="1649" y="319"/>
                    <a:pt x="1641" y="336"/>
                  </a:cubicBezTo>
                  <a:cubicBezTo>
                    <a:pt x="1614" y="392"/>
                    <a:pt x="1651" y="465"/>
                    <a:pt x="1750" y="564"/>
                  </a:cubicBezTo>
                  <a:cubicBezTo>
                    <a:pt x="1872" y="683"/>
                    <a:pt x="2020" y="742"/>
                    <a:pt x="2192" y="759"/>
                  </a:cubicBezTo>
                  <a:cubicBezTo>
                    <a:pt x="2185" y="894"/>
                    <a:pt x="2070" y="1036"/>
                    <a:pt x="1845" y="1168"/>
                  </a:cubicBezTo>
                  <a:cubicBezTo>
                    <a:pt x="1591" y="1318"/>
                    <a:pt x="1334" y="1394"/>
                    <a:pt x="1096" y="1394"/>
                  </a:cubicBezTo>
                  <a:cubicBezTo>
                    <a:pt x="875" y="1394"/>
                    <a:pt x="671" y="1328"/>
                    <a:pt x="502" y="1194"/>
                  </a:cubicBezTo>
                  <a:cubicBezTo>
                    <a:pt x="182" y="944"/>
                    <a:pt x="76" y="501"/>
                    <a:pt x="222" y="46"/>
                  </a:cubicBezTo>
                  <a:cubicBezTo>
                    <a:pt x="228" y="29"/>
                    <a:pt x="215" y="6"/>
                    <a:pt x="199" y="3"/>
                  </a:cubicBezTo>
                  <a:cubicBezTo>
                    <a:pt x="195" y="2"/>
                    <a:pt x="191" y="1"/>
                    <a:pt x="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865625" y="1648575"/>
              <a:ext cx="282525" cy="217600"/>
            </a:xfrm>
            <a:custGeom>
              <a:rect b="b" l="l" r="r" t="t"/>
              <a:pathLst>
                <a:path extrusionOk="0" h="8704" w="11301">
                  <a:moveTo>
                    <a:pt x="3980" y="0"/>
                  </a:moveTo>
                  <a:lnTo>
                    <a:pt x="3911" y="1182"/>
                  </a:lnTo>
                  <a:lnTo>
                    <a:pt x="3905" y="1182"/>
                  </a:lnTo>
                  <a:cubicBezTo>
                    <a:pt x="3905" y="1182"/>
                    <a:pt x="2297" y="1717"/>
                    <a:pt x="1254" y="2763"/>
                  </a:cubicBezTo>
                  <a:cubicBezTo>
                    <a:pt x="740" y="3278"/>
                    <a:pt x="251" y="4179"/>
                    <a:pt x="0" y="5185"/>
                  </a:cubicBezTo>
                  <a:cubicBezTo>
                    <a:pt x="1469" y="7353"/>
                    <a:pt x="3512" y="8703"/>
                    <a:pt x="5769" y="8703"/>
                  </a:cubicBezTo>
                  <a:cubicBezTo>
                    <a:pt x="7908" y="8703"/>
                    <a:pt x="9855" y="7492"/>
                    <a:pt x="11300" y="5515"/>
                  </a:cubicBezTo>
                  <a:cubicBezTo>
                    <a:pt x="11089" y="4373"/>
                    <a:pt x="10551" y="3327"/>
                    <a:pt x="9980" y="2759"/>
                  </a:cubicBezTo>
                  <a:cubicBezTo>
                    <a:pt x="9093" y="1872"/>
                    <a:pt x="7591" y="1439"/>
                    <a:pt x="7159" y="1327"/>
                  </a:cubicBezTo>
                  <a:lnTo>
                    <a:pt x="7205" y="578"/>
                  </a:lnTo>
                  <a:lnTo>
                    <a:pt x="7205" y="578"/>
                  </a:lnTo>
                  <a:cubicBezTo>
                    <a:pt x="7109" y="585"/>
                    <a:pt x="6984" y="591"/>
                    <a:pt x="6833" y="591"/>
                  </a:cubicBezTo>
                  <a:cubicBezTo>
                    <a:pt x="6235" y="591"/>
                    <a:pt x="5227" y="496"/>
                    <a:pt x="3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864800" y="1647675"/>
              <a:ext cx="284175" cy="219150"/>
            </a:xfrm>
            <a:custGeom>
              <a:rect b="b" l="l" r="r" t="t"/>
              <a:pathLst>
                <a:path extrusionOk="0" h="8766" w="11367">
                  <a:moveTo>
                    <a:pt x="4050" y="79"/>
                  </a:moveTo>
                  <a:cubicBezTo>
                    <a:pt x="5271" y="561"/>
                    <a:pt x="6260" y="657"/>
                    <a:pt x="6847" y="657"/>
                  </a:cubicBezTo>
                  <a:cubicBezTo>
                    <a:pt x="6992" y="657"/>
                    <a:pt x="7112" y="651"/>
                    <a:pt x="7205" y="644"/>
                  </a:cubicBezTo>
                  <a:lnTo>
                    <a:pt x="7205" y="644"/>
                  </a:lnTo>
                  <a:lnTo>
                    <a:pt x="7159" y="1360"/>
                  </a:lnTo>
                  <a:cubicBezTo>
                    <a:pt x="7159" y="1376"/>
                    <a:pt x="7169" y="1389"/>
                    <a:pt x="7185" y="1393"/>
                  </a:cubicBezTo>
                  <a:cubicBezTo>
                    <a:pt x="7621" y="1505"/>
                    <a:pt x="9109" y="1937"/>
                    <a:pt x="9990" y="2815"/>
                  </a:cubicBezTo>
                  <a:cubicBezTo>
                    <a:pt x="10584" y="3409"/>
                    <a:pt x="11099" y="4479"/>
                    <a:pt x="11300" y="5535"/>
                  </a:cubicBezTo>
                  <a:cubicBezTo>
                    <a:pt x="9802" y="7577"/>
                    <a:pt x="7852" y="8700"/>
                    <a:pt x="5802" y="8700"/>
                  </a:cubicBezTo>
                  <a:cubicBezTo>
                    <a:pt x="3631" y="8700"/>
                    <a:pt x="1598" y="7462"/>
                    <a:pt x="73" y="5208"/>
                  </a:cubicBezTo>
                  <a:cubicBezTo>
                    <a:pt x="307" y="4264"/>
                    <a:pt x="783" y="3347"/>
                    <a:pt x="1314" y="2819"/>
                  </a:cubicBezTo>
                  <a:cubicBezTo>
                    <a:pt x="2340" y="1792"/>
                    <a:pt x="3934" y="1251"/>
                    <a:pt x="3954" y="1248"/>
                  </a:cubicBezTo>
                  <a:cubicBezTo>
                    <a:pt x="3967" y="1248"/>
                    <a:pt x="3977" y="1234"/>
                    <a:pt x="3977" y="1218"/>
                  </a:cubicBezTo>
                  <a:lnTo>
                    <a:pt x="4050" y="79"/>
                  </a:lnTo>
                  <a:close/>
                  <a:moveTo>
                    <a:pt x="4023" y="1"/>
                  </a:moveTo>
                  <a:cubicBezTo>
                    <a:pt x="4016" y="1"/>
                    <a:pt x="4008" y="4"/>
                    <a:pt x="4004" y="7"/>
                  </a:cubicBezTo>
                  <a:cubicBezTo>
                    <a:pt x="3994" y="10"/>
                    <a:pt x="3987" y="20"/>
                    <a:pt x="3987" y="30"/>
                  </a:cubicBezTo>
                  <a:lnTo>
                    <a:pt x="3918" y="1191"/>
                  </a:lnTo>
                  <a:cubicBezTo>
                    <a:pt x="3756" y="1244"/>
                    <a:pt x="2254" y="1786"/>
                    <a:pt x="1268" y="2769"/>
                  </a:cubicBezTo>
                  <a:cubicBezTo>
                    <a:pt x="726" y="3314"/>
                    <a:pt x="241" y="4248"/>
                    <a:pt x="7" y="5208"/>
                  </a:cubicBezTo>
                  <a:cubicBezTo>
                    <a:pt x="0" y="5218"/>
                    <a:pt x="7" y="5224"/>
                    <a:pt x="10" y="5234"/>
                  </a:cubicBezTo>
                  <a:cubicBezTo>
                    <a:pt x="1548" y="7511"/>
                    <a:pt x="3608" y="8766"/>
                    <a:pt x="5802" y="8766"/>
                  </a:cubicBezTo>
                  <a:cubicBezTo>
                    <a:pt x="7878" y="8766"/>
                    <a:pt x="9852" y="7630"/>
                    <a:pt x="11363" y="5564"/>
                  </a:cubicBezTo>
                  <a:cubicBezTo>
                    <a:pt x="11366" y="5554"/>
                    <a:pt x="11366" y="5548"/>
                    <a:pt x="11366" y="5538"/>
                  </a:cubicBezTo>
                  <a:cubicBezTo>
                    <a:pt x="11165" y="4462"/>
                    <a:pt x="10640" y="3376"/>
                    <a:pt x="10033" y="2769"/>
                  </a:cubicBezTo>
                  <a:cubicBezTo>
                    <a:pt x="9159" y="1894"/>
                    <a:pt x="7697" y="1459"/>
                    <a:pt x="7225" y="1333"/>
                  </a:cubicBezTo>
                  <a:lnTo>
                    <a:pt x="7271" y="607"/>
                  </a:lnTo>
                  <a:cubicBezTo>
                    <a:pt x="7274" y="601"/>
                    <a:pt x="7271" y="591"/>
                    <a:pt x="7261" y="584"/>
                  </a:cubicBezTo>
                  <a:cubicBezTo>
                    <a:pt x="7258" y="581"/>
                    <a:pt x="7244" y="574"/>
                    <a:pt x="7238" y="574"/>
                  </a:cubicBezTo>
                  <a:cubicBezTo>
                    <a:pt x="7141" y="583"/>
                    <a:pt x="7009" y="591"/>
                    <a:pt x="6845" y="591"/>
                  </a:cubicBezTo>
                  <a:cubicBezTo>
                    <a:pt x="6258" y="591"/>
                    <a:pt x="5262" y="494"/>
                    <a:pt x="4033" y="3"/>
                  </a:cubicBezTo>
                  <a:cubicBezTo>
                    <a:pt x="4030" y="1"/>
                    <a:pt x="4027" y="1"/>
                    <a:pt x="4023"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999950" y="1378525"/>
              <a:ext cx="26425" cy="45725"/>
            </a:xfrm>
            <a:custGeom>
              <a:rect b="b" l="l" r="r" t="t"/>
              <a:pathLst>
                <a:path extrusionOk="0" h="1829" w="1057">
                  <a:moveTo>
                    <a:pt x="0" y="1"/>
                  </a:moveTo>
                  <a:lnTo>
                    <a:pt x="1056" y="1829"/>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990300" y="1388175"/>
              <a:ext cx="45725" cy="26525"/>
            </a:xfrm>
            <a:custGeom>
              <a:rect b="b" l="l" r="r" t="t"/>
              <a:pathLst>
                <a:path extrusionOk="0" h="1061" w="1829">
                  <a:moveTo>
                    <a:pt x="0" y="1"/>
                  </a:moveTo>
                  <a:lnTo>
                    <a:pt x="1828" y="1060"/>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990300" y="1388175"/>
              <a:ext cx="45725" cy="26525"/>
            </a:xfrm>
            <a:custGeom>
              <a:rect b="b" l="l" r="r" t="t"/>
              <a:pathLst>
                <a:path extrusionOk="0" h="1061" w="1829">
                  <a:moveTo>
                    <a:pt x="0" y="1060"/>
                  </a:moveTo>
                  <a:lnTo>
                    <a:pt x="1828" y="1"/>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999950" y="1378525"/>
              <a:ext cx="26425" cy="45725"/>
            </a:xfrm>
            <a:custGeom>
              <a:rect b="b" l="l" r="r" t="t"/>
              <a:pathLst>
                <a:path extrusionOk="0" h="1829" w="1057">
                  <a:moveTo>
                    <a:pt x="0" y="1829"/>
                  </a:moveTo>
                  <a:lnTo>
                    <a:pt x="1056" y="1"/>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9" name="Google Shape;3559;p62"/>
            <p:cNvGrpSpPr/>
            <p:nvPr/>
          </p:nvGrpSpPr>
          <p:grpSpPr>
            <a:xfrm>
              <a:off x="986000" y="1374325"/>
              <a:ext cx="54400" cy="54400"/>
              <a:chOff x="986000" y="1374325"/>
              <a:chExt cx="54400" cy="54400"/>
            </a:xfrm>
          </p:grpSpPr>
          <p:sp>
            <p:nvSpPr>
              <p:cNvPr id="3560" name="Google Shape;3560;p62"/>
              <p:cNvSpPr/>
              <p:nvPr/>
            </p:nvSpPr>
            <p:spPr>
              <a:xfrm>
                <a:off x="1012325" y="1374325"/>
                <a:ext cx="1675" cy="54400"/>
              </a:xfrm>
              <a:custGeom>
                <a:rect b="b" l="l" r="r" t="t"/>
                <a:pathLst>
                  <a:path extrusionOk="0" h="2176" w="67">
                    <a:moveTo>
                      <a:pt x="33" y="0"/>
                    </a:moveTo>
                    <a:cubicBezTo>
                      <a:pt x="17" y="0"/>
                      <a:pt x="0" y="17"/>
                      <a:pt x="0" y="33"/>
                    </a:cubicBezTo>
                    <a:lnTo>
                      <a:pt x="0" y="2142"/>
                    </a:lnTo>
                    <a:cubicBezTo>
                      <a:pt x="0" y="2159"/>
                      <a:pt x="17" y="2175"/>
                      <a:pt x="33" y="2175"/>
                    </a:cubicBezTo>
                    <a:cubicBezTo>
                      <a:pt x="53" y="2175"/>
                      <a:pt x="66" y="2159"/>
                      <a:pt x="66" y="2142"/>
                    </a:cubicBezTo>
                    <a:lnTo>
                      <a:pt x="66" y="33"/>
                    </a:lnTo>
                    <a:cubicBezTo>
                      <a:pt x="66" y="17"/>
                      <a:pt x="50"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999025" y="1377700"/>
                <a:ext cx="28250" cy="47375"/>
              </a:xfrm>
              <a:custGeom>
                <a:rect b="b" l="l" r="r" t="t"/>
                <a:pathLst>
                  <a:path extrusionOk="0" h="1895" w="1130">
                    <a:moveTo>
                      <a:pt x="37" y="1"/>
                    </a:moveTo>
                    <a:cubicBezTo>
                      <a:pt x="31" y="1"/>
                      <a:pt x="26" y="2"/>
                      <a:pt x="21" y="4"/>
                    </a:cubicBezTo>
                    <a:cubicBezTo>
                      <a:pt x="4" y="14"/>
                      <a:pt x="1" y="34"/>
                      <a:pt x="7" y="50"/>
                    </a:cubicBezTo>
                    <a:lnTo>
                      <a:pt x="1064" y="1878"/>
                    </a:lnTo>
                    <a:cubicBezTo>
                      <a:pt x="1073" y="1892"/>
                      <a:pt x="1080" y="1895"/>
                      <a:pt x="1093" y="1895"/>
                    </a:cubicBezTo>
                    <a:cubicBezTo>
                      <a:pt x="1100" y="1895"/>
                      <a:pt x="1106" y="1895"/>
                      <a:pt x="1110" y="1892"/>
                    </a:cubicBezTo>
                    <a:cubicBezTo>
                      <a:pt x="1126" y="1882"/>
                      <a:pt x="1130" y="1862"/>
                      <a:pt x="1120" y="1845"/>
                    </a:cubicBezTo>
                    <a:lnTo>
                      <a:pt x="67" y="17"/>
                    </a:lnTo>
                    <a:cubicBezTo>
                      <a:pt x="60" y="6"/>
                      <a:pt x="49" y="1"/>
                      <a:pt x="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989375" y="1387400"/>
                <a:ext cx="47625" cy="28125"/>
              </a:xfrm>
              <a:custGeom>
                <a:rect b="b" l="l" r="r" t="t"/>
                <a:pathLst>
                  <a:path extrusionOk="0" h="1125" w="1905">
                    <a:moveTo>
                      <a:pt x="40" y="1"/>
                    </a:moveTo>
                    <a:cubicBezTo>
                      <a:pt x="27" y="1"/>
                      <a:pt x="15" y="7"/>
                      <a:pt x="11" y="19"/>
                    </a:cubicBezTo>
                    <a:cubicBezTo>
                      <a:pt x="1" y="35"/>
                      <a:pt x="7" y="55"/>
                      <a:pt x="24" y="61"/>
                    </a:cubicBezTo>
                    <a:lnTo>
                      <a:pt x="1849" y="1118"/>
                    </a:lnTo>
                    <a:cubicBezTo>
                      <a:pt x="1855" y="1124"/>
                      <a:pt x="1862" y="1124"/>
                      <a:pt x="1865" y="1124"/>
                    </a:cubicBezTo>
                    <a:cubicBezTo>
                      <a:pt x="1879" y="1124"/>
                      <a:pt x="1888" y="1114"/>
                      <a:pt x="1895" y="1108"/>
                    </a:cubicBezTo>
                    <a:cubicBezTo>
                      <a:pt x="1905" y="1091"/>
                      <a:pt x="1898" y="1068"/>
                      <a:pt x="1882" y="1061"/>
                    </a:cubicBezTo>
                    <a:lnTo>
                      <a:pt x="57" y="5"/>
                    </a:lnTo>
                    <a:cubicBezTo>
                      <a:pt x="52" y="2"/>
                      <a:pt x="46" y="1"/>
                      <a:pt x="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986000" y="1400650"/>
                <a:ext cx="54400" cy="1675"/>
              </a:xfrm>
              <a:custGeom>
                <a:rect b="b" l="l" r="r" t="t"/>
                <a:pathLst>
                  <a:path extrusionOk="0" h="67" w="2176">
                    <a:moveTo>
                      <a:pt x="33" y="0"/>
                    </a:moveTo>
                    <a:cubicBezTo>
                      <a:pt x="17" y="0"/>
                      <a:pt x="0" y="17"/>
                      <a:pt x="0" y="33"/>
                    </a:cubicBezTo>
                    <a:cubicBezTo>
                      <a:pt x="0" y="50"/>
                      <a:pt x="17" y="66"/>
                      <a:pt x="33" y="66"/>
                    </a:cubicBezTo>
                    <a:lnTo>
                      <a:pt x="2142" y="66"/>
                    </a:lnTo>
                    <a:cubicBezTo>
                      <a:pt x="2159" y="66"/>
                      <a:pt x="2175" y="50"/>
                      <a:pt x="2175" y="33"/>
                    </a:cubicBezTo>
                    <a:cubicBezTo>
                      <a:pt x="2175" y="17"/>
                      <a:pt x="2159" y="0"/>
                      <a:pt x="2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989375" y="1387400"/>
                <a:ext cx="47550" cy="28125"/>
              </a:xfrm>
              <a:custGeom>
                <a:rect b="b" l="l" r="r" t="t"/>
                <a:pathLst>
                  <a:path extrusionOk="0" h="1125" w="1902">
                    <a:moveTo>
                      <a:pt x="1866" y="1"/>
                    </a:moveTo>
                    <a:cubicBezTo>
                      <a:pt x="1860" y="1"/>
                      <a:pt x="1854" y="2"/>
                      <a:pt x="1849" y="5"/>
                    </a:cubicBezTo>
                    <a:lnTo>
                      <a:pt x="21" y="1061"/>
                    </a:lnTo>
                    <a:cubicBezTo>
                      <a:pt x="7" y="1068"/>
                      <a:pt x="1" y="1091"/>
                      <a:pt x="11" y="1108"/>
                    </a:cubicBezTo>
                    <a:cubicBezTo>
                      <a:pt x="17" y="1118"/>
                      <a:pt x="27" y="1124"/>
                      <a:pt x="40" y="1124"/>
                    </a:cubicBezTo>
                    <a:cubicBezTo>
                      <a:pt x="44" y="1124"/>
                      <a:pt x="50" y="1118"/>
                      <a:pt x="54" y="1118"/>
                    </a:cubicBezTo>
                    <a:lnTo>
                      <a:pt x="1882" y="61"/>
                    </a:lnTo>
                    <a:cubicBezTo>
                      <a:pt x="1898" y="55"/>
                      <a:pt x="1902" y="35"/>
                      <a:pt x="1895" y="19"/>
                    </a:cubicBezTo>
                    <a:cubicBezTo>
                      <a:pt x="1891" y="7"/>
                      <a:pt x="1878" y="1"/>
                      <a:pt x="1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999025" y="1377700"/>
                <a:ext cx="28250" cy="47375"/>
              </a:xfrm>
              <a:custGeom>
                <a:rect b="b" l="l" r="r" t="t"/>
                <a:pathLst>
                  <a:path extrusionOk="0" h="1895" w="1130">
                    <a:moveTo>
                      <a:pt x="1094" y="1"/>
                    </a:moveTo>
                    <a:cubicBezTo>
                      <a:pt x="1082" y="1"/>
                      <a:pt x="1070" y="6"/>
                      <a:pt x="1064" y="17"/>
                    </a:cubicBezTo>
                    <a:lnTo>
                      <a:pt x="7" y="1845"/>
                    </a:lnTo>
                    <a:cubicBezTo>
                      <a:pt x="1" y="1862"/>
                      <a:pt x="4" y="1882"/>
                      <a:pt x="21" y="1892"/>
                    </a:cubicBezTo>
                    <a:cubicBezTo>
                      <a:pt x="24" y="1895"/>
                      <a:pt x="34" y="1895"/>
                      <a:pt x="37" y="1895"/>
                    </a:cubicBezTo>
                    <a:cubicBezTo>
                      <a:pt x="50" y="1895"/>
                      <a:pt x="60" y="1892"/>
                      <a:pt x="67" y="1878"/>
                    </a:cubicBezTo>
                    <a:lnTo>
                      <a:pt x="1120" y="50"/>
                    </a:lnTo>
                    <a:cubicBezTo>
                      <a:pt x="1130" y="34"/>
                      <a:pt x="1126" y="14"/>
                      <a:pt x="1110" y="4"/>
                    </a:cubicBezTo>
                    <a:cubicBezTo>
                      <a:pt x="1105" y="2"/>
                      <a:pt x="1099" y="1"/>
                      <a:pt x="1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62"/>
            <p:cNvGrpSpPr/>
            <p:nvPr/>
          </p:nvGrpSpPr>
          <p:grpSpPr>
            <a:xfrm>
              <a:off x="850100" y="1405350"/>
              <a:ext cx="319500" cy="303475"/>
              <a:chOff x="850100" y="1405350"/>
              <a:chExt cx="319500" cy="303475"/>
            </a:xfrm>
          </p:grpSpPr>
          <p:sp>
            <p:nvSpPr>
              <p:cNvPr id="3567" name="Google Shape;3567;p62"/>
              <p:cNvSpPr/>
              <p:nvPr/>
            </p:nvSpPr>
            <p:spPr>
              <a:xfrm>
                <a:off x="895150" y="1405425"/>
                <a:ext cx="1675" cy="1675"/>
              </a:xfrm>
              <a:custGeom>
                <a:rect b="b" l="l" r="r" t="t"/>
                <a:pathLst>
                  <a:path extrusionOk="0" h="67" w="67">
                    <a:moveTo>
                      <a:pt x="31" y="1"/>
                    </a:moveTo>
                    <a:cubicBezTo>
                      <a:pt x="22" y="1"/>
                      <a:pt x="14" y="4"/>
                      <a:pt x="7" y="10"/>
                    </a:cubicBezTo>
                    <a:cubicBezTo>
                      <a:pt x="4" y="17"/>
                      <a:pt x="1" y="27"/>
                      <a:pt x="1" y="34"/>
                    </a:cubicBezTo>
                    <a:cubicBezTo>
                      <a:pt x="1" y="43"/>
                      <a:pt x="1" y="50"/>
                      <a:pt x="7" y="60"/>
                    </a:cubicBezTo>
                    <a:cubicBezTo>
                      <a:pt x="17" y="63"/>
                      <a:pt x="24" y="67"/>
                      <a:pt x="34" y="67"/>
                    </a:cubicBezTo>
                    <a:cubicBezTo>
                      <a:pt x="40" y="67"/>
                      <a:pt x="50" y="63"/>
                      <a:pt x="54" y="60"/>
                    </a:cubicBezTo>
                    <a:cubicBezTo>
                      <a:pt x="64" y="50"/>
                      <a:pt x="67" y="43"/>
                      <a:pt x="67" y="34"/>
                    </a:cubicBezTo>
                    <a:cubicBezTo>
                      <a:pt x="67" y="27"/>
                      <a:pt x="64" y="17"/>
                      <a:pt x="54" y="10"/>
                    </a:cubicBezTo>
                    <a:cubicBezTo>
                      <a:pt x="47" y="4"/>
                      <a:pt x="39" y="1"/>
                      <a:pt x="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850100" y="1410700"/>
                <a:ext cx="43425" cy="292425"/>
              </a:xfrm>
              <a:custGeom>
                <a:rect b="b" l="l" r="r" t="t"/>
                <a:pathLst>
                  <a:path extrusionOk="0" h="11697" w="1737">
                    <a:moveTo>
                      <a:pt x="1700" y="1"/>
                    </a:moveTo>
                    <a:cubicBezTo>
                      <a:pt x="1688" y="1"/>
                      <a:pt x="1675" y="6"/>
                      <a:pt x="1671" y="17"/>
                    </a:cubicBezTo>
                    <a:cubicBezTo>
                      <a:pt x="1661" y="34"/>
                      <a:pt x="1668" y="50"/>
                      <a:pt x="1684" y="63"/>
                    </a:cubicBezTo>
                    <a:cubicBezTo>
                      <a:pt x="1687" y="67"/>
                      <a:pt x="1694" y="67"/>
                      <a:pt x="1701" y="67"/>
                    </a:cubicBezTo>
                    <a:cubicBezTo>
                      <a:pt x="1710" y="67"/>
                      <a:pt x="1724" y="57"/>
                      <a:pt x="1727" y="50"/>
                    </a:cubicBezTo>
                    <a:cubicBezTo>
                      <a:pt x="1737" y="34"/>
                      <a:pt x="1734" y="14"/>
                      <a:pt x="1717" y="4"/>
                    </a:cubicBezTo>
                    <a:cubicBezTo>
                      <a:pt x="1712" y="2"/>
                      <a:pt x="1706" y="1"/>
                      <a:pt x="1700" y="1"/>
                    </a:cubicBezTo>
                    <a:close/>
                    <a:moveTo>
                      <a:pt x="1569" y="220"/>
                    </a:moveTo>
                    <a:cubicBezTo>
                      <a:pt x="1558" y="220"/>
                      <a:pt x="1548" y="225"/>
                      <a:pt x="1542" y="235"/>
                    </a:cubicBezTo>
                    <a:cubicBezTo>
                      <a:pt x="1536" y="252"/>
                      <a:pt x="1539" y="275"/>
                      <a:pt x="1555" y="281"/>
                    </a:cubicBezTo>
                    <a:cubicBezTo>
                      <a:pt x="1559" y="281"/>
                      <a:pt x="1569" y="285"/>
                      <a:pt x="1572" y="285"/>
                    </a:cubicBezTo>
                    <a:cubicBezTo>
                      <a:pt x="1582" y="285"/>
                      <a:pt x="1595" y="281"/>
                      <a:pt x="1602" y="268"/>
                    </a:cubicBezTo>
                    <a:cubicBezTo>
                      <a:pt x="1608" y="252"/>
                      <a:pt x="1605" y="232"/>
                      <a:pt x="1588" y="225"/>
                    </a:cubicBezTo>
                    <a:cubicBezTo>
                      <a:pt x="1582" y="221"/>
                      <a:pt x="1576" y="220"/>
                      <a:pt x="1569" y="220"/>
                    </a:cubicBezTo>
                    <a:close/>
                    <a:moveTo>
                      <a:pt x="1447" y="438"/>
                    </a:moveTo>
                    <a:cubicBezTo>
                      <a:pt x="1435" y="438"/>
                      <a:pt x="1425" y="445"/>
                      <a:pt x="1420" y="456"/>
                    </a:cubicBezTo>
                    <a:cubicBezTo>
                      <a:pt x="1410" y="473"/>
                      <a:pt x="1413" y="492"/>
                      <a:pt x="1430" y="499"/>
                    </a:cubicBezTo>
                    <a:cubicBezTo>
                      <a:pt x="1440" y="506"/>
                      <a:pt x="1443" y="506"/>
                      <a:pt x="1446" y="506"/>
                    </a:cubicBezTo>
                    <a:cubicBezTo>
                      <a:pt x="1460" y="506"/>
                      <a:pt x="1473" y="499"/>
                      <a:pt x="1476" y="489"/>
                    </a:cubicBezTo>
                    <a:cubicBezTo>
                      <a:pt x="1486" y="469"/>
                      <a:pt x="1479" y="450"/>
                      <a:pt x="1463" y="443"/>
                    </a:cubicBezTo>
                    <a:cubicBezTo>
                      <a:pt x="1458" y="440"/>
                      <a:pt x="1452" y="438"/>
                      <a:pt x="1447" y="438"/>
                    </a:cubicBezTo>
                    <a:close/>
                    <a:moveTo>
                      <a:pt x="1331" y="658"/>
                    </a:moveTo>
                    <a:cubicBezTo>
                      <a:pt x="1318" y="658"/>
                      <a:pt x="1305" y="665"/>
                      <a:pt x="1298" y="677"/>
                    </a:cubicBezTo>
                    <a:cubicBezTo>
                      <a:pt x="1295" y="694"/>
                      <a:pt x="1298" y="714"/>
                      <a:pt x="1314" y="723"/>
                    </a:cubicBezTo>
                    <a:cubicBezTo>
                      <a:pt x="1319" y="723"/>
                      <a:pt x="1323" y="725"/>
                      <a:pt x="1327" y="725"/>
                    </a:cubicBezTo>
                    <a:cubicBezTo>
                      <a:pt x="1328" y="725"/>
                      <a:pt x="1330" y="725"/>
                      <a:pt x="1331" y="723"/>
                    </a:cubicBezTo>
                    <a:cubicBezTo>
                      <a:pt x="1344" y="723"/>
                      <a:pt x="1354" y="720"/>
                      <a:pt x="1361" y="707"/>
                    </a:cubicBezTo>
                    <a:cubicBezTo>
                      <a:pt x="1364" y="690"/>
                      <a:pt x="1361" y="671"/>
                      <a:pt x="1344" y="661"/>
                    </a:cubicBezTo>
                    <a:cubicBezTo>
                      <a:pt x="1340" y="659"/>
                      <a:pt x="1335" y="658"/>
                      <a:pt x="1331" y="658"/>
                    </a:cubicBezTo>
                    <a:close/>
                    <a:moveTo>
                      <a:pt x="1220" y="887"/>
                    </a:moveTo>
                    <a:cubicBezTo>
                      <a:pt x="1207" y="887"/>
                      <a:pt x="1194" y="892"/>
                      <a:pt x="1189" y="905"/>
                    </a:cubicBezTo>
                    <a:cubicBezTo>
                      <a:pt x="1179" y="922"/>
                      <a:pt x="1189" y="941"/>
                      <a:pt x="1206" y="951"/>
                    </a:cubicBezTo>
                    <a:lnTo>
                      <a:pt x="1219" y="951"/>
                    </a:lnTo>
                    <a:cubicBezTo>
                      <a:pt x="1232" y="951"/>
                      <a:pt x="1242" y="945"/>
                      <a:pt x="1248" y="935"/>
                    </a:cubicBezTo>
                    <a:cubicBezTo>
                      <a:pt x="1252" y="918"/>
                      <a:pt x="1248" y="895"/>
                      <a:pt x="1232" y="889"/>
                    </a:cubicBezTo>
                    <a:cubicBezTo>
                      <a:pt x="1228" y="888"/>
                      <a:pt x="1224" y="887"/>
                      <a:pt x="1220" y="887"/>
                    </a:cubicBezTo>
                    <a:close/>
                    <a:moveTo>
                      <a:pt x="1111" y="1112"/>
                    </a:moveTo>
                    <a:cubicBezTo>
                      <a:pt x="1098" y="1112"/>
                      <a:pt x="1087" y="1121"/>
                      <a:pt x="1080" y="1133"/>
                    </a:cubicBezTo>
                    <a:cubicBezTo>
                      <a:pt x="1074" y="1153"/>
                      <a:pt x="1080" y="1169"/>
                      <a:pt x="1097" y="1176"/>
                    </a:cubicBezTo>
                    <a:lnTo>
                      <a:pt x="1113" y="1176"/>
                    </a:lnTo>
                    <a:cubicBezTo>
                      <a:pt x="1126" y="1176"/>
                      <a:pt x="1140" y="1172"/>
                      <a:pt x="1143" y="1159"/>
                    </a:cubicBezTo>
                    <a:cubicBezTo>
                      <a:pt x="1149" y="1139"/>
                      <a:pt x="1143" y="1123"/>
                      <a:pt x="1126" y="1116"/>
                    </a:cubicBezTo>
                    <a:cubicBezTo>
                      <a:pt x="1121" y="1114"/>
                      <a:pt x="1116" y="1112"/>
                      <a:pt x="1111" y="1112"/>
                    </a:cubicBezTo>
                    <a:close/>
                    <a:moveTo>
                      <a:pt x="1010" y="1347"/>
                    </a:moveTo>
                    <a:cubicBezTo>
                      <a:pt x="997" y="1347"/>
                      <a:pt x="988" y="1355"/>
                      <a:pt x="981" y="1367"/>
                    </a:cubicBezTo>
                    <a:cubicBezTo>
                      <a:pt x="974" y="1384"/>
                      <a:pt x="981" y="1400"/>
                      <a:pt x="998" y="1407"/>
                    </a:cubicBezTo>
                    <a:cubicBezTo>
                      <a:pt x="1001" y="1407"/>
                      <a:pt x="1007" y="1407"/>
                      <a:pt x="1014" y="1417"/>
                    </a:cubicBezTo>
                    <a:cubicBezTo>
                      <a:pt x="1027" y="1417"/>
                      <a:pt x="1041" y="1407"/>
                      <a:pt x="1044" y="1397"/>
                    </a:cubicBezTo>
                    <a:cubicBezTo>
                      <a:pt x="1050" y="1377"/>
                      <a:pt x="1044" y="1357"/>
                      <a:pt x="1027" y="1351"/>
                    </a:cubicBezTo>
                    <a:cubicBezTo>
                      <a:pt x="1021" y="1348"/>
                      <a:pt x="1015" y="1347"/>
                      <a:pt x="1010" y="1347"/>
                    </a:cubicBezTo>
                    <a:close/>
                    <a:moveTo>
                      <a:pt x="916" y="1578"/>
                    </a:moveTo>
                    <a:cubicBezTo>
                      <a:pt x="903" y="1578"/>
                      <a:pt x="893" y="1586"/>
                      <a:pt x="885" y="1598"/>
                    </a:cubicBezTo>
                    <a:cubicBezTo>
                      <a:pt x="879" y="1615"/>
                      <a:pt x="885" y="1631"/>
                      <a:pt x="902" y="1638"/>
                    </a:cubicBezTo>
                    <a:cubicBezTo>
                      <a:pt x="908" y="1644"/>
                      <a:pt x="912" y="1644"/>
                      <a:pt x="918" y="1644"/>
                    </a:cubicBezTo>
                    <a:cubicBezTo>
                      <a:pt x="932" y="1644"/>
                      <a:pt x="945" y="1634"/>
                      <a:pt x="948" y="1621"/>
                    </a:cubicBezTo>
                    <a:cubicBezTo>
                      <a:pt x="955" y="1605"/>
                      <a:pt x="948" y="1588"/>
                      <a:pt x="932" y="1582"/>
                    </a:cubicBezTo>
                    <a:cubicBezTo>
                      <a:pt x="926" y="1579"/>
                      <a:pt x="921" y="1578"/>
                      <a:pt x="916" y="1578"/>
                    </a:cubicBezTo>
                    <a:close/>
                    <a:moveTo>
                      <a:pt x="828" y="1812"/>
                    </a:moveTo>
                    <a:cubicBezTo>
                      <a:pt x="814" y="1812"/>
                      <a:pt x="802" y="1819"/>
                      <a:pt x="796" y="1832"/>
                    </a:cubicBezTo>
                    <a:cubicBezTo>
                      <a:pt x="786" y="1849"/>
                      <a:pt x="796" y="1865"/>
                      <a:pt x="813" y="1875"/>
                    </a:cubicBezTo>
                    <a:lnTo>
                      <a:pt x="826" y="1875"/>
                    </a:lnTo>
                    <a:cubicBezTo>
                      <a:pt x="839" y="1875"/>
                      <a:pt x="852" y="1865"/>
                      <a:pt x="859" y="1852"/>
                    </a:cubicBezTo>
                    <a:cubicBezTo>
                      <a:pt x="862" y="1836"/>
                      <a:pt x="852" y="1819"/>
                      <a:pt x="836" y="1813"/>
                    </a:cubicBezTo>
                    <a:cubicBezTo>
                      <a:pt x="833" y="1812"/>
                      <a:pt x="830" y="1812"/>
                      <a:pt x="828" y="1812"/>
                    </a:cubicBezTo>
                    <a:close/>
                    <a:moveTo>
                      <a:pt x="744" y="2050"/>
                    </a:moveTo>
                    <a:cubicBezTo>
                      <a:pt x="729" y="2050"/>
                      <a:pt x="716" y="2059"/>
                      <a:pt x="710" y="2073"/>
                    </a:cubicBezTo>
                    <a:cubicBezTo>
                      <a:pt x="704" y="2090"/>
                      <a:pt x="714" y="2106"/>
                      <a:pt x="730" y="2113"/>
                    </a:cubicBezTo>
                    <a:lnTo>
                      <a:pt x="743" y="2113"/>
                    </a:lnTo>
                    <a:cubicBezTo>
                      <a:pt x="753" y="2113"/>
                      <a:pt x="767" y="2110"/>
                      <a:pt x="770" y="2093"/>
                    </a:cubicBezTo>
                    <a:cubicBezTo>
                      <a:pt x="776" y="2077"/>
                      <a:pt x="767" y="2057"/>
                      <a:pt x="750" y="2050"/>
                    </a:cubicBezTo>
                    <a:cubicBezTo>
                      <a:pt x="748" y="2050"/>
                      <a:pt x="746" y="2050"/>
                      <a:pt x="744" y="2050"/>
                    </a:cubicBezTo>
                    <a:close/>
                    <a:moveTo>
                      <a:pt x="656" y="2284"/>
                    </a:moveTo>
                    <a:cubicBezTo>
                      <a:pt x="644" y="2284"/>
                      <a:pt x="633" y="2295"/>
                      <a:pt x="628" y="2308"/>
                    </a:cubicBezTo>
                    <a:cubicBezTo>
                      <a:pt x="621" y="2324"/>
                      <a:pt x="631" y="2344"/>
                      <a:pt x="648" y="2347"/>
                    </a:cubicBezTo>
                    <a:cubicBezTo>
                      <a:pt x="649" y="2351"/>
                      <a:pt x="651" y="2352"/>
                      <a:pt x="652" y="2352"/>
                    </a:cubicBezTo>
                    <a:cubicBezTo>
                      <a:pt x="654" y="2352"/>
                      <a:pt x="654" y="2351"/>
                      <a:pt x="654" y="2347"/>
                    </a:cubicBezTo>
                    <a:cubicBezTo>
                      <a:pt x="671" y="2347"/>
                      <a:pt x="684" y="2344"/>
                      <a:pt x="687" y="2327"/>
                    </a:cubicBezTo>
                    <a:cubicBezTo>
                      <a:pt x="694" y="2311"/>
                      <a:pt x="684" y="2291"/>
                      <a:pt x="668" y="2288"/>
                    </a:cubicBezTo>
                    <a:cubicBezTo>
                      <a:pt x="664" y="2285"/>
                      <a:pt x="660" y="2284"/>
                      <a:pt x="656" y="2284"/>
                    </a:cubicBezTo>
                    <a:close/>
                    <a:moveTo>
                      <a:pt x="586" y="2527"/>
                    </a:moveTo>
                    <a:cubicBezTo>
                      <a:pt x="573" y="2527"/>
                      <a:pt x="560" y="2538"/>
                      <a:pt x="552" y="2552"/>
                    </a:cubicBezTo>
                    <a:cubicBezTo>
                      <a:pt x="545" y="2568"/>
                      <a:pt x="555" y="2588"/>
                      <a:pt x="572" y="2591"/>
                    </a:cubicBezTo>
                    <a:cubicBezTo>
                      <a:pt x="578" y="2591"/>
                      <a:pt x="582" y="2591"/>
                      <a:pt x="582" y="2595"/>
                    </a:cubicBezTo>
                    <a:cubicBezTo>
                      <a:pt x="598" y="2595"/>
                      <a:pt x="611" y="2588"/>
                      <a:pt x="615" y="2572"/>
                    </a:cubicBezTo>
                    <a:cubicBezTo>
                      <a:pt x="618" y="2555"/>
                      <a:pt x="611" y="2535"/>
                      <a:pt x="595" y="2529"/>
                    </a:cubicBezTo>
                    <a:cubicBezTo>
                      <a:pt x="592" y="2528"/>
                      <a:pt x="589" y="2527"/>
                      <a:pt x="586" y="2527"/>
                    </a:cubicBezTo>
                    <a:close/>
                    <a:moveTo>
                      <a:pt x="513" y="2765"/>
                    </a:moveTo>
                    <a:cubicBezTo>
                      <a:pt x="499" y="2765"/>
                      <a:pt x="485" y="2776"/>
                      <a:pt x="483" y="2789"/>
                    </a:cubicBezTo>
                    <a:cubicBezTo>
                      <a:pt x="479" y="2809"/>
                      <a:pt x="489" y="2826"/>
                      <a:pt x="506" y="2832"/>
                    </a:cubicBezTo>
                    <a:lnTo>
                      <a:pt x="512" y="2832"/>
                    </a:lnTo>
                    <a:cubicBezTo>
                      <a:pt x="529" y="2832"/>
                      <a:pt x="539" y="2822"/>
                      <a:pt x="545" y="2806"/>
                    </a:cubicBezTo>
                    <a:cubicBezTo>
                      <a:pt x="552" y="2789"/>
                      <a:pt x="539" y="2770"/>
                      <a:pt x="522" y="2766"/>
                    </a:cubicBezTo>
                    <a:cubicBezTo>
                      <a:pt x="519" y="2765"/>
                      <a:pt x="516" y="2765"/>
                      <a:pt x="513" y="2765"/>
                    </a:cubicBezTo>
                    <a:close/>
                    <a:moveTo>
                      <a:pt x="450" y="3007"/>
                    </a:moveTo>
                    <a:cubicBezTo>
                      <a:pt x="433" y="3007"/>
                      <a:pt x="420" y="3019"/>
                      <a:pt x="417" y="3034"/>
                    </a:cubicBezTo>
                    <a:cubicBezTo>
                      <a:pt x="413" y="3053"/>
                      <a:pt x="423" y="3070"/>
                      <a:pt x="440" y="3073"/>
                    </a:cubicBezTo>
                    <a:lnTo>
                      <a:pt x="446" y="3073"/>
                    </a:lnTo>
                    <a:cubicBezTo>
                      <a:pt x="463" y="3073"/>
                      <a:pt x="473" y="3067"/>
                      <a:pt x="479" y="3050"/>
                    </a:cubicBezTo>
                    <a:cubicBezTo>
                      <a:pt x="486" y="3030"/>
                      <a:pt x="473" y="3014"/>
                      <a:pt x="456" y="3007"/>
                    </a:cubicBezTo>
                    <a:cubicBezTo>
                      <a:pt x="454" y="3007"/>
                      <a:pt x="452" y="3007"/>
                      <a:pt x="450" y="3007"/>
                    </a:cubicBezTo>
                    <a:close/>
                    <a:moveTo>
                      <a:pt x="394" y="3251"/>
                    </a:moveTo>
                    <a:cubicBezTo>
                      <a:pt x="377" y="3251"/>
                      <a:pt x="363" y="3263"/>
                      <a:pt x="357" y="3278"/>
                    </a:cubicBezTo>
                    <a:cubicBezTo>
                      <a:pt x="354" y="3298"/>
                      <a:pt x="367" y="3314"/>
                      <a:pt x="384" y="3318"/>
                    </a:cubicBezTo>
                    <a:lnTo>
                      <a:pt x="390" y="3318"/>
                    </a:lnTo>
                    <a:cubicBezTo>
                      <a:pt x="407" y="3318"/>
                      <a:pt x="420" y="3311"/>
                      <a:pt x="423" y="3294"/>
                    </a:cubicBezTo>
                    <a:cubicBezTo>
                      <a:pt x="430" y="3271"/>
                      <a:pt x="417" y="3255"/>
                      <a:pt x="400" y="3251"/>
                    </a:cubicBezTo>
                    <a:cubicBezTo>
                      <a:pt x="398" y="3251"/>
                      <a:pt x="396" y="3251"/>
                      <a:pt x="394" y="3251"/>
                    </a:cubicBezTo>
                    <a:close/>
                    <a:moveTo>
                      <a:pt x="335" y="3499"/>
                    </a:moveTo>
                    <a:cubicBezTo>
                      <a:pt x="318" y="3499"/>
                      <a:pt x="304" y="3511"/>
                      <a:pt x="301" y="3525"/>
                    </a:cubicBezTo>
                    <a:cubicBezTo>
                      <a:pt x="298" y="3545"/>
                      <a:pt x="308" y="3562"/>
                      <a:pt x="324" y="3565"/>
                    </a:cubicBezTo>
                    <a:lnTo>
                      <a:pt x="334" y="3565"/>
                    </a:lnTo>
                    <a:cubicBezTo>
                      <a:pt x="351" y="3565"/>
                      <a:pt x="364" y="3558"/>
                      <a:pt x="367" y="3542"/>
                    </a:cubicBezTo>
                    <a:cubicBezTo>
                      <a:pt x="371" y="3519"/>
                      <a:pt x="357" y="3502"/>
                      <a:pt x="341" y="3499"/>
                    </a:cubicBezTo>
                    <a:cubicBezTo>
                      <a:pt x="339" y="3499"/>
                      <a:pt x="337" y="3499"/>
                      <a:pt x="335" y="3499"/>
                    </a:cubicBezTo>
                    <a:close/>
                    <a:moveTo>
                      <a:pt x="283" y="3746"/>
                    </a:moveTo>
                    <a:cubicBezTo>
                      <a:pt x="268" y="3746"/>
                      <a:pt x="255" y="3758"/>
                      <a:pt x="252" y="3773"/>
                    </a:cubicBezTo>
                    <a:cubicBezTo>
                      <a:pt x="248" y="3789"/>
                      <a:pt x="258" y="3806"/>
                      <a:pt x="275" y="3809"/>
                    </a:cubicBezTo>
                    <a:lnTo>
                      <a:pt x="281" y="3813"/>
                    </a:lnTo>
                    <a:cubicBezTo>
                      <a:pt x="298" y="3813"/>
                      <a:pt x="308" y="3806"/>
                      <a:pt x="314" y="3789"/>
                    </a:cubicBezTo>
                    <a:cubicBezTo>
                      <a:pt x="318" y="3766"/>
                      <a:pt x="305" y="3750"/>
                      <a:pt x="288" y="3747"/>
                    </a:cubicBezTo>
                    <a:cubicBezTo>
                      <a:pt x="286" y="3746"/>
                      <a:pt x="285" y="3746"/>
                      <a:pt x="283" y="3746"/>
                    </a:cubicBezTo>
                    <a:close/>
                    <a:moveTo>
                      <a:pt x="237" y="3994"/>
                    </a:moveTo>
                    <a:cubicBezTo>
                      <a:pt x="222" y="3994"/>
                      <a:pt x="208" y="4006"/>
                      <a:pt x="206" y="4020"/>
                    </a:cubicBezTo>
                    <a:cubicBezTo>
                      <a:pt x="202" y="4037"/>
                      <a:pt x="215" y="4053"/>
                      <a:pt x="232" y="4057"/>
                    </a:cubicBezTo>
                    <a:lnTo>
                      <a:pt x="235" y="4060"/>
                    </a:lnTo>
                    <a:cubicBezTo>
                      <a:pt x="252" y="4060"/>
                      <a:pt x="265" y="4047"/>
                      <a:pt x="268" y="4030"/>
                    </a:cubicBezTo>
                    <a:cubicBezTo>
                      <a:pt x="272" y="4014"/>
                      <a:pt x="258" y="3997"/>
                      <a:pt x="242" y="3994"/>
                    </a:cubicBezTo>
                    <a:cubicBezTo>
                      <a:pt x="240" y="3994"/>
                      <a:pt x="238" y="3994"/>
                      <a:pt x="237" y="3994"/>
                    </a:cubicBezTo>
                    <a:close/>
                    <a:moveTo>
                      <a:pt x="194" y="4244"/>
                    </a:moveTo>
                    <a:cubicBezTo>
                      <a:pt x="179" y="4244"/>
                      <a:pt x="165" y="4256"/>
                      <a:pt x="159" y="4271"/>
                    </a:cubicBezTo>
                    <a:cubicBezTo>
                      <a:pt x="159" y="4288"/>
                      <a:pt x="173" y="4304"/>
                      <a:pt x="189" y="4308"/>
                    </a:cubicBezTo>
                    <a:cubicBezTo>
                      <a:pt x="192" y="4308"/>
                      <a:pt x="192" y="4308"/>
                      <a:pt x="189" y="4311"/>
                    </a:cubicBezTo>
                    <a:cubicBezTo>
                      <a:pt x="206" y="4311"/>
                      <a:pt x="219" y="4301"/>
                      <a:pt x="222" y="4284"/>
                    </a:cubicBezTo>
                    <a:cubicBezTo>
                      <a:pt x="225" y="4261"/>
                      <a:pt x="215" y="4251"/>
                      <a:pt x="199" y="4245"/>
                    </a:cubicBezTo>
                    <a:cubicBezTo>
                      <a:pt x="197" y="4245"/>
                      <a:pt x="195" y="4244"/>
                      <a:pt x="194" y="4244"/>
                    </a:cubicBezTo>
                    <a:close/>
                    <a:moveTo>
                      <a:pt x="166" y="4489"/>
                    </a:moveTo>
                    <a:cubicBezTo>
                      <a:pt x="149" y="4489"/>
                      <a:pt x="133" y="4502"/>
                      <a:pt x="126" y="4519"/>
                    </a:cubicBezTo>
                    <a:cubicBezTo>
                      <a:pt x="126" y="4539"/>
                      <a:pt x="140" y="4552"/>
                      <a:pt x="156" y="4555"/>
                    </a:cubicBezTo>
                    <a:cubicBezTo>
                      <a:pt x="176" y="4555"/>
                      <a:pt x="189" y="4542"/>
                      <a:pt x="192" y="4525"/>
                    </a:cubicBezTo>
                    <a:cubicBezTo>
                      <a:pt x="192" y="4509"/>
                      <a:pt x="182" y="4492"/>
                      <a:pt x="166" y="4489"/>
                    </a:cubicBezTo>
                    <a:close/>
                    <a:moveTo>
                      <a:pt x="127" y="4736"/>
                    </a:moveTo>
                    <a:cubicBezTo>
                      <a:pt x="108" y="4736"/>
                      <a:pt x="96" y="4751"/>
                      <a:pt x="93" y="4766"/>
                    </a:cubicBezTo>
                    <a:cubicBezTo>
                      <a:pt x="93" y="4786"/>
                      <a:pt x="107" y="4799"/>
                      <a:pt x="123" y="4803"/>
                    </a:cubicBezTo>
                    <a:cubicBezTo>
                      <a:pt x="143" y="4803"/>
                      <a:pt x="159" y="4789"/>
                      <a:pt x="159" y="4773"/>
                    </a:cubicBezTo>
                    <a:cubicBezTo>
                      <a:pt x="166" y="4753"/>
                      <a:pt x="149" y="4740"/>
                      <a:pt x="133" y="4737"/>
                    </a:cubicBezTo>
                    <a:cubicBezTo>
                      <a:pt x="131" y="4736"/>
                      <a:pt x="129" y="4736"/>
                      <a:pt x="127" y="4736"/>
                    </a:cubicBezTo>
                    <a:close/>
                    <a:moveTo>
                      <a:pt x="107" y="4987"/>
                    </a:moveTo>
                    <a:cubicBezTo>
                      <a:pt x="87" y="4987"/>
                      <a:pt x="70" y="5001"/>
                      <a:pt x="70" y="5017"/>
                    </a:cubicBezTo>
                    <a:cubicBezTo>
                      <a:pt x="67" y="5037"/>
                      <a:pt x="83" y="5050"/>
                      <a:pt x="100" y="5053"/>
                    </a:cubicBezTo>
                    <a:cubicBezTo>
                      <a:pt x="120" y="5053"/>
                      <a:pt x="133" y="5044"/>
                      <a:pt x="136" y="5027"/>
                    </a:cubicBezTo>
                    <a:cubicBezTo>
                      <a:pt x="140" y="5004"/>
                      <a:pt x="123" y="4987"/>
                      <a:pt x="107" y="4987"/>
                    </a:cubicBezTo>
                    <a:close/>
                    <a:moveTo>
                      <a:pt x="69" y="5240"/>
                    </a:moveTo>
                    <a:cubicBezTo>
                      <a:pt x="56" y="5240"/>
                      <a:pt x="44" y="5254"/>
                      <a:pt x="44" y="5268"/>
                    </a:cubicBezTo>
                    <a:cubicBezTo>
                      <a:pt x="41" y="5291"/>
                      <a:pt x="57" y="5308"/>
                      <a:pt x="74" y="5308"/>
                    </a:cubicBezTo>
                    <a:cubicBezTo>
                      <a:pt x="93" y="5308"/>
                      <a:pt x="110" y="5291"/>
                      <a:pt x="107" y="5278"/>
                    </a:cubicBezTo>
                    <a:cubicBezTo>
                      <a:pt x="110" y="5258"/>
                      <a:pt x="93" y="5242"/>
                      <a:pt x="77" y="5242"/>
                    </a:cubicBezTo>
                    <a:cubicBezTo>
                      <a:pt x="74" y="5241"/>
                      <a:pt x="72" y="5240"/>
                      <a:pt x="69" y="5240"/>
                    </a:cubicBezTo>
                    <a:close/>
                    <a:moveTo>
                      <a:pt x="53" y="5491"/>
                    </a:moveTo>
                    <a:cubicBezTo>
                      <a:pt x="39" y="5491"/>
                      <a:pt x="27" y="5505"/>
                      <a:pt x="27" y="5522"/>
                    </a:cubicBezTo>
                    <a:cubicBezTo>
                      <a:pt x="24" y="5539"/>
                      <a:pt x="41" y="5555"/>
                      <a:pt x="57" y="5555"/>
                    </a:cubicBezTo>
                    <a:cubicBezTo>
                      <a:pt x="59" y="5555"/>
                      <a:pt x="60" y="5556"/>
                      <a:pt x="62" y="5556"/>
                    </a:cubicBezTo>
                    <a:cubicBezTo>
                      <a:pt x="79" y="5556"/>
                      <a:pt x="90" y="5540"/>
                      <a:pt x="93" y="5525"/>
                    </a:cubicBezTo>
                    <a:cubicBezTo>
                      <a:pt x="93" y="5509"/>
                      <a:pt x="77" y="5492"/>
                      <a:pt x="60" y="5492"/>
                    </a:cubicBezTo>
                    <a:cubicBezTo>
                      <a:pt x="58" y="5491"/>
                      <a:pt x="55" y="5491"/>
                      <a:pt x="53" y="5491"/>
                    </a:cubicBezTo>
                    <a:close/>
                    <a:moveTo>
                      <a:pt x="50" y="5740"/>
                    </a:moveTo>
                    <a:cubicBezTo>
                      <a:pt x="27" y="5740"/>
                      <a:pt x="11" y="5756"/>
                      <a:pt x="11" y="5773"/>
                    </a:cubicBezTo>
                    <a:cubicBezTo>
                      <a:pt x="11" y="5789"/>
                      <a:pt x="27" y="5806"/>
                      <a:pt x="44" y="5806"/>
                    </a:cubicBezTo>
                    <a:cubicBezTo>
                      <a:pt x="67" y="5806"/>
                      <a:pt x="77" y="5793"/>
                      <a:pt x="77" y="5776"/>
                    </a:cubicBezTo>
                    <a:cubicBezTo>
                      <a:pt x="83" y="5756"/>
                      <a:pt x="67" y="5740"/>
                      <a:pt x="50" y="5740"/>
                    </a:cubicBezTo>
                    <a:close/>
                    <a:moveTo>
                      <a:pt x="37" y="5991"/>
                    </a:moveTo>
                    <a:cubicBezTo>
                      <a:pt x="21" y="5991"/>
                      <a:pt x="4" y="6007"/>
                      <a:pt x="4" y="6024"/>
                    </a:cubicBezTo>
                    <a:cubicBezTo>
                      <a:pt x="4" y="6040"/>
                      <a:pt x="21" y="6057"/>
                      <a:pt x="37" y="6057"/>
                    </a:cubicBezTo>
                    <a:cubicBezTo>
                      <a:pt x="54" y="6057"/>
                      <a:pt x="70" y="6044"/>
                      <a:pt x="70" y="6024"/>
                    </a:cubicBezTo>
                    <a:cubicBezTo>
                      <a:pt x="70" y="6007"/>
                      <a:pt x="54" y="5991"/>
                      <a:pt x="37" y="5991"/>
                    </a:cubicBezTo>
                    <a:close/>
                    <a:moveTo>
                      <a:pt x="34" y="6242"/>
                    </a:moveTo>
                    <a:cubicBezTo>
                      <a:pt x="17" y="6242"/>
                      <a:pt x="1" y="6258"/>
                      <a:pt x="1" y="6275"/>
                    </a:cubicBezTo>
                    <a:cubicBezTo>
                      <a:pt x="1" y="6291"/>
                      <a:pt x="17" y="6308"/>
                      <a:pt x="34" y="6308"/>
                    </a:cubicBezTo>
                    <a:cubicBezTo>
                      <a:pt x="50" y="6308"/>
                      <a:pt x="67" y="6298"/>
                      <a:pt x="67" y="6275"/>
                    </a:cubicBezTo>
                    <a:cubicBezTo>
                      <a:pt x="67" y="6258"/>
                      <a:pt x="50" y="6242"/>
                      <a:pt x="34" y="6242"/>
                    </a:cubicBezTo>
                    <a:close/>
                    <a:moveTo>
                      <a:pt x="34" y="6492"/>
                    </a:moveTo>
                    <a:cubicBezTo>
                      <a:pt x="17" y="6492"/>
                      <a:pt x="1" y="6512"/>
                      <a:pt x="1" y="6529"/>
                    </a:cubicBezTo>
                    <a:cubicBezTo>
                      <a:pt x="1" y="6545"/>
                      <a:pt x="17" y="6562"/>
                      <a:pt x="34" y="6562"/>
                    </a:cubicBezTo>
                    <a:cubicBezTo>
                      <a:pt x="47" y="6562"/>
                      <a:pt x="64" y="6545"/>
                      <a:pt x="64" y="6529"/>
                    </a:cubicBezTo>
                    <a:cubicBezTo>
                      <a:pt x="64" y="6512"/>
                      <a:pt x="50" y="6492"/>
                      <a:pt x="34" y="6492"/>
                    </a:cubicBezTo>
                    <a:close/>
                    <a:moveTo>
                      <a:pt x="37" y="6746"/>
                    </a:moveTo>
                    <a:cubicBezTo>
                      <a:pt x="17" y="6746"/>
                      <a:pt x="4" y="6763"/>
                      <a:pt x="4" y="6779"/>
                    </a:cubicBezTo>
                    <a:cubicBezTo>
                      <a:pt x="4" y="6799"/>
                      <a:pt x="17" y="6812"/>
                      <a:pt x="37" y="6812"/>
                    </a:cubicBezTo>
                    <a:cubicBezTo>
                      <a:pt x="54" y="6812"/>
                      <a:pt x="70" y="6796"/>
                      <a:pt x="70" y="6779"/>
                    </a:cubicBezTo>
                    <a:cubicBezTo>
                      <a:pt x="70" y="6760"/>
                      <a:pt x="54" y="6746"/>
                      <a:pt x="37" y="6746"/>
                    </a:cubicBezTo>
                    <a:close/>
                    <a:moveTo>
                      <a:pt x="44" y="6997"/>
                    </a:moveTo>
                    <a:cubicBezTo>
                      <a:pt x="27" y="6997"/>
                      <a:pt x="11" y="7014"/>
                      <a:pt x="11" y="7030"/>
                    </a:cubicBezTo>
                    <a:cubicBezTo>
                      <a:pt x="11" y="7050"/>
                      <a:pt x="27" y="7063"/>
                      <a:pt x="44" y="7063"/>
                    </a:cubicBezTo>
                    <a:lnTo>
                      <a:pt x="50" y="7063"/>
                    </a:lnTo>
                    <a:cubicBezTo>
                      <a:pt x="67" y="7063"/>
                      <a:pt x="77" y="7047"/>
                      <a:pt x="77" y="7030"/>
                    </a:cubicBezTo>
                    <a:cubicBezTo>
                      <a:pt x="77" y="7010"/>
                      <a:pt x="60" y="6997"/>
                      <a:pt x="44" y="6997"/>
                    </a:cubicBezTo>
                    <a:close/>
                    <a:moveTo>
                      <a:pt x="57" y="7248"/>
                    </a:moveTo>
                    <a:cubicBezTo>
                      <a:pt x="37" y="7248"/>
                      <a:pt x="24" y="7265"/>
                      <a:pt x="24" y="7281"/>
                    </a:cubicBezTo>
                    <a:cubicBezTo>
                      <a:pt x="24" y="7304"/>
                      <a:pt x="41" y="7314"/>
                      <a:pt x="57" y="7314"/>
                    </a:cubicBezTo>
                    <a:lnTo>
                      <a:pt x="60" y="7314"/>
                    </a:lnTo>
                    <a:cubicBezTo>
                      <a:pt x="77" y="7311"/>
                      <a:pt x="90" y="7294"/>
                      <a:pt x="90" y="7278"/>
                    </a:cubicBezTo>
                    <a:cubicBezTo>
                      <a:pt x="90" y="7261"/>
                      <a:pt x="74" y="7248"/>
                      <a:pt x="57" y="7248"/>
                    </a:cubicBezTo>
                    <a:close/>
                    <a:moveTo>
                      <a:pt x="74" y="7502"/>
                    </a:moveTo>
                    <a:cubicBezTo>
                      <a:pt x="57" y="7506"/>
                      <a:pt x="44" y="7522"/>
                      <a:pt x="44" y="7539"/>
                    </a:cubicBezTo>
                    <a:cubicBezTo>
                      <a:pt x="44" y="7553"/>
                      <a:pt x="54" y="7565"/>
                      <a:pt x="71" y="7565"/>
                    </a:cubicBezTo>
                    <a:cubicBezTo>
                      <a:pt x="73" y="7565"/>
                      <a:pt x="75" y="7565"/>
                      <a:pt x="77" y="7565"/>
                    </a:cubicBezTo>
                    <a:lnTo>
                      <a:pt x="83" y="7565"/>
                    </a:lnTo>
                    <a:cubicBezTo>
                      <a:pt x="100" y="7562"/>
                      <a:pt x="110" y="7545"/>
                      <a:pt x="110" y="7529"/>
                    </a:cubicBezTo>
                    <a:cubicBezTo>
                      <a:pt x="107" y="7512"/>
                      <a:pt x="90" y="7502"/>
                      <a:pt x="74" y="7502"/>
                    </a:cubicBezTo>
                    <a:close/>
                    <a:moveTo>
                      <a:pt x="93" y="7753"/>
                    </a:moveTo>
                    <a:cubicBezTo>
                      <a:pt x="77" y="7756"/>
                      <a:pt x="60" y="7773"/>
                      <a:pt x="67" y="7789"/>
                    </a:cubicBezTo>
                    <a:cubicBezTo>
                      <a:pt x="67" y="7806"/>
                      <a:pt x="83" y="7819"/>
                      <a:pt x="100" y="7819"/>
                    </a:cubicBezTo>
                    <a:lnTo>
                      <a:pt x="103" y="7819"/>
                    </a:lnTo>
                    <a:cubicBezTo>
                      <a:pt x="120" y="7816"/>
                      <a:pt x="136" y="7799"/>
                      <a:pt x="133" y="7783"/>
                    </a:cubicBezTo>
                    <a:cubicBezTo>
                      <a:pt x="126" y="7766"/>
                      <a:pt x="110" y="7753"/>
                      <a:pt x="93" y="7753"/>
                    </a:cubicBezTo>
                    <a:close/>
                    <a:moveTo>
                      <a:pt x="124" y="8000"/>
                    </a:moveTo>
                    <a:cubicBezTo>
                      <a:pt x="123" y="8000"/>
                      <a:pt x="121" y="8000"/>
                      <a:pt x="120" y="8001"/>
                    </a:cubicBezTo>
                    <a:cubicBezTo>
                      <a:pt x="103" y="8004"/>
                      <a:pt x="87" y="8020"/>
                      <a:pt x="90" y="8037"/>
                    </a:cubicBezTo>
                    <a:cubicBezTo>
                      <a:pt x="93" y="8052"/>
                      <a:pt x="104" y="8067"/>
                      <a:pt x="119" y="8067"/>
                    </a:cubicBezTo>
                    <a:cubicBezTo>
                      <a:pt x="120" y="8067"/>
                      <a:pt x="122" y="8067"/>
                      <a:pt x="123" y="8067"/>
                    </a:cubicBezTo>
                    <a:lnTo>
                      <a:pt x="126" y="8067"/>
                    </a:lnTo>
                    <a:cubicBezTo>
                      <a:pt x="143" y="8063"/>
                      <a:pt x="159" y="8047"/>
                      <a:pt x="156" y="8030"/>
                    </a:cubicBezTo>
                    <a:cubicBezTo>
                      <a:pt x="153" y="8015"/>
                      <a:pt x="139" y="8000"/>
                      <a:pt x="124" y="8000"/>
                    </a:cubicBezTo>
                    <a:close/>
                    <a:moveTo>
                      <a:pt x="158" y="8251"/>
                    </a:moveTo>
                    <a:cubicBezTo>
                      <a:pt x="156" y="8251"/>
                      <a:pt x="154" y="8251"/>
                      <a:pt x="153" y="8251"/>
                    </a:cubicBezTo>
                    <a:cubicBezTo>
                      <a:pt x="133" y="8251"/>
                      <a:pt x="120" y="8271"/>
                      <a:pt x="123" y="8288"/>
                    </a:cubicBezTo>
                    <a:cubicBezTo>
                      <a:pt x="123" y="8304"/>
                      <a:pt x="140" y="8317"/>
                      <a:pt x="156" y="8317"/>
                    </a:cubicBezTo>
                    <a:lnTo>
                      <a:pt x="159" y="8317"/>
                    </a:lnTo>
                    <a:cubicBezTo>
                      <a:pt x="176" y="8314"/>
                      <a:pt x="192" y="8298"/>
                      <a:pt x="189" y="8281"/>
                    </a:cubicBezTo>
                    <a:cubicBezTo>
                      <a:pt x="186" y="8263"/>
                      <a:pt x="173" y="8251"/>
                      <a:pt x="158" y="8251"/>
                    </a:cubicBezTo>
                    <a:close/>
                    <a:moveTo>
                      <a:pt x="194" y="8502"/>
                    </a:moveTo>
                    <a:cubicBezTo>
                      <a:pt x="192" y="8502"/>
                      <a:pt x="191" y="8502"/>
                      <a:pt x="189" y="8502"/>
                    </a:cubicBezTo>
                    <a:cubicBezTo>
                      <a:pt x="169" y="8502"/>
                      <a:pt x="156" y="8525"/>
                      <a:pt x="159" y="8542"/>
                    </a:cubicBezTo>
                    <a:cubicBezTo>
                      <a:pt x="159" y="8558"/>
                      <a:pt x="176" y="8565"/>
                      <a:pt x="199" y="8568"/>
                    </a:cubicBezTo>
                    <a:lnTo>
                      <a:pt x="202" y="8568"/>
                    </a:lnTo>
                    <a:cubicBezTo>
                      <a:pt x="219" y="8565"/>
                      <a:pt x="232" y="8548"/>
                      <a:pt x="225" y="8532"/>
                    </a:cubicBezTo>
                    <a:cubicBezTo>
                      <a:pt x="222" y="8514"/>
                      <a:pt x="209" y="8502"/>
                      <a:pt x="194" y="8502"/>
                    </a:cubicBezTo>
                    <a:close/>
                    <a:moveTo>
                      <a:pt x="231" y="8749"/>
                    </a:moveTo>
                    <a:cubicBezTo>
                      <a:pt x="229" y="8749"/>
                      <a:pt x="227" y="8749"/>
                      <a:pt x="225" y="8750"/>
                    </a:cubicBezTo>
                    <a:cubicBezTo>
                      <a:pt x="209" y="8750"/>
                      <a:pt x="199" y="8773"/>
                      <a:pt x="202" y="8789"/>
                    </a:cubicBezTo>
                    <a:cubicBezTo>
                      <a:pt x="202" y="8806"/>
                      <a:pt x="219" y="8812"/>
                      <a:pt x="232" y="8812"/>
                    </a:cubicBezTo>
                    <a:lnTo>
                      <a:pt x="239" y="8812"/>
                    </a:lnTo>
                    <a:cubicBezTo>
                      <a:pt x="255" y="8812"/>
                      <a:pt x="268" y="8793"/>
                      <a:pt x="265" y="8776"/>
                    </a:cubicBezTo>
                    <a:cubicBezTo>
                      <a:pt x="265" y="8761"/>
                      <a:pt x="246" y="8749"/>
                      <a:pt x="231" y="8749"/>
                    </a:cubicBezTo>
                    <a:close/>
                    <a:moveTo>
                      <a:pt x="277" y="8997"/>
                    </a:moveTo>
                    <a:cubicBezTo>
                      <a:pt x="275" y="8997"/>
                      <a:pt x="273" y="8997"/>
                      <a:pt x="272" y="8997"/>
                    </a:cubicBezTo>
                    <a:cubicBezTo>
                      <a:pt x="255" y="8997"/>
                      <a:pt x="242" y="9020"/>
                      <a:pt x="248" y="9037"/>
                    </a:cubicBezTo>
                    <a:cubicBezTo>
                      <a:pt x="248" y="9053"/>
                      <a:pt x="265" y="9060"/>
                      <a:pt x="281" y="9060"/>
                    </a:cubicBezTo>
                    <a:lnTo>
                      <a:pt x="285" y="9060"/>
                    </a:lnTo>
                    <a:cubicBezTo>
                      <a:pt x="301" y="9057"/>
                      <a:pt x="311" y="9040"/>
                      <a:pt x="308" y="9024"/>
                    </a:cubicBezTo>
                    <a:cubicBezTo>
                      <a:pt x="308" y="9009"/>
                      <a:pt x="292" y="8997"/>
                      <a:pt x="277" y="8997"/>
                    </a:cubicBezTo>
                    <a:close/>
                    <a:moveTo>
                      <a:pt x="326" y="9241"/>
                    </a:moveTo>
                    <a:cubicBezTo>
                      <a:pt x="325" y="9241"/>
                      <a:pt x="323" y="9241"/>
                      <a:pt x="321" y="9241"/>
                    </a:cubicBezTo>
                    <a:cubicBezTo>
                      <a:pt x="305" y="9245"/>
                      <a:pt x="291" y="9268"/>
                      <a:pt x="298" y="9284"/>
                    </a:cubicBezTo>
                    <a:cubicBezTo>
                      <a:pt x="301" y="9301"/>
                      <a:pt x="314" y="9307"/>
                      <a:pt x="331" y="9307"/>
                    </a:cubicBezTo>
                    <a:lnTo>
                      <a:pt x="338" y="9307"/>
                    </a:lnTo>
                    <a:cubicBezTo>
                      <a:pt x="354" y="9304"/>
                      <a:pt x="367" y="9284"/>
                      <a:pt x="364" y="9268"/>
                    </a:cubicBezTo>
                    <a:cubicBezTo>
                      <a:pt x="358" y="9253"/>
                      <a:pt x="342" y="9241"/>
                      <a:pt x="326" y="9241"/>
                    </a:cubicBezTo>
                    <a:close/>
                    <a:moveTo>
                      <a:pt x="379" y="9488"/>
                    </a:moveTo>
                    <a:cubicBezTo>
                      <a:pt x="377" y="9488"/>
                      <a:pt x="376" y="9489"/>
                      <a:pt x="374" y="9489"/>
                    </a:cubicBezTo>
                    <a:cubicBezTo>
                      <a:pt x="357" y="9492"/>
                      <a:pt x="347" y="9515"/>
                      <a:pt x="351" y="9532"/>
                    </a:cubicBezTo>
                    <a:cubicBezTo>
                      <a:pt x="354" y="9542"/>
                      <a:pt x="367" y="9555"/>
                      <a:pt x="384" y="9555"/>
                    </a:cubicBezTo>
                    <a:lnTo>
                      <a:pt x="390" y="9555"/>
                    </a:lnTo>
                    <a:cubicBezTo>
                      <a:pt x="407" y="9552"/>
                      <a:pt x="420" y="9532"/>
                      <a:pt x="417" y="9515"/>
                    </a:cubicBezTo>
                    <a:cubicBezTo>
                      <a:pt x="414" y="9501"/>
                      <a:pt x="395" y="9488"/>
                      <a:pt x="379" y="9488"/>
                    </a:cubicBezTo>
                    <a:close/>
                    <a:moveTo>
                      <a:pt x="443" y="9733"/>
                    </a:moveTo>
                    <a:cubicBezTo>
                      <a:pt x="441" y="9733"/>
                      <a:pt x="439" y="9733"/>
                      <a:pt x="437" y="9733"/>
                    </a:cubicBezTo>
                    <a:cubicBezTo>
                      <a:pt x="420" y="9737"/>
                      <a:pt x="407" y="9756"/>
                      <a:pt x="413" y="9773"/>
                    </a:cubicBezTo>
                    <a:cubicBezTo>
                      <a:pt x="417" y="9786"/>
                      <a:pt x="430" y="9799"/>
                      <a:pt x="446" y="9799"/>
                    </a:cubicBezTo>
                    <a:lnTo>
                      <a:pt x="453" y="9799"/>
                    </a:lnTo>
                    <a:cubicBezTo>
                      <a:pt x="470" y="9796"/>
                      <a:pt x="483" y="9773"/>
                      <a:pt x="476" y="9756"/>
                    </a:cubicBezTo>
                    <a:cubicBezTo>
                      <a:pt x="473" y="9742"/>
                      <a:pt x="458" y="9733"/>
                      <a:pt x="443" y="9733"/>
                    </a:cubicBezTo>
                    <a:close/>
                    <a:moveTo>
                      <a:pt x="510" y="9975"/>
                    </a:moveTo>
                    <a:cubicBezTo>
                      <a:pt x="506" y="9975"/>
                      <a:pt x="503" y="9976"/>
                      <a:pt x="499" y="9977"/>
                    </a:cubicBezTo>
                    <a:cubicBezTo>
                      <a:pt x="476" y="9981"/>
                      <a:pt x="470" y="10001"/>
                      <a:pt x="473" y="10017"/>
                    </a:cubicBezTo>
                    <a:cubicBezTo>
                      <a:pt x="479" y="10030"/>
                      <a:pt x="496" y="10043"/>
                      <a:pt x="509" y="10043"/>
                    </a:cubicBezTo>
                    <a:lnTo>
                      <a:pt x="519" y="10043"/>
                    </a:lnTo>
                    <a:cubicBezTo>
                      <a:pt x="536" y="10037"/>
                      <a:pt x="542" y="10017"/>
                      <a:pt x="539" y="10001"/>
                    </a:cubicBezTo>
                    <a:cubicBezTo>
                      <a:pt x="536" y="9985"/>
                      <a:pt x="523" y="9975"/>
                      <a:pt x="510" y="9975"/>
                    </a:cubicBezTo>
                    <a:close/>
                    <a:moveTo>
                      <a:pt x="572" y="10218"/>
                    </a:moveTo>
                    <a:cubicBezTo>
                      <a:pt x="570" y="10218"/>
                      <a:pt x="567" y="10218"/>
                      <a:pt x="565" y="10218"/>
                    </a:cubicBezTo>
                    <a:cubicBezTo>
                      <a:pt x="549" y="10225"/>
                      <a:pt x="539" y="10245"/>
                      <a:pt x="545" y="10261"/>
                    </a:cubicBezTo>
                    <a:cubicBezTo>
                      <a:pt x="549" y="10274"/>
                      <a:pt x="565" y="10281"/>
                      <a:pt x="578" y="10281"/>
                    </a:cubicBezTo>
                    <a:lnTo>
                      <a:pt x="585" y="10281"/>
                    </a:lnTo>
                    <a:cubicBezTo>
                      <a:pt x="602" y="10278"/>
                      <a:pt x="611" y="10258"/>
                      <a:pt x="605" y="10241"/>
                    </a:cubicBezTo>
                    <a:cubicBezTo>
                      <a:pt x="602" y="10227"/>
                      <a:pt x="587" y="10218"/>
                      <a:pt x="572" y="10218"/>
                    </a:cubicBezTo>
                    <a:close/>
                    <a:moveTo>
                      <a:pt x="650" y="10456"/>
                    </a:moveTo>
                    <a:cubicBezTo>
                      <a:pt x="646" y="10456"/>
                      <a:pt x="642" y="10457"/>
                      <a:pt x="638" y="10459"/>
                    </a:cubicBezTo>
                    <a:cubicBezTo>
                      <a:pt x="621" y="10463"/>
                      <a:pt x="615" y="10482"/>
                      <a:pt x="618" y="10499"/>
                    </a:cubicBezTo>
                    <a:cubicBezTo>
                      <a:pt x="628" y="10515"/>
                      <a:pt x="638" y="10522"/>
                      <a:pt x="648" y="10522"/>
                    </a:cubicBezTo>
                    <a:lnTo>
                      <a:pt x="661" y="10522"/>
                    </a:lnTo>
                    <a:cubicBezTo>
                      <a:pt x="677" y="10515"/>
                      <a:pt x="684" y="10496"/>
                      <a:pt x="681" y="10479"/>
                    </a:cubicBezTo>
                    <a:cubicBezTo>
                      <a:pt x="678" y="10467"/>
                      <a:pt x="664" y="10456"/>
                      <a:pt x="650" y="10456"/>
                    </a:cubicBezTo>
                    <a:close/>
                    <a:moveTo>
                      <a:pt x="730" y="10695"/>
                    </a:moveTo>
                    <a:cubicBezTo>
                      <a:pt x="727" y="10695"/>
                      <a:pt x="723" y="10696"/>
                      <a:pt x="720" y="10697"/>
                    </a:cubicBezTo>
                    <a:cubicBezTo>
                      <a:pt x="704" y="10703"/>
                      <a:pt x="694" y="10723"/>
                      <a:pt x="701" y="10740"/>
                    </a:cubicBezTo>
                    <a:cubicBezTo>
                      <a:pt x="704" y="10753"/>
                      <a:pt x="717" y="10763"/>
                      <a:pt x="730" y="10763"/>
                    </a:cubicBezTo>
                    <a:cubicBezTo>
                      <a:pt x="734" y="10763"/>
                      <a:pt x="737" y="10760"/>
                      <a:pt x="743" y="10760"/>
                    </a:cubicBezTo>
                    <a:cubicBezTo>
                      <a:pt x="760" y="10756"/>
                      <a:pt x="767" y="10736"/>
                      <a:pt x="763" y="10720"/>
                    </a:cubicBezTo>
                    <a:cubicBezTo>
                      <a:pt x="761" y="10706"/>
                      <a:pt x="745" y="10695"/>
                      <a:pt x="730" y="10695"/>
                    </a:cubicBezTo>
                    <a:close/>
                    <a:moveTo>
                      <a:pt x="815" y="10931"/>
                    </a:moveTo>
                    <a:cubicBezTo>
                      <a:pt x="811" y="10931"/>
                      <a:pt x="807" y="10932"/>
                      <a:pt x="803" y="10935"/>
                    </a:cubicBezTo>
                    <a:cubicBezTo>
                      <a:pt x="786" y="10938"/>
                      <a:pt x="776" y="10958"/>
                      <a:pt x="783" y="10974"/>
                    </a:cubicBezTo>
                    <a:cubicBezTo>
                      <a:pt x="793" y="10991"/>
                      <a:pt x="803" y="11001"/>
                      <a:pt x="813" y="11001"/>
                    </a:cubicBezTo>
                    <a:cubicBezTo>
                      <a:pt x="816" y="11001"/>
                      <a:pt x="819" y="10994"/>
                      <a:pt x="826" y="10994"/>
                    </a:cubicBezTo>
                    <a:cubicBezTo>
                      <a:pt x="842" y="10991"/>
                      <a:pt x="852" y="10971"/>
                      <a:pt x="846" y="10954"/>
                    </a:cubicBezTo>
                    <a:cubicBezTo>
                      <a:pt x="843" y="10942"/>
                      <a:pt x="829" y="10931"/>
                      <a:pt x="815" y="10931"/>
                    </a:cubicBezTo>
                    <a:close/>
                    <a:moveTo>
                      <a:pt x="905" y="11170"/>
                    </a:moveTo>
                    <a:cubicBezTo>
                      <a:pt x="901" y="11170"/>
                      <a:pt x="896" y="11170"/>
                      <a:pt x="892" y="11172"/>
                    </a:cubicBezTo>
                    <a:cubicBezTo>
                      <a:pt x="875" y="11175"/>
                      <a:pt x="866" y="11199"/>
                      <a:pt x="875" y="11215"/>
                    </a:cubicBezTo>
                    <a:cubicBezTo>
                      <a:pt x="882" y="11225"/>
                      <a:pt x="892" y="11235"/>
                      <a:pt x="902" y="11235"/>
                    </a:cubicBezTo>
                    <a:cubicBezTo>
                      <a:pt x="908" y="11235"/>
                      <a:pt x="912" y="11232"/>
                      <a:pt x="915" y="11232"/>
                    </a:cubicBezTo>
                    <a:cubicBezTo>
                      <a:pt x="932" y="11225"/>
                      <a:pt x="945" y="11205"/>
                      <a:pt x="935" y="11189"/>
                    </a:cubicBezTo>
                    <a:cubicBezTo>
                      <a:pt x="930" y="11176"/>
                      <a:pt x="918" y="11170"/>
                      <a:pt x="905" y="11170"/>
                    </a:cubicBezTo>
                    <a:close/>
                    <a:moveTo>
                      <a:pt x="999" y="11396"/>
                    </a:moveTo>
                    <a:cubicBezTo>
                      <a:pt x="994" y="11396"/>
                      <a:pt x="989" y="11397"/>
                      <a:pt x="984" y="11400"/>
                    </a:cubicBezTo>
                    <a:cubicBezTo>
                      <a:pt x="968" y="11406"/>
                      <a:pt x="961" y="11430"/>
                      <a:pt x="968" y="11446"/>
                    </a:cubicBezTo>
                    <a:cubicBezTo>
                      <a:pt x="978" y="11456"/>
                      <a:pt x="991" y="11466"/>
                      <a:pt x="1001" y="11466"/>
                    </a:cubicBezTo>
                    <a:cubicBezTo>
                      <a:pt x="1004" y="11466"/>
                      <a:pt x="1011" y="11463"/>
                      <a:pt x="1014" y="11463"/>
                    </a:cubicBezTo>
                    <a:cubicBezTo>
                      <a:pt x="1031" y="11453"/>
                      <a:pt x="1041" y="11433"/>
                      <a:pt x="1031" y="11416"/>
                    </a:cubicBezTo>
                    <a:cubicBezTo>
                      <a:pt x="1026" y="11404"/>
                      <a:pt x="1012" y="11396"/>
                      <a:pt x="999" y="11396"/>
                    </a:cubicBezTo>
                    <a:close/>
                    <a:moveTo>
                      <a:pt x="1104" y="11627"/>
                    </a:moveTo>
                    <a:cubicBezTo>
                      <a:pt x="1099" y="11627"/>
                      <a:pt x="1095" y="11628"/>
                      <a:pt x="1090" y="11631"/>
                    </a:cubicBezTo>
                    <a:cubicBezTo>
                      <a:pt x="1074" y="11637"/>
                      <a:pt x="1064" y="11661"/>
                      <a:pt x="1074" y="11677"/>
                    </a:cubicBezTo>
                    <a:cubicBezTo>
                      <a:pt x="1077" y="11687"/>
                      <a:pt x="1090" y="11697"/>
                      <a:pt x="1107" y="11697"/>
                    </a:cubicBezTo>
                    <a:cubicBezTo>
                      <a:pt x="1110" y="11697"/>
                      <a:pt x="1113" y="11694"/>
                      <a:pt x="1116" y="11694"/>
                    </a:cubicBezTo>
                    <a:cubicBezTo>
                      <a:pt x="1133" y="11684"/>
                      <a:pt x="1143" y="11664"/>
                      <a:pt x="1133" y="11647"/>
                    </a:cubicBezTo>
                    <a:cubicBezTo>
                      <a:pt x="1128" y="11635"/>
                      <a:pt x="1116" y="11627"/>
                      <a:pt x="1104" y="116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879475" y="1707225"/>
                <a:ext cx="1675" cy="1600"/>
              </a:xfrm>
              <a:custGeom>
                <a:rect b="b" l="l" r="r" t="t"/>
                <a:pathLst>
                  <a:path extrusionOk="0" h="64" w="67">
                    <a:moveTo>
                      <a:pt x="31" y="0"/>
                    </a:moveTo>
                    <a:cubicBezTo>
                      <a:pt x="22" y="0"/>
                      <a:pt x="14" y="3"/>
                      <a:pt x="7" y="7"/>
                    </a:cubicBezTo>
                    <a:cubicBezTo>
                      <a:pt x="4" y="14"/>
                      <a:pt x="1" y="21"/>
                      <a:pt x="1" y="31"/>
                    </a:cubicBezTo>
                    <a:cubicBezTo>
                      <a:pt x="1" y="37"/>
                      <a:pt x="4" y="47"/>
                      <a:pt x="7" y="54"/>
                    </a:cubicBezTo>
                    <a:cubicBezTo>
                      <a:pt x="17" y="57"/>
                      <a:pt x="24" y="64"/>
                      <a:pt x="34" y="64"/>
                    </a:cubicBezTo>
                    <a:cubicBezTo>
                      <a:pt x="40" y="64"/>
                      <a:pt x="50" y="57"/>
                      <a:pt x="57" y="54"/>
                    </a:cubicBezTo>
                    <a:cubicBezTo>
                      <a:pt x="64" y="47"/>
                      <a:pt x="67" y="37"/>
                      <a:pt x="67" y="31"/>
                    </a:cubicBezTo>
                    <a:cubicBezTo>
                      <a:pt x="67" y="24"/>
                      <a:pt x="64" y="14"/>
                      <a:pt x="57" y="7"/>
                    </a:cubicBezTo>
                    <a:cubicBezTo>
                      <a:pt x="49" y="3"/>
                      <a:pt x="40" y="0"/>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1138625" y="1707075"/>
                <a:ext cx="1675" cy="1750"/>
              </a:xfrm>
              <a:custGeom>
                <a:rect b="b" l="l" r="r" t="t"/>
                <a:pathLst>
                  <a:path extrusionOk="0" h="70" w="67">
                    <a:moveTo>
                      <a:pt x="34" y="0"/>
                    </a:moveTo>
                    <a:cubicBezTo>
                      <a:pt x="25" y="0"/>
                      <a:pt x="16" y="4"/>
                      <a:pt x="11" y="10"/>
                    </a:cubicBezTo>
                    <a:cubicBezTo>
                      <a:pt x="4" y="13"/>
                      <a:pt x="1" y="23"/>
                      <a:pt x="1" y="30"/>
                    </a:cubicBezTo>
                    <a:cubicBezTo>
                      <a:pt x="1" y="40"/>
                      <a:pt x="4" y="53"/>
                      <a:pt x="11" y="56"/>
                    </a:cubicBezTo>
                    <a:cubicBezTo>
                      <a:pt x="14" y="60"/>
                      <a:pt x="17" y="63"/>
                      <a:pt x="21" y="63"/>
                    </a:cubicBezTo>
                    <a:cubicBezTo>
                      <a:pt x="27" y="70"/>
                      <a:pt x="31" y="70"/>
                      <a:pt x="34" y="70"/>
                    </a:cubicBezTo>
                    <a:cubicBezTo>
                      <a:pt x="37" y="70"/>
                      <a:pt x="44" y="70"/>
                      <a:pt x="47" y="63"/>
                    </a:cubicBezTo>
                    <a:cubicBezTo>
                      <a:pt x="50" y="60"/>
                      <a:pt x="54" y="60"/>
                      <a:pt x="60" y="56"/>
                    </a:cubicBezTo>
                    <a:cubicBezTo>
                      <a:pt x="64" y="46"/>
                      <a:pt x="67" y="40"/>
                      <a:pt x="67" y="30"/>
                    </a:cubicBezTo>
                    <a:cubicBezTo>
                      <a:pt x="67" y="27"/>
                      <a:pt x="64" y="13"/>
                      <a:pt x="60" y="10"/>
                    </a:cubicBezTo>
                    <a:cubicBezTo>
                      <a:pt x="54" y="4"/>
                      <a:pt x="44" y="0"/>
                      <a:pt x="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1126250" y="1410875"/>
                <a:ext cx="43350" cy="292250"/>
              </a:xfrm>
              <a:custGeom>
                <a:rect b="b" l="l" r="r" t="t"/>
                <a:pathLst>
                  <a:path extrusionOk="0" h="11690" w="1734">
                    <a:moveTo>
                      <a:pt x="38" y="1"/>
                    </a:moveTo>
                    <a:cubicBezTo>
                      <a:pt x="32" y="1"/>
                      <a:pt x="26" y="3"/>
                      <a:pt x="21" y="7"/>
                    </a:cubicBezTo>
                    <a:cubicBezTo>
                      <a:pt x="4" y="14"/>
                      <a:pt x="1" y="37"/>
                      <a:pt x="11" y="53"/>
                    </a:cubicBezTo>
                    <a:cubicBezTo>
                      <a:pt x="17" y="60"/>
                      <a:pt x="27" y="70"/>
                      <a:pt x="37" y="70"/>
                    </a:cubicBezTo>
                    <a:cubicBezTo>
                      <a:pt x="44" y="70"/>
                      <a:pt x="47" y="70"/>
                      <a:pt x="54" y="63"/>
                    </a:cubicBezTo>
                    <a:cubicBezTo>
                      <a:pt x="70" y="56"/>
                      <a:pt x="73" y="37"/>
                      <a:pt x="67" y="20"/>
                    </a:cubicBezTo>
                    <a:cubicBezTo>
                      <a:pt x="62" y="9"/>
                      <a:pt x="50" y="1"/>
                      <a:pt x="38" y="1"/>
                    </a:cubicBezTo>
                    <a:close/>
                    <a:moveTo>
                      <a:pt x="166" y="217"/>
                    </a:moveTo>
                    <a:cubicBezTo>
                      <a:pt x="160" y="217"/>
                      <a:pt x="155" y="218"/>
                      <a:pt x="149" y="221"/>
                    </a:cubicBezTo>
                    <a:cubicBezTo>
                      <a:pt x="133" y="228"/>
                      <a:pt x="130" y="251"/>
                      <a:pt x="136" y="268"/>
                    </a:cubicBezTo>
                    <a:cubicBezTo>
                      <a:pt x="146" y="278"/>
                      <a:pt x="153" y="284"/>
                      <a:pt x="166" y="284"/>
                    </a:cubicBezTo>
                    <a:cubicBezTo>
                      <a:pt x="169" y="284"/>
                      <a:pt x="179" y="284"/>
                      <a:pt x="182" y="278"/>
                    </a:cubicBezTo>
                    <a:cubicBezTo>
                      <a:pt x="199" y="271"/>
                      <a:pt x="202" y="251"/>
                      <a:pt x="196" y="235"/>
                    </a:cubicBezTo>
                    <a:cubicBezTo>
                      <a:pt x="189" y="223"/>
                      <a:pt x="178" y="217"/>
                      <a:pt x="166" y="217"/>
                    </a:cubicBezTo>
                    <a:close/>
                    <a:moveTo>
                      <a:pt x="291" y="436"/>
                    </a:moveTo>
                    <a:cubicBezTo>
                      <a:pt x="286" y="436"/>
                      <a:pt x="280" y="437"/>
                      <a:pt x="275" y="439"/>
                    </a:cubicBezTo>
                    <a:cubicBezTo>
                      <a:pt x="258" y="449"/>
                      <a:pt x="252" y="469"/>
                      <a:pt x="262" y="485"/>
                    </a:cubicBezTo>
                    <a:cubicBezTo>
                      <a:pt x="265" y="499"/>
                      <a:pt x="278" y="502"/>
                      <a:pt x="291" y="502"/>
                    </a:cubicBezTo>
                    <a:cubicBezTo>
                      <a:pt x="295" y="502"/>
                      <a:pt x="301" y="502"/>
                      <a:pt x="308" y="499"/>
                    </a:cubicBezTo>
                    <a:cubicBezTo>
                      <a:pt x="321" y="489"/>
                      <a:pt x="328" y="469"/>
                      <a:pt x="318" y="452"/>
                    </a:cubicBezTo>
                    <a:cubicBezTo>
                      <a:pt x="313" y="441"/>
                      <a:pt x="302" y="436"/>
                      <a:pt x="291" y="436"/>
                    </a:cubicBezTo>
                    <a:close/>
                    <a:moveTo>
                      <a:pt x="413" y="658"/>
                    </a:moveTo>
                    <a:cubicBezTo>
                      <a:pt x="406" y="658"/>
                      <a:pt x="400" y="660"/>
                      <a:pt x="394" y="664"/>
                    </a:cubicBezTo>
                    <a:cubicBezTo>
                      <a:pt x="377" y="670"/>
                      <a:pt x="367" y="690"/>
                      <a:pt x="377" y="707"/>
                    </a:cubicBezTo>
                    <a:cubicBezTo>
                      <a:pt x="384" y="716"/>
                      <a:pt x="394" y="723"/>
                      <a:pt x="403" y="723"/>
                    </a:cubicBezTo>
                    <a:cubicBezTo>
                      <a:pt x="410" y="723"/>
                      <a:pt x="417" y="723"/>
                      <a:pt x="423" y="720"/>
                    </a:cubicBezTo>
                    <a:cubicBezTo>
                      <a:pt x="440" y="713"/>
                      <a:pt x="446" y="690"/>
                      <a:pt x="440" y="674"/>
                    </a:cubicBezTo>
                    <a:cubicBezTo>
                      <a:pt x="434" y="663"/>
                      <a:pt x="424" y="658"/>
                      <a:pt x="413" y="658"/>
                    </a:cubicBezTo>
                    <a:close/>
                    <a:moveTo>
                      <a:pt x="519" y="882"/>
                    </a:moveTo>
                    <a:cubicBezTo>
                      <a:pt x="515" y="882"/>
                      <a:pt x="510" y="883"/>
                      <a:pt x="506" y="885"/>
                    </a:cubicBezTo>
                    <a:cubicBezTo>
                      <a:pt x="489" y="895"/>
                      <a:pt x="479" y="915"/>
                      <a:pt x="489" y="931"/>
                    </a:cubicBezTo>
                    <a:cubicBezTo>
                      <a:pt x="496" y="944"/>
                      <a:pt x="509" y="951"/>
                      <a:pt x="516" y="951"/>
                    </a:cubicBezTo>
                    <a:cubicBezTo>
                      <a:pt x="526" y="951"/>
                      <a:pt x="529" y="948"/>
                      <a:pt x="532" y="948"/>
                    </a:cubicBezTo>
                    <a:cubicBezTo>
                      <a:pt x="549" y="938"/>
                      <a:pt x="559" y="918"/>
                      <a:pt x="549" y="901"/>
                    </a:cubicBezTo>
                    <a:cubicBezTo>
                      <a:pt x="544" y="889"/>
                      <a:pt x="532" y="882"/>
                      <a:pt x="519" y="882"/>
                    </a:cubicBezTo>
                    <a:close/>
                    <a:moveTo>
                      <a:pt x="625" y="1109"/>
                    </a:moveTo>
                    <a:cubicBezTo>
                      <a:pt x="621" y="1109"/>
                      <a:pt x="616" y="1110"/>
                      <a:pt x="611" y="1113"/>
                    </a:cubicBezTo>
                    <a:cubicBezTo>
                      <a:pt x="595" y="1119"/>
                      <a:pt x="588" y="1142"/>
                      <a:pt x="595" y="1159"/>
                    </a:cubicBezTo>
                    <a:cubicBezTo>
                      <a:pt x="598" y="1169"/>
                      <a:pt x="611" y="1179"/>
                      <a:pt x="625" y="1179"/>
                    </a:cubicBezTo>
                    <a:cubicBezTo>
                      <a:pt x="631" y="1179"/>
                      <a:pt x="638" y="1179"/>
                      <a:pt x="641" y="1175"/>
                    </a:cubicBezTo>
                    <a:cubicBezTo>
                      <a:pt x="658" y="1165"/>
                      <a:pt x="664" y="1146"/>
                      <a:pt x="658" y="1129"/>
                    </a:cubicBezTo>
                    <a:cubicBezTo>
                      <a:pt x="650" y="1117"/>
                      <a:pt x="638" y="1109"/>
                      <a:pt x="625" y="1109"/>
                    </a:cubicBezTo>
                    <a:close/>
                    <a:moveTo>
                      <a:pt x="724" y="1340"/>
                    </a:moveTo>
                    <a:cubicBezTo>
                      <a:pt x="720" y="1340"/>
                      <a:pt x="715" y="1341"/>
                      <a:pt x="710" y="1344"/>
                    </a:cubicBezTo>
                    <a:cubicBezTo>
                      <a:pt x="694" y="1350"/>
                      <a:pt x="687" y="1373"/>
                      <a:pt x="694" y="1390"/>
                    </a:cubicBezTo>
                    <a:cubicBezTo>
                      <a:pt x="702" y="1398"/>
                      <a:pt x="711" y="1407"/>
                      <a:pt x="722" y="1407"/>
                    </a:cubicBezTo>
                    <a:cubicBezTo>
                      <a:pt x="723" y="1407"/>
                      <a:pt x="725" y="1407"/>
                      <a:pt x="727" y="1406"/>
                    </a:cubicBezTo>
                    <a:cubicBezTo>
                      <a:pt x="730" y="1406"/>
                      <a:pt x="737" y="1406"/>
                      <a:pt x="740" y="1400"/>
                    </a:cubicBezTo>
                    <a:cubicBezTo>
                      <a:pt x="757" y="1396"/>
                      <a:pt x="763" y="1377"/>
                      <a:pt x="757" y="1360"/>
                    </a:cubicBezTo>
                    <a:cubicBezTo>
                      <a:pt x="749" y="1348"/>
                      <a:pt x="737" y="1340"/>
                      <a:pt x="724" y="1340"/>
                    </a:cubicBezTo>
                    <a:close/>
                    <a:moveTo>
                      <a:pt x="819" y="1575"/>
                    </a:moveTo>
                    <a:cubicBezTo>
                      <a:pt x="815" y="1575"/>
                      <a:pt x="810" y="1576"/>
                      <a:pt x="806" y="1578"/>
                    </a:cubicBezTo>
                    <a:cubicBezTo>
                      <a:pt x="790" y="1581"/>
                      <a:pt x="780" y="1604"/>
                      <a:pt x="790" y="1621"/>
                    </a:cubicBezTo>
                    <a:cubicBezTo>
                      <a:pt x="796" y="1631"/>
                      <a:pt x="809" y="1641"/>
                      <a:pt x="819" y="1641"/>
                    </a:cubicBezTo>
                    <a:cubicBezTo>
                      <a:pt x="823" y="1641"/>
                      <a:pt x="826" y="1641"/>
                      <a:pt x="829" y="1637"/>
                    </a:cubicBezTo>
                    <a:cubicBezTo>
                      <a:pt x="846" y="1631"/>
                      <a:pt x="856" y="1611"/>
                      <a:pt x="846" y="1594"/>
                    </a:cubicBezTo>
                    <a:cubicBezTo>
                      <a:pt x="843" y="1582"/>
                      <a:pt x="832" y="1575"/>
                      <a:pt x="819" y="1575"/>
                    </a:cubicBezTo>
                    <a:close/>
                    <a:moveTo>
                      <a:pt x="911" y="1810"/>
                    </a:moveTo>
                    <a:cubicBezTo>
                      <a:pt x="908" y="1810"/>
                      <a:pt x="905" y="1811"/>
                      <a:pt x="902" y="1812"/>
                    </a:cubicBezTo>
                    <a:cubicBezTo>
                      <a:pt x="885" y="1819"/>
                      <a:pt x="872" y="1839"/>
                      <a:pt x="879" y="1855"/>
                    </a:cubicBezTo>
                    <a:cubicBezTo>
                      <a:pt x="889" y="1868"/>
                      <a:pt x="895" y="1875"/>
                      <a:pt x="908" y="1878"/>
                    </a:cubicBezTo>
                    <a:cubicBezTo>
                      <a:pt x="912" y="1878"/>
                      <a:pt x="918" y="1875"/>
                      <a:pt x="922" y="1875"/>
                    </a:cubicBezTo>
                    <a:cubicBezTo>
                      <a:pt x="938" y="1872"/>
                      <a:pt x="951" y="1852"/>
                      <a:pt x="941" y="1835"/>
                    </a:cubicBezTo>
                    <a:cubicBezTo>
                      <a:pt x="939" y="1822"/>
                      <a:pt x="925" y="1810"/>
                      <a:pt x="911" y="1810"/>
                    </a:cubicBezTo>
                    <a:close/>
                    <a:moveTo>
                      <a:pt x="1000" y="2046"/>
                    </a:moveTo>
                    <a:cubicBezTo>
                      <a:pt x="996" y="2046"/>
                      <a:pt x="992" y="2047"/>
                      <a:pt x="988" y="2050"/>
                    </a:cubicBezTo>
                    <a:cubicBezTo>
                      <a:pt x="971" y="2053"/>
                      <a:pt x="961" y="2073"/>
                      <a:pt x="968" y="2089"/>
                    </a:cubicBezTo>
                    <a:cubicBezTo>
                      <a:pt x="971" y="2103"/>
                      <a:pt x="984" y="2109"/>
                      <a:pt x="994" y="2109"/>
                    </a:cubicBezTo>
                    <a:lnTo>
                      <a:pt x="1007" y="2109"/>
                    </a:lnTo>
                    <a:cubicBezTo>
                      <a:pt x="1024" y="2106"/>
                      <a:pt x="1037" y="2086"/>
                      <a:pt x="1027" y="2070"/>
                    </a:cubicBezTo>
                    <a:cubicBezTo>
                      <a:pt x="1025" y="2057"/>
                      <a:pt x="1013" y="2046"/>
                      <a:pt x="1000" y="2046"/>
                    </a:cubicBezTo>
                    <a:close/>
                    <a:moveTo>
                      <a:pt x="1079" y="2281"/>
                    </a:moveTo>
                    <a:cubicBezTo>
                      <a:pt x="1075" y="2281"/>
                      <a:pt x="1071" y="2282"/>
                      <a:pt x="1067" y="2284"/>
                    </a:cubicBezTo>
                    <a:cubicBezTo>
                      <a:pt x="1050" y="2287"/>
                      <a:pt x="1040" y="2307"/>
                      <a:pt x="1044" y="2324"/>
                    </a:cubicBezTo>
                    <a:cubicBezTo>
                      <a:pt x="1049" y="2338"/>
                      <a:pt x="1063" y="2347"/>
                      <a:pt x="1070" y="2347"/>
                    </a:cubicBezTo>
                    <a:cubicBezTo>
                      <a:pt x="1072" y="2347"/>
                      <a:pt x="1073" y="2347"/>
                      <a:pt x="1073" y="2347"/>
                    </a:cubicBezTo>
                    <a:lnTo>
                      <a:pt x="1087" y="2347"/>
                    </a:lnTo>
                    <a:cubicBezTo>
                      <a:pt x="1103" y="2340"/>
                      <a:pt x="1110" y="2320"/>
                      <a:pt x="1106" y="2304"/>
                    </a:cubicBezTo>
                    <a:cubicBezTo>
                      <a:pt x="1104" y="2291"/>
                      <a:pt x="1092" y="2281"/>
                      <a:pt x="1079" y="2281"/>
                    </a:cubicBezTo>
                    <a:close/>
                    <a:moveTo>
                      <a:pt x="1146" y="2521"/>
                    </a:moveTo>
                    <a:cubicBezTo>
                      <a:pt x="1144" y="2521"/>
                      <a:pt x="1142" y="2521"/>
                      <a:pt x="1139" y="2522"/>
                    </a:cubicBezTo>
                    <a:cubicBezTo>
                      <a:pt x="1123" y="2528"/>
                      <a:pt x="1116" y="2548"/>
                      <a:pt x="1120" y="2565"/>
                    </a:cubicBezTo>
                    <a:cubicBezTo>
                      <a:pt x="1122" y="2578"/>
                      <a:pt x="1134" y="2585"/>
                      <a:pt x="1146" y="2585"/>
                    </a:cubicBezTo>
                    <a:cubicBezTo>
                      <a:pt x="1148" y="2585"/>
                      <a:pt x="1150" y="2585"/>
                      <a:pt x="1153" y="2584"/>
                    </a:cubicBezTo>
                    <a:lnTo>
                      <a:pt x="1159" y="2584"/>
                    </a:lnTo>
                    <a:cubicBezTo>
                      <a:pt x="1176" y="2581"/>
                      <a:pt x="1186" y="2561"/>
                      <a:pt x="1182" y="2545"/>
                    </a:cubicBezTo>
                    <a:cubicBezTo>
                      <a:pt x="1177" y="2530"/>
                      <a:pt x="1161" y="2521"/>
                      <a:pt x="1146" y="2521"/>
                    </a:cubicBezTo>
                    <a:close/>
                    <a:moveTo>
                      <a:pt x="1217" y="2765"/>
                    </a:moveTo>
                    <a:cubicBezTo>
                      <a:pt x="1214" y="2765"/>
                      <a:pt x="1211" y="2765"/>
                      <a:pt x="1209" y="2766"/>
                    </a:cubicBezTo>
                    <a:cubicBezTo>
                      <a:pt x="1192" y="2769"/>
                      <a:pt x="1186" y="2792"/>
                      <a:pt x="1189" y="2809"/>
                    </a:cubicBezTo>
                    <a:cubicBezTo>
                      <a:pt x="1192" y="2819"/>
                      <a:pt x="1209" y="2832"/>
                      <a:pt x="1222" y="2832"/>
                    </a:cubicBezTo>
                    <a:lnTo>
                      <a:pt x="1232" y="2832"/>
                    </a:lnTo>
                    <a:cubicBezTo>
                      <a:pt x="1248" y="2829"/>
                      <a:pt x="1255" y="2809"/>
                      <a:pt x="1252" y="2792"/>
                    </a:cubicBezTo>
                    <a:cubicBezTo>
                      <a:pt x="1249" y="2773"/>
                      <a:pt x="1232" y="2765"/>
                      <a:pt x="1217" y="2765"/>
                    </a:cubicBezTo>
                    <a:close/>
                    <a:moveTo>
                      <a:pt x="1292" y="3005"/>
                    </a:moveTo>
                    <a:cubicBezTo>
                      <a:pt x="1288" y="3005"/>
                      <a:pt x="1285" y="3006"/>
                      <a:pt x="1281" y="3007"/>
                    </a:cubicBezTo>
                    <a:cubicBezTo>
                      <a:pt x="1258" y="3010"/>
                      <a:pt x="1252" y="3030"/>
                      <a:pt x="1255" y="3046"/>
                    </a:cubicBezTo>
                    <a:cubicBezTo>
                      <a:pt x="1258" y="3061"/>
                      <a:pt x="1269" y="3073"/>
                      <a:pt x="1283" y="3073"/>
                    </a:cubicBezTo>
                    <a:cubicBezTo>
                      <a:pt x="1285" y="3073"/>
                      <a:pt x="1286" y="3073"/>
                      <a:pt x="1288" y="3073"/>
                    </a:cubicBezTo>
                    <a:lnTo>
                      <a:pt x="1298" y="3073"/>
                    </a:lnTo>
                    <a:cubicBezTo>
                      <a:pt x="1318" y="3066"/>
                      <a:pt x="1324" y="3046"/>
                      <a:pt x="1321" y="3030"/>
                    </a:cubicBezTo>
                    <a:cubicBezTo>
                      <a:pt x="1318" y="3014"/>
                      <a:pt x="1305" y="3005"/>
                      <a:pt x="1292" y="3005"/>
                    </a:cubicBezTo>
                    <a:close/>
                    <a:moveTo>
                      <a:pt x="1347" y="3253"/>
                    </a:moveTo>
                    <a:cubicBezTo>
                      <a:pt x="1343" y="3253"/>
                      <a:pt x="1340" y="3253"/>
                      <a:pt x="1337" y="3254"/>
                    </a:cubicBezTo>
                    <a:cubicBezTo>
                      <a:pt x="1321" y="3258"/>
                      <a:pt x="1308" y="3277"/>
                      <a:pt x="1314" y="3294"/>
                    </a:cubicBezTo>
                    <a:cubicBezTo>
                      <a:pt x="1318" y="3307"/>
                      <a:pt x="1334" y="3320"/>
                      <a:pt x="1347" y="3320"/>
                    </a:cubicBezTo>
                    <a:lnTo>
                      <a:pt x="1354" y="3320"/>
                    </a:lnTo>
                    <a:cubicBezTo>
                      <a:pt x="1370" y="3314"/>
                      <a:pt x="1384" y="3294"/>
                      <a:pt x="1380" y="3277"/>
                    </a:cubicBezTo>
                    <a:cubicBezTo>
                      <a:pt x="1375" y="3264"/>
                      <a:pt x="1361" y="3253"/>
                      <a:pt x="1347" y="3253"/>
                    </a:cubicBezTo>
                    <a:close/>
                    <a:moveTo>
                      <a:pt x="1404" y="3500"/>
                    </a:moveTo>
                    <a:cubicBezTo>
                      <a:pt x="1401" y="3500"/>
                      <a:pt x="1397" y="3501"/>
                      <a:pt x="1394" y="3502"/>
                    </a:cubicBezTo>
                    <a:cubicBezTo>
                      <a:pt x="1380" y="3502"/>
                      <a:pt x="1367" y="3522"/>
                      <a:pt x="1370" y="3538"/>
                    </a:cubicBezTo>
                    <a:cubicBezTo>
                      <a:pt x="1374" y="3555"/>
                      <a:pt x="1387" y="3561"/>
                      <a:pt x="1403" y="3561"/>
                    </a:cubicBezTo>
                    <a:lnTo>
                      <a:pt x="1413" y="3561"/>
                    </a:lnTo>
                    <a:cubicBezTo>
                      <a:pt x="1427" y="3558"/>
                      <a:pt x="1440" y="3542"/>
                      <a:pt x="1436" y="3525"/>
                    </a:cubicBezTo>
                    <a:cubicBezTo>
                      <a:pt x="1434" y="3511"/>
                      <a:pt x="1420" y="3500"/>
                      <a:pt x="1404" y="3500"/>
                    </a:cubicBezTo>
                    <a:close/>
                    <a:moveTo>
                      <a:pt x="1451" y="3742"/>
                    </a:moveTo>
                    <a:cubicBezTo>
                      <a:pt x="1450" y="3742"/>
                      <a:pt x="1448" y="3742"/>
                      <a:pt x="1446" y="3743"/>
                    </a:cubicBezTo>
                    <a:cubicBezTo>
                      <a:pt x="1430" y="3743"/>
                      <a:pt x="1417" y="3766"/>
                      <a:pt x="1420" y="3782"/>
                    </a:cubicBezTo>
                    <a:cubicBezTo>
                      <a:pt x="1423" y="3799"/>
                      <a:pt x="1436" y="3809"/>
                      <a:pt x="1450" y="3809"/>
                    </a:cubicBezTo>
                    <a:lnTo>
                      <a:pt x="1456" y="3809"/>
                    </a:lnTo>
                    <a:cubicBezTo>
                      <a:pt x="1473" y="3806"/>
                      <a:pt x="1486" y="3786"/>
                      <a:pt x="1483" y="3769"/>
                    </a:cubicBezTo>
                    <a:cubicBezTo>
                      <a:pt x="1477" y="3754"/>
                      <a:pt x="1466" y="3742"/>
                      <a:pt x="1451" y="3742"/>
                    </a:cubicBezTo>
                    <a:close/>
                    <a:moveTo>
                      <a:pt x="1501" y="3990"/>
                    </a:moveTo>
                    <a:cubicBezTo>
                      <a:pt x="1499" y="3990"/>
                      <a:pt x="1498" y="3990"/>
                      <a:pt x="1496" y="3990"/>
                    </a:cubicBezTo>
                    <a:cubicBezTo>
                      <a:pt x="1473" y="3997"/>
                      <a:pt x="1463" y="4013"/>
                      <a:pt x="1466" y="4030"/>
                    </a:cubicBezTo>
                    <a:cubicBezTo>
                      <a:pt x="1469" y="4046"/>
                      <a:pt x="1483" y="4056"/>
                      <a:pt x="1499" y="4056"/>
                    </a:cubicBezTo>
                    <a:lnTo>
                      <a:pt x="1502" y="4056"/>
                    </a:lnTo>
                    <a:cubicBezTo>
                      <a:pt x="1522" y="4053"/>
                      <a:pt x="1535" y="4037"/>
                      <a:pt x="1532" y="4020"/>
                    </a:cubicBezTo>
                    <a:cubicBezTo>
                      <a:pt x="1529" y="4002"/>
                      <a:pt x="1516" y="3990"/>
                      <a:pt x="1501" y="3990"/>
                    </a:cubicBezTo>
                    <a:close/>
                    <a:moveTo>
                      <a:pt x="1541" y="4237"/>
                    </a:moveTo>
                    <a:cubicBezTo>
                      <a:pt x="1539" y="4237"/>
                      <a:pt x="1537" y="4238"/>
                      <a:pt x="1535" y="4238"/>
                    </a:cubicBezTo>
                    <a:cubicBezTo>
                      <a:pt x="1516" y="4244"/>
                      <a:pt x="1502" y="4261"/>
                      <a:pt x="1506" y="4277"/>
                    </a:cubicBezTo>
                    <a:cubicBezTo>
                      <a:pt x="1512" y="4294"/>
                      <a:pt x="1522" y="4304"/>
                      <a:pt x="1539" y="4304"/>
                    </a:cubicBezTo>
                    <a:lnTo>
                      <a:pt x="1545" y="4304"/>
                    </a:lnTo>
                    <a:cubicBezTo>
                      <a:pt x="1565" y="4301"/>
                      <a:pt x="1578" y="4284"/>
                      <a:pt x="1572" y="4268"/>
                    </a:cubicBezTo>
                    <a:cubicBezTo>
                      <a:pt x="1572" y="4250"/>
                      <a:pt x="1556" y="4237"/>
                      <a:pt x="1541" y="4237"/>
                    </a:cubicBezTo>
                    <a:close/>
                    <a:moveTo>
                      <a:pt x="1577" y="4485"/>
                    </a:moveTo>
                    <a:cubicBezTo>
                      <a:pt x="1575" y="4485"/>
                      <a:pt x="1573" y="4485"/>
                      <a:pt x="1572" y="4485"/>
                    </a:cubicBezTo>
                    <a:cubicBezTo>
                      <a:pt x="1552" y="4492"/>
                      <a:pt x="1539" y="4508"/>
                      <a:pt x="1545" y="4525"/>
                    </a:cubicBezTo>
                    <a:cubicBezTo>
                      <a:pt x="1545" y="4541"/>
                      <a:pt x="1562" y="4551"/>
                      <a:pt x="1578" y="4551"/>
                    </a:cubicBezTo>
                    <a:lnTo>
                      <a:pt x="1582" y="4551"/>
                    </a:lnTo>
                    <a:cubicBezTo>
                      <a:pt x="1601" y="4548"/>
                      <a:pt x="1615" y="4532"/>
                      <a:pt x="1611" y="4515"/>
                    </a:cubicBezTo>
                    <a:cubicBezTo>
                      <a:pt x="1605" y="4497"/>
                      <a:pt x="1592" y="4485"/>
                      <a:pt x="1577" y="4485"/>
                    </a:cubicBezTo>
                    <a:close/>
                    <a:moveTo>
                      <a:pt x="1605" y="4740"/>
                    </a:moveTo>
                    <a:cubicBezTo>
                      <a:pt x="1588" y="4743"/>
                      <a:pt x="1572" y="4759"/>
                      <a:pt x="1578" y="4776"/>
                    </a:cubicBezTo>
                    <a:cubicBezTo>
                      <a:pt x="1578" y="4792"/>
                      <a:pt x="1595" y="4806"/>
                      <a:pt x="1611" y="4806"/>
                    </a:cubicBezTo>
                    <a:lnTo>
                      <a:pt x="1615" y="4806"/>
                    </a:lnTo>
                    <a:cubicBezTo>
                      <a:pt x="1631" y="4799"/>
                      <a:pt x="1648" y="4782"/>
                      <a:pt x="1644" y="4766"/>
                    </a:cubicBezTo>
                    <a:cubicBezTo>
                      <a:pt x="1638" y="4749"/>
                      <a:pt x="1621" y="4740"/>
                      <a:pt x="1605" y="4740"/>
                    </a:cubicBezTo>
                    <a:close/>
                    <a:moveTo>
                      <a:pt x="1631" y="4987"/>
                    </a:moveTo>
                    <a:cubicBezTo>
                      <a:pt x="1615" y="4990"/>
                      <a:pt x="1601" y="5007"/>
                      <a:pt x="1601" y="5023"/>
                    </a:cubicBezTo>
                    <a:cubicBezTo>
                      <a:pt x="1601" y="5040"/>
                      <a:pt x="1618" y="5053"/>
                      <a:pt x="1634" y="5053"/>
                    </a:cubicBezTo>
                    <a:lnTo>
                      <a:pt x="1638" y="5053"/>
                    </a:lnTo>
                    <a:cubicBezTo>
                      <a:pt x="1654" y="5046"/>
                      <a:pt x="1667" y="5030"/>
                      <a:pt x="1667" y="5013"/>
                    </a:cubicBezTo>
                    <a:cubicBezTo>
                      <a:pt x="1664" y="4997"/>
                      <a:pt x="1648" y="4987"/>
                      <a:pt x="1631" y="4987"/>
                    </a:cubicBezTo>
                    <a:close/>
                    <a:moveTo>
                      <a:pt x="1654" y="5238"/>
                    </a:moveTo>
                    <a:cubicBezTo>
                      <a:pt x="1638" y="5241"/>
                      <a:pt x="1628" y="5258"/>
                      <a:pt x="1628" y="5274"/>
                    </a:cubicBezTo>
                    <a:cubicBezTo>
                      <a:pt x="1628" y="5291"/>
                      <a:pt x="1638" y="5304"/>
                      <a:pt x="1661" y="5304"/>
                    </a:cubicBezTo>
                    <a:lnTo>
                      <a:pt x="1664" y="5304"/>
                    </a:lnTo>
                    <a:cubicBezTo>
                      <a:pt x="1681" y="5301"/>
                      <a:pt x="1694" y="5284"/>
                      <a:pt x="1694" y="5268"/>
                    </a:cubicBezTo>
                    <a:cubicBezTo>
                      <a:pt x="1687" y="5251"/>
                      <a:pt x="1671" y="5238"/>
                      <a:pt x="1654" y="5238"/>
                    </a:cubicBezTo>
                    <a:close/>
                    <a:moveTo>
                      <a:pt x="1671" y="5489"/>
                    </a:moveTo>
                    <a:cubicBezTo>
                      <a:pt x="1654" y="5489"/>
                      <a:pt x="1644" y="5505"/>
                      <a:pt x="1644" y="5522"/>
                    </a:cubicBezTo>
                    <a:cubicBezTo>
                      <a:pt x="1644" y="5541"/>
                      <a:pt x="1661" y="5555"/>
                      <a:pt x="1677" y="5555"/>
                    </a:cubicBezTo>
                    <a:cubicBezTo>
                      <a:pt x="1697" y="5551"/>
                      <a:pt x="1710" y="5535"/>
                      <a:pt x="1710" y="5518"/>
                    </a:cubicBezTo>
                    <a:cubicBezTo>
                      <a:pt x="1704" y="5502"/>
                      <a:pt x="1687" y="5489"/>
                      <a:pt x="1671" y="5489"/>
                    </a:cubicBezTo>
                    <a:close/>
                    <a:moveTo>
                      <a:pt x="1687" y="5739"/>
                    </a:moveTo>
                    <a:cubicBezTo>
                      <a:pt x="1667" y="5739"/>
                      <a:pt x="1654" y="5756"/>
                      <a:pt x="1654" y="5772"/>
                    </a:cubicBezTo>
                    <a:cubicBezTo>
                      <a:pt x="1661" y="5789"/>
                      <a:pt x="1671" y="5805"/>
                      <a:pt x="1687" y="5805"/>
                    </a:cubicBezTo>
                    <a:cubicBezTo>
                      <a:pt x="1710" y="5805"/>
                      <a:pt x="1720" y="5789"/>
                      <a:pt x="1720" y="5772"/>
                    </a:cubicBezTo>
                    <a:cubicBezTo>
                      <a:pt x="1720" y="5753"/>
                      <a:pt x="1704" y="5739"/>
                      <a:pt x="1687" y="5739"/>
                    </a:cubicBezTo>
                    <a:close/>
                    <a:moveTo>
                      <a:pt x="1697" y="5990"/>
                    </a:moveTo>
                    <a:cubicBezTo>
                      <a:pt x="1677" y="5990"/>
                      <a:pt x="1664" y="6010"/>
                      <a:pt x="1664" y="6027"/>
                    </a:cubicBezTo>
                    <a:cubicBezTo>
                      <a:pt x="1664" y="6043"/>
                      <a:pt x="1681" y="6060"/>
                      <a:pt x="1697" y="6060"/>
                    </a:cubicBezTo>
                    <a:cubicBezTo>
                      <a:pt x="1714" y="6060"/>
                      <a:pt x="1730" y="6043"/>
                      <a:pt x="1730" y="6027"/>
                    </a:cubicBezTo>
                    <a:cubicBezTo>
                      <a:pt x="1730" y="6004"/>
                      <a:pt x="1714" y="5990"/>
                      <a:pt x="1697" y="5990"/>
                    </a:cubicBezTo>
                    <a:close/>
                    <a:moveTo>
                      <a:pt x="1700" y="6244"/>
                    </a:moveTo>
                    <a:cubicBezTo>
                      <a:pt x="1684" y="6244"/>
                      <a:pt x="1667" y="6261"/>
                      <a:pt x="1667" y="6277"/>
                    </a:cubicBezTo>
                    <a:cubicBezTo>
                      <a:pt x="1667" y="6294"/>
                      <a:pt x="1684" y="6310"/>
                      <a:pt x="1700" y="6310"/>
                    </a:cubicBezTo>
                    <a:cubicBezTo>
                      <a:pt x="1717" y="6310"/>
                      <a:pt x="1733" y="6294"/>
                      <a:pt x="1733" y="6277"/>
                    </a:cubicBezTo>
                    <a:cubicBezTo>
                      <a:pt x="1733" y="6261"/>
                      <a:pt x="1717" y="6244"/>
                      <a:pt x="1700" y="6244"/>
                    </a:cubicBezTo>
                    <a:close/>
                    <a:moveTo>
                      <a:pt x="1700" y="6495"/>
                    </a:moveTo>
                    <a:cubicBezTo>
                      <a:pt x="1684" y="6495"/>
                      <a:pt x="1667" y="6512"/>
                      <a:pt x="1667" y="6528"/>
                    </a:cubicBezTo>
                    <a:cubicBezTo>
                      <a:pt x="1667" y="6545"/>
                      <a:pt x="1684" y="6561"/>
                      <a:pt x="1700" y="6561"/>
                    </a:cubicBezTo>
                    <a:cubicBezTo>
                      <a:pt x="1720" y="6561"/>
                      <a:pt x="1733" y="6545"/>
                      <a:pt x="1733" y="6528"/>
                    </a:cubicBezTo>
                    <a:cubicBezTo>
                      <a:pt x="1733" y="6512"/>
                      <a:pt x="1717" y="6495"/>
                      <a:pt x="1700" y="6495"/>
                    </a:cubicBezTo>
                    <a:close/>
                    <a:moveTo>
                      <a:pt x="1697" y="6743"/>
                    </a:moveTo>
                    <a:cubicBezTo>
                      <a:pt x="1681" y="6743"/>
                      <a:pt x="1664" y="6759"/>
                      <a:pt x="1664" y="6776"/>
                    </a:cubicBezTo>
                    <a:cubicBezTo>
                      <a:pt x="1664" y="6792"/>
                      <a:pt x="1681" y="6809"/>
                      <a:pt x="1697" y="6809"/>
                    </a:cubicBezTo>
                    <a:cubicBezTo>
                      <a:pt x="1717" y="6809"/>
                      <a:pt x="1733" y="6796"/>
                      <a:pt x="1730" y="6776"/>
                    </a:cubicBezTo>
                    <a:cubicBezTo>
                      <a:pt x="1730" y="6759"/>
                      <a:pt x="1714" y="6743"/>
                      <a:pt x="1697" y="6743"/>
                    </a:cubicBezTo>
                    <a:close/>
                    <a:moveTo>
                      <a:pt x="1694" y="6994"/>
                    </a:moveTo>
                    <a:cubicBezTo>
                      <a:pt x="1677" y="6994"/>
                      <a:pt x="1661" y="7010"/>
                      <a:pt x="1661" y="7027"/>
                    </a:cubicBezTo>
                    <a:cubicBezTo>
                      <a:pt x="1654" y="7043"/>
                      <a:pt x="1671" y="7060"/>
                      <a:pt x="1687" y="7060"/>
                    </a:cubicBezTo>
                    <a:cubicBezTo>
                      <a:pt x="1710" y="7060"/>
                      <a:pt x="1720" y="7050"/>
                      <a:pt x="1724" y="7027"/>
                    </a:cubicBezTo>
                    <a:cubicBezTo>
                      <a:pt x="1724" y="7010"/>
                      <a:pt x="1710" y="6994"/>
                      <a:pt x="1694" y="6994"/>
                    </a:cubicBezTo>
                    <a:close/>
                    <a:moveTo>
                      <a:pt x="1673" y="7246"/>
                    </a:moveTo>
                    <a:cubicBezTo>
                      <a:pt x="1659" y="7246"/>
                      <a:pt x="1648" y="7260"/>
                      <a:pt x="1648" y="7274"/>
                    </a:cubicBezTo>
                    <a:cubicBezTo>
                      <a:pt x="1644" y="7297"/>
                      <a:pt x="1661" y="7314"/>
                      <a:pt x="1677" y="7314"/>
                    </a:cubicBezTo>
                    <a:cubicBezTo>
                      <a:pt x="1697" y="7314"/>
                      <a:pt x="1710" y="7301"/>
                      <a:pt x="1714" y="7281"/>
                    </a:cubicBezTo>
                    <a:cubicBezTo>
                      <a:pt x="1714" y="7264"/>
                      <a:pt x="1697" y="7248"/>
                      <a:pt x="1681" y="7248"/>
                    </a:cubicBezTo>
                    <a:cubicBezTo>
                      <a:pt x="1678" y="7247"/>
                      <a:pt x="1676" y="7246"/>
                      <a:pt x="1673" y="7246"/>
                    </a:cubicBezTo>
                    <a:close/>
                    <a:moveTo>
                      <a:pt x="1657" y="7498"/>
                    </a:moveTo>
                    <a:cubicBezTo>
                      <a:pt x="1642" y="7498"/>
                      <a:pt x="1628" y="7513"/>
                      <a:pt x="1628" y="7528"/>
                    </a:cubicBezTo>
                    <a:cubicBezTo>
                      <a:pt x="1621" y="7548"/>
                      <a:pt x="1638" y="7565"/>
                      <a:pt x="1654" y="7565"/>
                    </a:cubicBezTo>
                    <a:cubicBezTo>
                      <a:pt x="1677" y="7565"/>
                      <a:pt x="1694" y="7548"/>
                      <a:pt x="1687" y="7535"/>
                    </a:cubicBezTo>
                    <a:cubicBezTo>
                      <a:pt x="1694" y="7515"/>
                      <a:pt x="1677" y="7499"/>
                      <a:pt x="1661" y="7499"/>
                    </a:cubicBezTo>
                    <a:cubicBezTo>
                      <a:pt x="1659" y="7498"/>
                      <a:pt x="1658" y="7498"/>
                      <a:pt x="1657" y="7498"/>
                    </a:cubicBezTo>
                    <a:close/>
                    <a:moveTo>
                      <a:pt x="1638" y="7746"/>
                    </a:moveTo>
                    <a:cubicBezTo>
                      <a:pt x="1619" y="7746"/>
                      <a:pt x="1605" y="7761"/>
                      <a:pt x="1605" y="7776"/>
                    </a:cubicBezTo>
                    <a:cubicBezTo>
                      <a:pt x="1601" y="7796"/>
                      <a:pt x="1618" y="7812"/>
                      <a:pt x="1634" y="7812"/>
                    </a:cubicBezTo>
                    <a:cubicBezTo>
                      <a:pt x="1654" y="7812"/>
                      <a:pt x="1667" y="7799"/>
                      <a:pt x="1671" y="7782"/>
                    </a:cubicBezTo>
                    <a:cubicBezTo>
                      <a:pt x="1677" y="7763"/>
                      <a:pt x="1661" y="7749"/>
                      <a:pt x="1644" y="7746"/>
                    </a:cubicBezTo>
                    <a:cubicBezTo>
                      <a:pt x="1642" y="7746"/>
                      <a:pt x="1640" y="7746"/>
                      <a:pt x="1638" y="7746"/>
                    </a:cubicBezTo>
                    <a:close/>
                    <a:moveTo>
                      <a:pt x="1610" y="7996"/>
                    </a:moveTo>
                    <a:cubicBezTo>
                      <a:pt x="1592" y="7996"/>
                      <a:pt x="1578" y="8012"/>
                      <a:pt x="1578" y="8027"/>
                    </a:cubicBezTo>
                    <a:cubicBezTo>
                      <a:pt x="1578" y="8046"/>
                      <a:pt x="1588" y="8060"/>
                      <a:pt x="1605" y="8063"/>
                    </a:cubicBezTo>
                    <a:cubicBezTo>
                      <a:pt x="1628" y="8063"/>
                      <a:pt x="1644" y="8050"/>
                      <a:pt x="1644" y="8033"/>
                    </a:cubicBezTo>
                    <a:cubicBezTo>
                      <a:pt x="1648" y="8013"/>
                      <a:pt x="1631" y="8000"/>
                      <a:pt x="1615" y="7997"/>
                    </a:cubicBezTo>
                    <a:cubicBezTo>
                      <a:pt x="1613" y="7997"/>
                      <a:pt x="1611" y="7996"/>
                      <a:pt x="1610" y="7996"/>
                    </a:cubicBezTo>
                    <a:close/>
                    <a:moveTo>
                      <a:pt x="1577" y="8244"/>
                    </a:moveTo>
                    <a:cubicBezTo>
                      <a:pt x="1560" y="8244"/>
                      <a:pt x="1548" y="8259"/>
                      <a:pt x="1545" y="8274"/>
                    </a:cubicBezTo>
                    <a:cubicBezTo>
                      <a:pt x="1545" y="8291"/>
                      <a:pt x="1555" y="8307"/>
                      <a:pt x="1572" y="8310"/>
                    </a:cubicBezTo>
                    <a:lnTo>
                      <a:pt x="1578" y="8310"/>
                    </a:lnTo>
                    <a:cubicBezTo>
                      <a:pt x="1595" y="8310"/>
                      <a:pt x="1611" y="8297"/>
                      <a:pt x="1611" y="8281"/>
                    </a:cubicBezTo>
                    <a:cubicBezTo>
                      <a:pt x="1611" y="8264"/>
                      <a:pt x="1598" y="8248"/>
                      <a:pt x="1582" y="8244"/>
                    </a:cubicBezTo>
                    <a:cubicBezTo>
                      <a:pt x="1580" y="8244"/>
                      <a:pt x="1578" y="8244"/>
                      <a:pt x="1577" y="8244"/>
                    </a:cubicBezTo>
                    <a:close/>
                    <a:moveTo>
                      <a:pt x="1549" y="8492"/>
                    </a:moveTo>
                    <a:cubicBezTo>
                      <a:pt x="1532" y="8492"/>
                      <a:pt x="1516" y="8505"/>
                      <a:pt x="1512" y="8522"/>
                    </a:cubicBezTo>
                    <a:cubicBezTo>
                      <a:pt x="1512" y="8538"/>
                      <a:pt x="1522" y="8555"/>
                      <a:pt x="1539" y="8558"/>
                    </a:cubicBezTo>
                    <a:cubicBezTo>
                      <a:pt x="1562" y="8558"/>
                      <a:pt x="1572" y="8551"/>
                      <a:pt x="1578" y="8528"/>
                    </a:cubicBezTo>
                    <a:cubicBezTo>
                      <a:pt x="1578" y="8512"/>
                      <a:pt x="1565" y="8495"/>
                      <a:pt x="1549" y="8492"/>
                    </a:cubicBezTo>
                    <a:close/>
                    <a:moveTo>
                      <a:pt x="1501" y="8742"/>
                    </a:moveTo>
                    <a:cubicBezTo>
                      <a:pt x="1486" y="8742"/>
                      <a:pt x="1472" y="8754"/>
                      <a:pt x="1469" y="8769"/>
                    </a:cubicBezTo>
                    <a:cubicBezTo>
                      <a:pt x="1466" y="8786"/>
                      <a:pt x="1476" y="8802"/>
                      <a:pt x="1496" y="8805"/>
                    </a:cubicBezTo>
                    <a:cubicBezTo>
                      <a:pt x="1499" y="8805"/>
                      <a:pt x="1499" y="8805"/>
                      <a:pt x="1499" y="8809"/>
                    </a:cubicBezTo>
                    <a:cubicBezTo>
                      <a:pt x="1516" y="8809"/>
                      <a:pt x="1529" y="8799"/>
                      <a:pt x="1532" y="8782"/>
                    </a:cubicBezTo>
                    <a:cubicBezTo>
                      <a:pt x="1535" y="8766"/>
                      <a:pt x="1522" y="8749"/>
                      <a:pt x="1506" y="8743"/>
                    </a:cubicBezTo>
                    <a:cubicBezTo>
                      <a:pt x="1504" y="8742"/>
                      <a:pt x="1502" y="8742"/>
                      <a:pt x="1501" y="8742"/>
                    </a:cubicBezTo>
                    <a:close/>
                    <a:moveTo>
                      <a:pt x="1461" y="8986"/>
                    </a:moveTo>
                    <a:cubicBezTo>
                      <a:pt x="1446" y="8986"/>
                      <a:pt x="1433" y="8999"/>
                      <a:pt x="1430" y="9013"/>
                    </a:cubicBezTo>
                    <a:cubicBezTo>
                      <a:pt x="1423" y="9033"/>
                      <a:pt x="1436" y="9050"/>
                      <a:pt x="1453" y="9053"/>
                    </a:cubicBezTo>
                    <a:lnTo>
                      <a:pt x="1456" y="9050"/>
                    </a:lnTo>
                    <a:cubicBezTo>
                      <a:pt x="1473" y="9050"/>
                      <a:pt x="1486" y="9040"/>
                      <a:pt x="1489" y="9023"/>
                    </a:cubicBezTo>
                    <a:cubicBezTo>
                      <a:pt x="1496" y="9007"/>
                      <a:pt x="1483" y="8990"/>
                      <a:pt x="1466" y="8987"/>
                    </a:cubicBezTo>
                    <a:cubicBezTo>
                      <a:pt x="1464" y="8987"/>
                      <a:pt x="1463" y="8986"/>
                      <a:pt x="1461" y="8986"/>
                    </a:cubicBezTo>
                    <a:close/>
                    <a:moveTo>
                      <a:pt x="1411" y="9234"/>
                    </a:moveTo>
                    <a:cubicBezTo>
                      <a:pt x="1394" y="9234"/>
                      <a:pt x="1380" y="9246"/>
                      <a:pt x="1374" y="9261"/>
                    </a:cubicBezTo>
                    <a:cubicBezTo>
                      <a:pt x="1370" y="9281"/>
                      <a:pt x="1384" y="9297"/>
                      <a:pt x="1400" y="9300"/>
                    </a:cubicBezTo>
                    <a:lnTo>
                      <a:pt x="1407" y="9300"/>
                    </a:lnTo>
                    <a:cubicBezTo>
                      <a:pt x="1423" y="9300"/>
                      <a:pt x="1436" y="9294"/>
                      <a:pt x="1440" y="9277"/>
                    </a:cubicBezTo>
                    <a:cubicBezTo>
                      <a:pt x="1446" y="9254"/>
                      <a:pt x="1433" y="9238"/>
                      <a:pt x="1417" y="9234"/>
                    </a:cubicBezTo>
                    <a:cubicBezTo>
                      <a:pt x="1415" y="9234"/>
                      <a:pt x="1413" y="9234"/>
                      <a:pt x="1411" y="9234"/>
                    </a:cubicBezTo>
                    <a:close/>
                    <a:moveTo>
                      <a:pt x="1355" y="9478"/>
                    </a:moveTo>
                    <a:cubicBezTo>
                      <a:pt x="1337" y="9478"/>
                      <a:pt x="1324" y="9487"/>
                      <a:pt x="1321" y="9502"/>
                    </a:cubicBezTo>
                    <a:cubicBezTo>
                      <a:pt x="1318" y="9525"/>
                      <a:pt x="1331" y="9541"/>
                      <a:pt x="1347" y="9545"/>
                    </a:cubicBezTo>
                    <a:cubicBezTo>
                      <a:pt x="1347" y="9546"/>
                      <a:pt x="1348" y="9547"/>
                      <a:pt x="1349" y="9547"/>
                    </a:cubicBezTo>
                    <a:cubicBezTo>
                      <a:pt x="1351" y="9547"/>
                      <a:pt x="1352" y="9546"/>
                      <a:pt x="1354" y="9545"/>
                    </a:cubicBezTo>
                    <a:cubicBezTo>
                      <a:pt x="1370" y="9545"/>
                      <a:pt x="1384" y="9535"/>
                      <a:pt x="1387" y="9518"/>
                    </a:cubicBezTo>
                    <a:cubicBezTo>
                      <a:pt x="1390" y="9498"/>
                      <a:pt x="1380" y="9482"/>
                      <a:pt x="1364" y="9479"/>
                    </a:cubicBezTo>
                    <a:cubicBezTo>
                      <a:pt x="1361" y="9478"/>
                      <a:pt x="1358" y="9478"/>
                      <a:pt x="1355" y="9478"/>
                    </a:cubicBezTo>
                    <a:close/>
                    <a:moveTo>
                      <a:pt x="1294" y="9726"/>
                    </a:moveTo>
                    <a:cubicBezTo>
                      <a:pt x="1277" y="9726"/>
                      <a:pt x="1264" y="9735"/>
                      <a:pt x="1258" y="9749"/>
                    </a:cubicBezTo>
                    <a:cubicBezTo>
                      <a:pt x="1255" y="9772"/>
                      <a:pt x="1268" y="9789"/>
                      <a:pt x="1285" y="9792"/>
                    </a:cubicBezTo>
                    <a:lnTo>
                      <a:pt x="1291" y="9792"/>
                    </a:lnTo>
                    <a:cubicBezTo>
                      <a:pt x="1308" y="9792"/>
                      <a:pt x="1321" y="9782"/>
                      <a:pt x="1324" y="9766"/>
                    </a:cubicBezTo>
                    <a:cubicBezTo>
                      <a:pt x="1331" y="9746"/>
                      <a:pt x="1318" y="9730"/>
                      <a:pt x="1301" y="9726"/>
                    </a:cubicBezTo>
                    <a:cubicBezTo>
                      <a:pt x="1299" y="9726"/>
                      <a:pt x="1296" y="9726"/>
                      <a:pt x="1294" y="9726"/>
                    </a:cubicBezTo>
                    <a:close/>
                    <a:moveTo>
                      <a:pt x="1225" y="9967"/>
                    </a:moveTo>
                    <a:cubicBezTo>
                      <a:pt x="1212" y="9967"/>
                      <a:pt x="1201" y="9978"/>
                      <a:pt x="1199" y="9990"/>
                    </a:cubicBezTo>
                    <a:cubicBezTo>
                      <a:pt x="1189" y="10010"/>
                      <a:pt x="1202" y="10027"/>
                      <a:pt x="1219" y="10030"/>
                    </a:cubicBezTo>
                    <a:cubicBezTo>
                      <a:pt x="1222" y="10036"/>
                      <a:pt x="1225" y="10036"/>
                      <a:pt x="1225" y="10036"/>
                    </a:cubicBezTo>
                    <a:cubicBezTo>
                      <a:pt x="1242" y="10036"/>
                      <a:pt x="1255" y="10027"/>
                      <a:pt x="1258" y="10010"/>
                    </a:cubicBezTo>
                    <a:cubicBezTo>
                      <a:pt x="1268" y="9990"/>
                      <a:pt x="1255" y="9974"/>
                      <a:pt x="1238" y="9970"/>
                    </a:cubicBezTo>
                    <a:cubicBezTo>
                      <a:pt x="1234" y="9968"/>
                      <a:pt x="1229" y="9967"/>
                      <a:pt x="1225" y="9967"/>
                    </a:cubicBezTo>
                    <a:close/>
                    <a:moveTo>
                      <a:pt x="1159" y="10210"/>
                    </a:moveTo>
                    <a:cubicBezTo>
                      <a:pt x="1144" y="10210"/>
                      <a:pt x="1132" y="10221"/>
                      <a:pt x="1126" y="10234"/>
                    </a:cubicBezTo>
                    <a:cubicBezTo>
                      <a:pt x="1120" y="10251"/>
                      <a:pt x="1133" y="10271"/>
                      <a:pt x="1149" y="10274"/>
                    </a:cubicBezTo>
                    <a:cubicBezTo>
                      <a:pt x="1153" y="10274"/>
                      <a:pt x="1156" y="10274"/>
                      <a:pt x="1159" y="10277"/>
                    </a:cubicBezTo>
                    <a:cubicBezTo>
                      <a:pt x="1172" y="10277"/>
                      <a:pt x="1186" y="10271"/>
                      <a:pt x="1189" y="10254"/>
                    </a:cubicBezTo>
                    <a:cubicBezTo>
                      <a:pt x="1192" y="10238"/>
                      <a:pt x="1186" y="10218"/>
                      <a:pt x="1169" y="10211"/>
                    </a:cubicBezTo>
                    <a:cubicBezTo>
                      <a:pt x="1166" y="10210"/>
                      <a:pt x="1162" y="10210"/>
                      <a:pt x="1159" y="10210"/>
                    </a:cubicBezTo>
                    <a:close/>
                    <a:moveTo>
                      <a:pt x="1082" y="10449"/>
                    </a:moveTo>
                    <a:cubicBezTo>
                      <a:pt x="1069" y="10449"/>
                      <a:pt x="1059" y="10460"/>
                      <a:pt x="1054" y="10472"/>
                    </a:cubicBezTo>
                    <a:cubicBezTo>
                      <a:pt x="1050" y="10489"/>
                      <a:pt x="1057" y="10508"/>
                      <a:pt x="1073" y="10515"/>
                    </a:cubicBezTo>
                    <a:lnTo>
                      <a:pt x="1083" y="10515"/>
                    </a:lnTo>
                    <a:cubicBezTo>
                      <a:pt x="1100" y="10515"/>
                      <a:pt x="1110" y="10505"/>
                      <a:pt x="1116" y="10492"/>
                    </a:cubicBezTo>
                    <a:cubicBezTo>
                      <a:pt x="1120" y="10475"/>
                      <a:pt x="1110" y="10459"/>
                      <a:pt x="1093" y="10452"/>
                    </a:cubicBezTo>
                    <a:cubicBezTo>
                      <a:pt x="1089" y="10450"/>
                      <a:pt x="1085" y="10449"/>
                      <a:pt x="1082" y="10449"/>
                    </a:cubicBezTo>
                    <a:close/>
                    <a:moveTo>
                      <a:pt x="1011" y="10689"/>
                    </a:moveTo>
                    <a:cubicBezTo>
                      <a:pt x="997" y="10689"/>
                      <a:pt x="983" y="10699"/>
                      <a:pt x="974" y="10713"/>
                    </a:cubicBezTo>
                    <a:cubicBezTo>
                      <a:pt x="971" y="10729"/>
                      <a:pt x="978" y="10749"/>
                      <a:pt x="994" y="10753"/>
                    </a:cubicBezTo>
                    <a:lnTo>
                      <a:pt x="1007" y="10753"/>
                    </a:lnTo>
                    <a:cubicBezTo>
                      <a:pt x="1021" y="10753"/>
                      <a:pt x="1034" y="10746"/>
                      <a:pt x="1037" y="10733"/>
                    </a:cubicBezTo>
                    <a:cubicBezTo>
                      <a:pt x="1040" y="10716"/>
                      <a:pt x="1034" y="10696"/>
                      <a:pt x="1017" y="10690"/>
                    </a:cubicBezTo>
                    <a:cubicBezTo>
                      <a:pt x="1015" y="10689"/>
                      <a:pt x="1013" y="10689"/>
                      <a:pt x="1011" y="10689"/>
                    </a:cubicBezTo>
                    <a:close/>
                    <a:moveTo>
                      <a:pt x="918" y="10925"/>
                    </a:moveTo>
                    <a:cubicBezTo>
                      <a:pt x="905" y="10925"/>
                      <a:pt x="894" y="10934"/>
                      <a:pt x="889" y="10947"/>
                    </a:cubicBezTo>
                    <a:cubicBezTo>
                      <a:pt x="885" y="10964"/>
                      <a:pt x="892" y="10980"/>
                      <a:pt x="908" y="10987"/>
                    </a:cubicBezTo>
                    <a:cubicBezTo>
                      <a:pt x="910" y="10990"/>
                      <a:pt x="913" y="10992"/>
                      <a:pt x="915" y="10992"/>
                    </a:cubicBezTo>
                    <a:cubicBezTo>
                      <a:pt x="917" y="10992"/>
                      <a:pt x="920" y="10990"/>
                      <a:pt x="922" y="10987"/>
                    </a:cubicBezTo>
                    <a:cubicBezTo>
                      <a:pt x="935" y="10987"/>
                      <a:pt x="945" y="10980"/>
                      <a:pt x="951" y="10967"/>
                    </a:cubicBezTo>
                    <a:cubicBezTo>
                      <a:pt x="955" y="10951"/>
                      <a:pt x="945" y="10934"/>
                      <a:pt x="928" y="10928"/>
                    </a:cubicBezTo>
                    <a:cubicBezTo>
                      <a:pt x="925" y="10926"/>
                      <a:pt x="921" y="10925"/>
                      <a:pt x="918" y="10925"/>
                    </a:cubicBezTo>
                    <a:close/>
                    <a:moveTo>
                      <a:pt x="830" y="11163"/>
                    </a:moveTo>
                    <a:cubicBezTo>
                      <a:pt x="818" y="11163"/>
                      <a:pt x="808" y="11169"/>
                      <a:pt x="803" y="11182"/>
                    </a:cubicBezTo>
                    <a:cubicBezTo>
                      <a:pt x="793" y="11198"/>
                      <a:pt x="803" y="11215"/>
                      <a:pt x="819" y="11225"/>
                    </a:cubicBezTo>
                    <a:cubicBezTo>
                      <a:pt x="823" y="11225"/>
                      <a:pt x="826" y="11228"/>
                      <a:pt x="829" y="11228"/>
                    </a:cubicBezTo>
                    <a:cubicBezTo>
                      <a:pt x="842" y="11228"/>
                      <a:pt x="856" y="11218"/>
                      <a:pt x="859" y="11208"/>
                    </a:cubicBezTo>
                    <a:cubicBezTo>
                      <a:pt x="869" y="11188"/>
                      <a:pt x="859" y="11172"/>
                      <a:pt x="842" y="11165"/>
                    </a:cubicBezTo>
                    <a:cubicBezTo>
                      <a:pt x="838" y="11163"/>
                      <a:pt x="834" y="11163"/>
                      <a:pt x="830" y="11163"/>
                    </a:cubicBezTo>
                    <a:close/>
                    <a:moveTo>
                      <a:pt x="736" y="11389"/>
                    </a:moveTo>
                    <a:cubicBezTo>
                      <a:pt x="722" y="11389"/>
                      <a:pt x="712" y="11397"/>
                      <a:pt x="707" y="11409"/>
                    </a:cubicBezTo>
                    <a:cubicBezTo>
                      <a:pt x="697" y="11429"/>
                      <a:pt x="707" y="11446"/>
                      <a:pt x="724" y="11456"/>
                    </a:cubicBezTo>
                    <a:cubicBezTo>
                      <a:pt x="724" y="11457"/>
                      <a:pt x="725" y="11458"/>
                      <a:pt x="728" y="11458"/>
                    </a:cubicBezTo>
                    <a:cubicBezTo>
                      <a:pt x="731" y="11458"/>
                      <a:pt x="735" y="11457"/>
                      <a:pt x="740" y="11456"/>
                    </a:cubicBezTo>
                    <a:cubicBezTo>
                      <a:pt x="753" y="11456"/>
                      <a:pt x="763" y="11446"/>
                      <a:pt x="770" y="11432"/>
                    </a:cubicBezTo>
                    <a:cubicBezTo>
                      <a:pt x="776" y="11416"/>
                      <a:pt x="770" y="11399"/>
                      <a:pt x="753" y="11393"/>
                    </a:cubicBezTo>
                    <a:cubicBezTo>
                      <a:pt x="747" y="11390"/>
                      <a:pt x="741" y="11389"/>
                      <a:pt x="736" y="11389"/>
                    </a:cubicBezTo>
                    <a:close/>
                    <a:moveTo>
                      <a:pt x="634" y="11620"/>
                    </a:moveTo>
                    <a:cubicBezTo>
                      <a:pt x="621" y="11620"/>
                      <a:pt x="610" y="11628"/>
                      <a:pt x="605" y="11640"/>
                    </a:cubicBezTo>
                    <a:cubicBezTo>
                      <a:pt x="595" y="11657"/>
                      <a:pt x="605" y="11677"/>
                      <a:pt x="621" y="11687"/>
                    </a:cubicBezTo>
                    <a:cubicBezTo>
                      <a:pt x="625" y="11690"/>
                      <a:pt x="628" y="11690"/>
                      <a:pt x="638" y="11690"/>
                    </a:cubicBezTo>
                    <a:cubicBezTo>
                      <a:pt x="648" y="11690"/>
                      <a:pt x="661" y="11680"/>
                      <a:pt x="664" y="11670"/>
                    </a:cubicBezTo>
                    <a:cubicBezTo>
                      <a:pt x="674" y="11654"/>
                      <a:pt x="664" y="11630"/>
                      <a:pt x="648" y="11624"/>
                    </a:cubicBezTo>
                    <a:cubicBezTo>
                      <a:pt x="643" y="11621"/>
                      <a:pt x="638" y="11620"/>
                      <a:pt x="634" y="116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1122800" y="1405350"/>
                <a:ext cx="1675" cy="1750"/>
              </a:xfrm>
              <a:custGeom>
                <a:rect b="b" l="l" r="r" t="t"/>
                <a:pathLst>
                  <a:path extrusionOk="0" h="70" w="67">
                    <a:moveTo>
                      <a:pt x="33" y="0"/>
                    </a:moveTo>
                    <a:cubicBezTo>
                      <a:pt x="25" y="0"/>
                      <a:pt x="17" y="4"/>
                      <a:pt x="10" y="10"/>
                    </a:cubicBezTo>
                    <a:cubicBezTo>
                      <a:pt x="4" y="17"/>
                      <a:pt x="0" y="27"/>
                      <a:pt x="0" y="33"/>
                    </a:cubicBezTo>
                    <a:cubicBezTo>
                      <a:pt x="0" y="43"/>
                      <a:pt x="4" y="50"/>
                      <a:pt x="10" y="60"/>
                    </a:cubicBezTo>
                    <a:cubicBezTo>
                      <a:pt x="17" y="63"/>
                      <a:pt x="20" y="66"/>
                      <a:pt x="23" y="66"/>
                    </a:cubicBezTo>
                    <a:cubicBezTo>
                      <a:pt x="27" y="70"/>
                      <a:pt x="33" y="70"/>
                      <a:pt x="37" y="70"/>
                    </a:cubicBezTo>
                    <a:cubicBezTo>
                      <a:pt x="43" y="70"/>
                      <a:pt x="50" y="70"/>
                      <a:pt x="43" y="66"/>
                    </a:cubicBezTo>
                    <a:cubicBezTo>
                      <a:pt x="50" y="63"/>
                      <a:pt x="53" y="63"/>
                      <a:pt x="56" y="60"/>
                    </a:cubicBezTo>
                    <a:cubicBezTo>
                      <a:pt x="60" y="50"/>
                      <a:pt x="66" y="43"/>
                      <a:pt x="66" y="33"/>
                    </a:cubicBezTo>
                    <a:cubicBezTo>
                      <a:pt x="66" y="27"/>
                      <a:pt x="66" y="17"/>
                      <a:pt x="56" y="10"/>
                    </a:cubicBezTo>
                    <a:cubicBezTo>
                      <a:pt x="50" y="4"/>
                      <a:pt x="41" y="0"/>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3" name="Google Shape;3573;p62"/>
            <p:cNvSpPr/>
            <p:nvPr/>
          </p:nvSpPr>
          <p:spPr>
            <a:xfrm>
              <a:off x="1057275" y="1556650"/>
              <a:ext cx="18600" cy="6150"/>
            </a:xfrm>
            <a:custGeom>
              <a:rect b="b" l="l" r="r" t="t"/>
              <a:pathLst>
                <a:path extrusionOk="0" h="246" w="744">
                  <a:moveTo>
                    <a:pt x="1" y="1"/>
                  </a:moveTo>
                  <a:lnTo>
                    <a:pt x="1" y="1"/>
                  </a:lnTo>
                  <a:cubicBezTo>
                    <a:pt x="50" y="50"/>
                    <a:pt x="106" y="87"/>
                    <a:pt x="163" y="116"/>
                  </a:cubicBezTo>
                  <a:cubicBezTo>
                    <a:pt x="219" y="153"/>
                    <a:pt x="281" y="179"/>
                    <a:pt x="347" y="199"/>
                  </a:cubicBezTo>
                  <a:cubicBezTo>
                    <a:pt x="440" y="230"/>
                    <a:pt x="537" y="245"/>
                    <a:pt x="633" y="245"/>
                  </a:cubicBezTo>
                  <a:cubicBezTo>
                    <a:pt x="670" y="245"/>
                    <a:pt x="707" y="243"/>
                    <a:pt x="743" y="239"/>
                  </a:cubicBezTo>
                  <a:cubicBezTo>
                    <a:pt x="677" y="232"/>
                    <a:pt x="615" y="222"/>
                    <a:pt x="549" y="212"/>
                  </a:cubicBezTo>
                  <a:cubicBezTo>
                    <a:pt x="483" y="199"/>
                    <a:pt x="420" y="182"/>
                    <a:pt x="361" y="163"/>
                  </a:cubicBezTo>
                  <a:cubicBezTo>
                    <a:pt x="235" y="120"/>
                    <a:pt x="116" y="67"/>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1057275" y="1556750"/>
              <a:ext cx="19350" cy="3475"/>
            </a:xfrm>
            <a:custGeom>
              <a:rect b="b" l="l" r="r" t="t"/>
              <a:pathLst>
                <a:path extrusionOk="0" h="139" w="774">
                  <a:moveTo>
                    <a:pt x="1" y="0"/>
                  </a:moveTo>
                  <a:lnTo>
                    <a:pt x="1" y="0"/>
                  </a:lnTo>
                  <a:cubicBezTo>
                    <a:pt x="120" y="46"/>
                    <a:pt x="245" y="83"/>
                    <a:pt x="370" y="109"/>
                  </a:cubicBezTo>
                  <a:cubicBezTo>
                    <a:pt x="433" y="119"/>
                    <a:pt x="499" y="132"/>
                    <a:pt x="565" y="136"/>
                  </a:cubicBezTo>
                  <a:cubicBezTo>
                    <a:pt x="592" y="137"/>
                    <a:pt x="619" y="139"/>
                    <a:pt x="647" y="139"/>
                  </a:cubicBezTo>
                  <a:cubicBezTo>
                    <a:pt x="688" y="139"/>
                    <a:pt x="730" y="135"/>
                    <a:pt x="773" y="119"/>
                  </a:cubicBezTo>
                  <a:lnTo>
                    <a:pt x="743" y="46"/>
                  </a:lnTo>
                  <a:cubicBezTo>
                    <a:pt x="694" y="70"/>
                    <a:pt x="631" y="79"/>
                    <a:pt x="568" y="79"/>
                  </a:cubicBezTo>
                  <a:cubicBezTo>
                    <a:pt x="554" y="80"/>
                    <a:pt x="538" y="81"/>
                    <a:pt x="523" y="81"/>
                  </a:cubicBezTo>
                  <a:cubicBezTo>
                    <a:pt x="476" y="81"/>
                    <a:pt x="427" y="77"/>
                    <a:pt x="380" y="70"/>
                  </a:cubicBezTo>
                  <a:cubicBezTo>
                    <a:pt x="252" y="60"/>
                    <a:pt x="123" y="33"/>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1074450" y="1558800"/>
              <a:ext cx="8425" cy="2775"/>
            </a:xfrm>
            <a:custGeom>
              <a:rect b="b" l="l" r="r" t="t"/>
              <a:pathLst>
                <a:path extrusionOk="0" h="111" w="337">
                  <a:moveTo>
                    <a:pt x="30" y="1"/>
                  </a:moveTo>
                  <a:lnTo>
                    <a:pt x="0" y="27"/>
                  </a:lnTo>
                  <a:cubicBezTo>
                    <a:pt x="27" y="50"/>
                    <a:pt x="53" y="63"/>
                    <a:pt x="79" y="77"/>
                  </a:cubicBezTo>
                  <a:cubicBezTo>
                    <a:pt x="106" y="83"/>
                    <a:pt x="136" y="96"/>
                    <a:pt x="162" y="100"/>
                  </a:cubicBezTo>
                  <a:cubicBezTo>
                    <a:pt x="194" y="107"/>
                    <a:pt x="225" y="110"/>
                    <a:pt x="256" y="110"/>
                  </a:cubicBezTo>
                  <a:cubicBezTo>
                    <a:pt x="282" y="110"/>
                    <a:pt x="309" y="108"/>
                    <a:pt x="337" y="103"/>
                  </a:cubicBezTo>
                  <a:lnTo>
                    <a:pt x="337" y="103"/>
                  </a:lnTo>
                  <a:cubicBezTo>
                    <a:pt x="324" y="104"/>
                    <a:pt x="312" y="105"/>
                    <a:pt x="299" y="105"/>
                  </a:cubicBezTo>
                  <a:cubicBezTo>
                    <a:pt x="254" y="105"/>
                    <a:pt x="210" y="96"/>
                    <a:pt x="169" y="83"/>
                  </a:cubicBezTo>
                  <a:cubicBezTo>
                    <a:pt x="142" y="73"/>
                    <a:pt x="119" y="63"/>
                    <a:pt x="93" y="50"/>
                  </a:cubicBezTo>
                  <a:cubicBezTo>
                    <a:pt x="70" y="37"/>
                    <a:pt x="46" y="17"/>
                    <a:pt x="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1072625" y="1558900"/>
              <a:ext cx="7050" cy="4550"/>
            </a:xfrm>
            <a:custGeom>
              <a:rect b="b" l="l" r="r" t="t"/>
              <a:pathLst>
                <a:path extrusionOk="0" h="182" w="282">
                  <a:moveTo>
                    <a:pt x="44" y="0"/>
                  </a:moveTo>
                  <a:lnTo>
                    <a:pt x="1" y="23"/>
                  </a:lnTo>
                  <a:cubicBezTo>
                    <a:pt x="20" y="50"/>
                    <a:pt x="44" y="66"/>
                    <a:pt x="63" y="83"/>
                  </a:cubicBezTo>
                  <a:cubicBezTo>
                    <a:pt x="86" y="99"/>
                    <a:pt x="110" y="112"/>
                    <a:pt x="133" y="125"/>
                  </a:cubicBezTo>
                  <a:cubicBezTo>
                    <a:pt x="182" y="149"/>
                    <a:pt x="232" y="172"/>
                    <a:pt x="281" y="182"/>
                  </a:cubicBezTo>
                  <a:cubicBezTo>
                    <a:pt x="235" y="162"/>
                    <a:pt x="186" y="135"/>
                    <a:pt x="146" y="109"/>
                  </a:cubicBezTo>
                  <a:cubicBezTo>
                    <a:pt x="126" y="92"/>
                    <a:pt x="103" y="76"/>
                    <a:pt x="86" y="59"/>
                  </a:cubicBezTo>
                  <a:cubicBezTo>
                    <a:pt x="70" y="43"/>
                    <a:pt x="50" y="17"/>
                    <a:pt x="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1069575" y="1559125"/>
              <a:ext cx="7050" cy="4575"/>
            </a:xfrm>
            <a:custGeom>
              <a:rect b="b" l="l" r="r" t="t"/>
              <a:pathLst>
                <a:path extrusionOk="0" h="183" w="282">
                  <a:moveTo>
                    <a:pt x="40" y="1"/>
                  </a:moveTo>
                  <a:lnTo>
                    <a:pt x="1" y="21"/>
                  </a:lnTo>
                  <a:cubicBezTo>
                    <a:pt x="20" y="50"/>
                    <a:pt x="40" y="67"/>
                    <a:pt x="60" y="83"/>
                  </a:cubicBezTo>
                  <a:cubicBezTo>
                    <a:pt x="86" y="100"/>
                    <a:pt x="106" y="113"/>
                    <a:pt x="133" y="123"/>
                  </a:cubicBezTo>
                  <a:cubicBezTo>
                    <a:pt x="182" y="149"/>
                    <a:pt x="232" y="169"/>
                    <a:pt x="281" y="182"/>
                  </a:cubicBezTo>
                  <a:cubicBezTo>
                    <a:pt x="235" y="163"/>
                    <a:pt x="185" y="136"/>
                    <a:pt x="142" y="107"/>
                  </a:cubicBezTo>
                  <a:cubicBezTo>
                    <a:pt x="123" y="90"/>
                    <a:pt x="103" y="74"/>
                    <a:pt x="86" y="57"/>
                  </a:cubicBezTo>
                  <a:cubicBezTo>
                    <a:pt x="70" y="41"/>
                    <a:pt x="50" y="17"/>
                    <a:pt x="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1075100" y="1547750"/>
              <a:ext cx="850" cy="11400"/>
            </a:xfrm>
            <a:custGeom>
              <a:rect b="b" l="l" r="r" t="t"/>
              <a:pathLst>
                <a:path extrusionOk="0" h="456" w="34">
                  <a:moveTo>
                    <a:pt x="1" y="0"/>
                  </a:moveTo>
                  <a:lnTo>
                    <a:pt x="1" y="456"/>
                  </a:lnTo>
                  <a:lnTo>
                    <a:pt x="34" y="456"/>
                  </a:lnTo>
                  <a:lnTo>
                    <a:pt x="1"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1079325" y="1605138"/>
              <a:ext cx="8500" cy="1750"/>
            </a:xfrm>
            <a:custGeom>
              <a:rect b="b" l="l" r="r" t="t"/>
              <a:pathLst>
                <a:path extrusionOk="0" h="70" w="340">
                  <a:moveTo>
                    <a:pt x="337" y="0"/>
                  </a:moveTo>
                  <a:lnTo>
                    <a:pt x="0" y="63"/>
                  </a:lnTo>
                  <a:lnTo>
                    <a:pt x="340" y="70"/>
                  </a:lnTo>
                  <a:lnTo>
                    <a:pt x="33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3" name="Shape 3583"/>
        <p:cNvGrpSpPr/>
        <p:nvPr/>
      </p:nvGrpSpPr>
      <p:grpSpPr>
        <a:xfrm>
          <a:off x="0" y="0"/>
          <a:ext cx="0" cy="0"/>
          <a:chOff x="0" y="0"/>
          <a:chExt cx="0" cy="0"/>
        </a:xfrm>
      </p:grpSpPr>
      <p:sp>
        <p:nvSpPr>
          <p:cNvPr id="3584" name="Google Shape;3584;p63"/>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AREAS OF EXPERTISE</a:t>
            </a:r>
            <a:endParaRPr/>
          </a:p>
        </p:txBody>
      </p:sp>
      <p:sp>
        <p:nvSpPr>
          <p:cNvPr id="3585" name="Google Shape;3585;p63"/>
          <p:cNvSpPr txBox="1"/>
          <p:nvPr/>
        </p:nvSpPr>
        <p:spPr>
          <a:xfrm>
            <a:off x="1119412" y="3567050"/>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MARS</a:t>
            </a:r>
            <a:endParaRPr sz="2000">
              <a:solidFill>
                <a:schemeClr val="dk1"/>
              </a:solidFill>
              <a:latin typeface="Besley SemiBold"/>
              <a:ea typeface="Besley SemiBold"/>
              <a:cs typeface="Besley SemiBold"/>
              <a:sym typeface="Besley SemiBold"/>
            </a:endParaRPr>
          </a:p>
        </p:txBody>
      </p:sp>
      <p:sp>
        <p:nvSpPr>
          <p:cNvPr id="3586" name="Google Shape;3586;p63"/>
          <p:cNvSpPr txBox="1"/>
          <p:nvPr/>
        </p:nvSpPr>
        <p:spPr>
          <a:xfrm>
            <a:off x="3477600" y="3567050"/>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MERCURY</a:t>
            </a:r>
            <a:endParaRPr sz="2000">
              <a:solidFill>
                <a:schemeClr val="dk1"/>
              </a:solidFill>
              <a:latin typeface="Besley SemiBold"/>
              <a:ea typeface="Besley SemiBold"/>
              <a:cs typeface="Besley SemiBold"/>
              <a:sym typeface="Besley SemiBold"/>
            </a:endParaRPr>
          </a:p>
        </p:txBody>
      </p:sp>
      <p:sp>
        <p:nvSpPr>
          <p:cNvPr id="3587" name="Google Shape;3587;p63"/>
          <p:cNvSpPr txBox="1"/>
          <p:nvPr/>
        </p:nvSpPr>
        <p:spPr>
          <a:xfrm>
            <a:off x="3477600" y="3871000"/>
            <a:ext cx="2187900" cy="58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Mercury is the closest planet to the Sun</a:t>
            </a:r>
            <a:endParaRPr>
              <a:solidFill>
                <a:schemeClr val="dk1"/>
              </a:solidFill>
              <a:latin typeface="Assistant"/>
              <a:ea typeface="Assistant"/>
              <a:cs typeface="Assistant"/>
              <a:sym typeface="Assistant"/>
            </a:endParaRPr>
          </a:p>
        </p:txBody>
      </p:sp>
      <p:sp>
        <p:nvSpPr>
          <p:cNvPr id="3588" name="Google Shape;3588;p63"/>
          <p:cNvSpPr txBox="1"/>
          <p:nvPr/>
        </p:nvSpPr>
        <p:spPr>
          <a:xfrm>
            <a:off x="5835787" y="3567050"/>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VENUS</a:t>
            </a:r>
            <a:endParaRPr sz="2000">
              <a:solidFill>
                <a:schemeClr val="dk1"/>
              </a:solidFill>
              <a:latin typeface="Besley SemiBold"/>
              <a:ea typeface="Besley SemiBold"/>
              <a:cs typeface="Besley SemiBold"/>
              <a:sym typeface="Besley SemiBold"/>
            </a:endParaRPr>
          </a:p>
        </p:txBody>
      </p:sp>
      <p:sp>
        <p:nvSpPr>
          <p:cNvPr id="3589" name="Google Shape;3589;p63"/>
          <p:cNvSpPr txBox="1"/>
          <p:nvPr/>
        </p:nvSpPr>
        <p:spPr>
          <a:xfrm>
            <a:off x="5835787" y="3871000"/>
            <a:ext cx="2187900" cy="58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Venus is the second planet from the Sun</a:t>
            </a:r>
            <a:endParaRPr>
              <a:solidFill>
                <a:schemeClr val="dk1"/>
              </a:solidFill>
              <a:latin typeface="Assistant"/>
              <a:ea typeface="Assistant"/>
              <a:cs typeface="Assistant"/>
              <a:sym typeface="Assistant"/>
            </a:endParaRPr>
          </a:p>
        </p:txBody>
      </p:sp>
      <p:grpSp>
        <p:nvGrpSpPr>
          <p:cNvPr id="3590" name="Google Shape;3590;p63"/>
          <p:cNvGrpSpPr/>
          <p:nvPr/>
        </p:nvGrpSpPr>
        <p:grpSpPr>
          <a:xfrm>
            <a:off x="3227630" y="1179091"/>
            <a:ext cx="330558" cy="427698"/>
            <a:chOff x="4761888" y="3298650"/>
            <a:chExt cx="271550" cy="351350"/>
          </a:xfrm>
        </p:grpSpPr>
        <p:sp>
          <p:nvSpPr>
            <p:cNvPr id="3591" name="Google Shape;3591;p63"/>
            <p:cNvSpPr/>
            <p:nvPr/>
          </p:nvSpPr>
          <p:spPr>
            <a:xfrm>
              <a:off x="4761888" y="3299875"/>
              <a:ext cx="130850" cy="350125"/>
            </a:xfrm>
            <a:custGeom>
              <a:rect b="b" l="l" r="r" t="t"/>
              <a:pathLst>
                <a:path extrusionOk="0" h="14005" w="5234">
                  <a:moveTo>
                    <a:pt x="2631" y="419"/>
                  </a:moveTo>
                  <a:cubicBezTo>
                    <a:pt x="2774" y="419"/>
                    <a:pt x="2894" y="519"/>
                    <a:pt x="2920" y="657"/>
                  </a:cubicBezTo>
                  <a:lnTo>
                    <a:pt x="4611" y="10127"/>
                  </a:lnTo>
                  <a:cubicBezTo>
                    <a:pt x="4793" y="11150"/>
                    <a:pt x="4530" y="12187"/>
                    <a:pt x="3906" y="12988"/>
                  </a:cubicBezTo>
                  <a:lnTo>
                    <a:pt x="3906" y="11687"/>
                  </a:lnTo>
                  <a:cubicBezTo>
                    <a:pt x="4202" y="11446"/>
                    <a:pt x="4346" y="11063"/>
                    <a:pt x="4281" y="10682"/>
                  </a:cubicBezTo>
                  <a:lnTo>
                    <a:pt x="2837" y="2373"/>
                  </a:lnTo>
                  <a:lnTo>
                    <a:pt x="2427" y="2373"/>
                  </a:lnTo>
                  <a:lnTo>
                    <a:pt x="984" y="10679"/>
                  </a:lnTo>
                  <a:cubicBezTo>
                    <a:pt x="916" y="11061"/>
                    <a:pt x="1061" y="11444"/>
                    <a:pt x="1358" y="11685"/>
                  </a:cubicBezTo>
                  <a:lnTo>
                    <a:pt x="1358" y="12986"/>
                  </a:lnTo>
                  <a:cubicBezTo>
                    <a:pt x="732" y="12180"/>
                    <a:pt x="471" y="11146"/>
                    <a:pt x="653" y="10127"/>
                  </a:cubicBezTo>
                  <a:lnTo>
                    <a:pt x="2344" y="657"/>
                  </a:lnTo>
                  <a:cubicBezTo>
                    <a:pt x="2368" y="517"/>
                    <a:pt x="2489" y="419"/>
                    <a:pt x="2631" y="419"/>
                  </a:cubicBezTo>
                  <a:close/>
                  <a:moveTo>
                    <a:pt x="2618" y="0"/>
                  </a:moveTo>
                  <a:cubicBezTo>
                    <a:pt x="2276" y="0"/>
                    <a:pt x="1983" y="246"/>
                    <a:pt x="1924" y="583"/>
                  </a:cubicBezTo>
                  <a:lnTo>
                    <a:pt x="239" y="10042"/>
                  </a:lnTo>
                  <a:cubicBezTo>
                    <a:pt x="0" y="11372"/>
                    <a:pt x="441" y="12725"/>
                    <a:pt x="1415" y="13665"/>
                  </a:cubicBezTo>
                  <a:lnTo>
                    <a:pt x="1770" y="14005"/>
                  </a:lnTo>
                  <a:lnTo>
                    <a:pt x="1770" y="11453"/>
                  </a:lnTo>
                  <a:lnTo>
                    <a:pt x="1674" y="11389"/>
                  </a:lnTo>
                  <a:cubicBezTo>
                    <a:pt x="1457" y="11249"/>
                    <a:pt x="1345" y="10995"/>
                    <a:pt x="1391" y="10741"/>
                  </a:cubicBezTo>
                  <a:lnTo>
                    <a:pt x="2618" y="3643"/>
                  </a:lnTo>
                  <a:lnTo>
                    <a:pt x="3845" y="10741"/>
                  </a:lnTo>
                  <a:cubicBezTo>
                    <a:pt x="3889" y="10995"/>
                    <a:pt x="3779" y="11249"/>
                    <a:pt x="3562" y="11389"/>
                  </a:cubicBezTo>
                  <a:lnTo>
                    <a:pt x="3468" y="11453"/>
                  </a:lnTo>
                  <a:lnTo>
                    <a:pt x="3468" y="14005"/>
                  </a:lnTo>
                  <a:lnTo>
                    <a:pt x="3821" y="13665"/>
                  </a:lnTo>
                  <a:cubicBezTo>
                    <a:pt x="4793" y="12728"/>
                    <a:pt x="5234" y="11372"/>
                    <a:pt x="4997" y="10042"/>
                  </a:cubicBezTo>
                  <a:lnTo>
                    <a:pt x="3315" y="583"/>
                  </a:lnTo>
                  <a:cubicBezTo>
                    <a:pt x="3253" y="246"/>
                    <a:pt x="2960" y="0"/>
                    <a:pt x="2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4973813" y="3298650"/>
              <a:ext cx="59625" cy="351200"/>
            </a:xfrm>
            <a:custGeom>
              <a:rect b="b" l="l" r="r" t="t"/>
              <a:pathLst>
                <a:path extrusionOk="0" h="14048" w="2385">
                  <a:moveTo>
                    <a:pt x="1182" y="457"/>
                  </a:moveTo>
                  <a:cubicBezTo>
                    <a:pt x="1603" y="457"/>
                    <a:pt x="1946" y="802"/>
                    <a:pt x="1946" y="1223"/>
                  </a:cubicBezTo>
                  <a:lnTo>
                    <a:pt x="1946" y="5055"/>
                  </a:lnTo>
                  <a:cubicBezTo>
                    <a:pt x="1946" y="5543"/>
                    <a:pt x="1926" y="6036"/>
                    <a:pt x="1891" y="6520"/>
                  </a:cubicBezTo>
                  <a:lnTo>
                    <a:pt x="1399" y="13136"/>
                  </a:lnTo>
                  <a:lnTo>
                    <a:pt x="949" y="13359"/>
                  </a:lnTo>
                  <a:lnTo>
                    <a:pt x="461" y="6468"/>
                  </a:lnTo>
                  <a:cubicBezTo>
                    <a:pt x="428" y="6016"/>
                    <a:pt x="413" y="5559"/>
                    <a:pt x="413" y="5107"/>
                  </a:cubicBezTo>
                  <a:lnTo>
                    <a:pt x="413" y="1239"/>
                  </a:lnTo>
                  <a:cubicBezTo>
                    <a:pt x="413" y="849"/>
                    <a:pt x="698" y="509"/>
                    <a:pt x="1083" y="463"/>
                  </a:cubicBezTo>
                  <a:cubicBezTo>
                    <a:pt x="1116" y="459"/>
                    <a:pt x="1149" y="457"/>
                    <a:pt x="1182" y="457"/>
                  </a:cubicBezTo>
                  <a:close/>
                  <a:moveTo>
                    <a:pt x="1191" y="0"/>
                  </a:moveTo>
                  <a:cubicBezTo>
                    <a:pt x="1126" y="0"/>
                    <a:pt x="1060" y="6"/>
                    <a:pt x="993" y="16"/>
                  </a:cubicBezTo>
                  <a:cubicBezTo>
                    <a:pt x="446" y="106"/>
                    <a:pt x="1" y="649"/>
                    <a:pt x="1" y="1201"/>
                  </a:cubicBezTo>
                  <a:lnTo>
                    <a:pt x="1" y="5096"/>
                  </a:lnTo>
                  <a:cubicBezTo>
                    <a:pt x="1" y="5561"/>
                    <a:pt x="18" y="6030"/>
                    <a:pt x="51" y="6492"/>
                  </a:cubicBezTo>
                  <a:lnTo>
                    <a:pt x="584" y="14047"/>
                  </a:lnTo>
                  <a:lnTo>
                    <a:pt x="1815" y="13434"/>
                  </a:lnTo>
                  <a:lnTo>
                    <a:pt x="2325" y="6547"/>
                  </a:lnTo>
                  <a:cubicBezTo>
                    <a:pt x="2365" y="6049"/>
                    <a:pt x="2384" y="5543"/>
                    <a:pt x="2384" y="5044"/>
                  </a:cubicBezTo>
                  <a:lnTo>
                    <a:pt x="2384" y="1191"/>
                  </a:lnTo>
                  <a:cubicBezTo>
                    <a:pt x="2384" y="536"/>
                    <a:pt x="1849"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4997813" y="3395500"/>
              <a:ext cx="10275" cy="10300"/>
            </a:xfrm>
            <a:custGeom>
              <a:rect b="b" l="l" r="r" t="t"/>
              <a:pathLst>
                <a:path extrusionOk="0" h="412"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4997813" y="3353750"/>
              <a:ext cx="10275" cy="10275"/>
            </a:xfrm>
            <a:custGeom>
              <a:rect b="b" l="l" r="r" t="t"/>
              <a:pathLst>
                <a:path extrusionOk="0" h="411" w="411">
                  <a:moveTo>
                    <a:pt x="0" y="1"/>
                  </a:moveTo>
                  <a:lnTo>
                    <a:pt x="0" y="410"/>
                  </a:lnTo>
                  <a:lnTo>
                    <a:pt x="410" y="410"/>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4997813" y="3374950"/>
              <a:ext cx="10275" cy="10325"/>
            </a:xfrm>
            <a:custGeom>
              <a:rect b="b" l="l" r="r" t="t"/>
              <a:pathLst>
                <a:path extrusionOk="0" h="413" w="411">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63"/>
          <p:cNvGrpSpPr/>
          <p:nvPr/>
        </p:nvGrpSpPr>
        <p:grpSpPr>
          <a:xfrm>
            <a:off x="5537889" y="1179520"/>
            <a:ext cx="426420" cy="426846"/>
            <a:chOff x="6865413" y="3296250"/>
            <a:chExt cx="350300" cy="350650"/>
          </a:xfrm>
        </p:grpSpPr>
        <p:sp>
          <p:nvSpPr>
            <p:cNvPr id="3597" name="Google Shape;3597;p63"/>
            <p:cNvSpPr/>
            <p:nvPr/>
          </p:nvSpPr>
          <p:spPr>
            <a:xfrm>
              <a:off x="7090838" y="3368825"/>
              <a:ext cx="10700" cy="11300"/>
            </a:xfrm>
            <a:custGeom>
              <a:rect b="b" l="l" r="r" t="t"/>
              <a:pathLst>
                <a:path extrusionOk="0" h="452" w="428">
                  <a:moveTo>
                    <a:pt x="16" y="0"/>
                  </a:moveTo>
                  <a:cubicBezTo>
                    <a:pt x="7" y="75"/>
                    <a:pt x="0" y="147"/>
                    <a:pt x="0" y="224"/>
                  </a:cubicBezTo>
                  <a:cubicBezTo>
                    <a:pt x="0" y="300"/>
                    <a:pt x="7" y="377"/>
                    <a:pt x="16" y="451"/>
                  </a:cubicBezTo>
                  <a:lnTo>
                    <a:pt x="427" y="403"/>
                  </a:lnTo>
                  <a:cubicBezTo>
                    <a:pt x="419" y="342"/>
                    <a:pt x="416" y="283"/>
                    <a:pt x="416" y="224"/>
                  </a:cubicBezTo>
                  <a:cubicBezTo>
                    <a:pt x="416" y="167"/>
                    <a:pt x="421" y="108"/>
                    <a:pt x="427" y="48"/>
                  </a:cubicBezTo>
                  <a:lnTo>
                    <a:pt x="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7106613" y="3401625"/>
              <a:ext cx="14100" cy="14250"/>
            </a:xfrm>
            <a:custGeom>
              <a:rect b="b" l="l" r="r" t="t"/>
              <a:pathLst>
                <a:path extrusionOk="0" h="570" w="564">
                  <a:moveTo>
                    <a:pt x="276" y="0"/>
                  </a:moveTo>
                  <a:lnTo>
                    <a:pt x="0" y="311"/>
                  </a:lnTo>
                  <a:cubicBezTo>
                    <a:pt x="112" y="412"/>
                    <a:pt x="239" y="498"/>
                    <a:pt x="370" y="570"/>
                  </a:cubicBezTo>
                  <a:lnTo>
                    <a:pt x="563" y="202"/>
                  </a:lnTo>
                  <a:cubicBezTo>
                    <a:pt x="462" y="145"/>
                    <a:pt x="366" y="79"/>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7093963" y="3387275"/>
              <a:ext cx="13825" cy="13650"/>
            </a:xfrm>
            <a:custGeom>
              <a:rect b="b" l="l" r="r" t="t"/>
              <a:pathLst>
                <a:path extrusionOk="0" h="546" w="553">
                  <a:moveTo>
                    <a:pt x="388" y="0"/>
                  </a:moveTo>
                  <a:lnTo>
                    <a:pt x="0" y="149"/>
                  </a:lnTo>
                  <a:cubicBezTo>
                    <a:pt x="55" y="290"/>
                    <a:pt x="123" y="423"/>
                    <a:pt x="210" y="546"/>
                  </a:cubicBezTo>
                  <a:lnTo>
                    <a:pt x="552" y="312"/>
                  </a:lnTo>
                  <a:cubicBezTo>
                    <a:pt x="484" y="215"/>
                    <a:pt x="429" y="110"/>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7093838" y="3347950"/>
              <a:ext cx="13875" cy="13725"/>
            </a:xfrm>
            <a:custGeom>
              <a:rect b="b" l="l" r="r" t="t"/>
              <a:pathLst>
                <a:path extrusionOk="0" h="549" w="555">
                  <a:moveTo>
                    <a:pt x="213" y="1"/>
                  </a:moveTo>
                  <a:cubicBezTo>
                    <a:pt x="128" y="123"/>
                    <a:pt x="55" y="257"/>
                    <a:pt x="1" y="399"/>
                  </a:cubicBezTo>
                  <a:lnTo>
                    <a:pt x="391" y="548"/>
                  </a:lnTo>
                  <a:cubicBezTo>
                    <a:pt x="432" y="439"/>
                    <a:pt x="487" y="334"/>
                    <a:pt x="555" y="237"/>
                  </a:cubicBez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7106613" y="3333050"/>
              <a:ext cx="14100" cy="14225"/>
            </a:xfrm>
            <a:custGeom>
              <a:rect b="b" l="l" r="r" t="t"/>
              <a:pathLst>
                <a:path extrusionOk="0" h="569" w="564">
                  <a:moveTo>
                    <a:pt x="370" y="1"/>
                  </a:moveTo>
                  <a:cubicBezTo>
                    <a:pt x="235" y="73"/>
                    <a:pt x="112" y="158"/>
                    <a:pt x="0" y="259"/>
                  </a:cubicBezTo>
                  <a:lnTo>
                    <a:pt x="276" y="568"/>
                  </a:lnTo>
                  <a:cubicBezTo>
                    <a:pt x="364" y="491"/>
                    <a:pt x="460" y="424"/>
                    <a:pt x="563" y="369"/>
                  </a:cubicBezTo>
                  <a:lnTo>
                    <a:pt x="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7171563" y="3357700"/>
              <a:ext cx="12500" cy="12225"/>
            </a:xfrm>
            <a:custGeom>
              <a:rect b="b" l="l" r="r" t="t"/>
              <a:pathLst>
                <a:path extrusionOk="0" h="489" w="500">
                  <a:moveTo>
                    <a:pt x="390" y="1"/>
                  </a:moveTo>
                  <a:lnTo>
                    <a:pt x="0" y="149"/>
                  </a:lnTo>
                  <a:cubicBezTo>
                    <a:pt x="42" y="259"/>
                    <a:pt x="72" y="373"/>
                    <a:pt x="86" y="489"/>
                  </a:cubicBezTo>
                  <a:lnTo>
                    <a:pt x="500" y="436"/>
                  </a:lnTo>
                  <a:cubicBezTo>
                    <a:pt x="480" y="290"/>
                    <a:pt x="445" y="14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7161763" y="3394950"/>
              <a:ext cx="14425" cy="14375"/>
            </a:xfrm>
            <a:custGeom>
              <a:rect b="b" l="l" r="r" t="t"/>
              <a:pathLst>
                <a:path extrusionOk="0" h="575" w="577">
                  <a:moveTo>
                    <a:pt x="234" y="0"/>
                  </a:moveTo>
                  <a:cubicBezTo>
                    <a:pt x="169" y="97"/>
                    <a:pt x="88" y="186"/>
                    <a:pt x="0" y="263"/>
                  </a:cubicBezTo>
                  <a:lnTo>
                    <a:pt x="278" y="574"/>
                  </a:lnTo>
                  <a:cubicBezTo>
                    <a:pt x="390" y="471"/>
                    <a:pt x="491" y="359"/>
                    <a:pt x="576" y="237"/>
                  </a:cubicBezTo>
                  <a:lnTo>
                    <a:pt x="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7171713" y="3378675"/>
              <a:ext cx="12400" cy="12175"/>
            </a:xfrm>
            <a:custGeom>
              <a:rect b="b" l="l" r="r" t="t"/>
              <a:pathLst>
                <a:path extrusionOk="0" h="487" w="496">
                  <a:moveTo>
                    <a:pt x="82" y="1"/>
                  </a:moveTo>
                  <a:cubicBezTo>
                    <a:pt x="69" y="119"/>
                    <a:pt x="40" y="231"/>
                    <a:pt x="1" y="340"/>
                  </a:cubicBezTo>
                  <a:lnTo>
                    <a:pt x="388" y="487"/>
                  </a:lnTo>
                  <a:cubicBezTo>
                    <a:pt x="441" y="349"/>
                    <a:pt x="478" y="200"/>
                    <a:pt x="496" y="49"/>
                  </a:cubicBezTo>
                  <a:lnTo>
                    <a:pt x="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7161688" y="3339350"/>
              <a:ext cx="14425" cy="14425"/>
            </a:xfrm>
            <a:custGeom>
              <a:rect b="b" l="l" r="r" t="t"/>
              <a:pathLst>
                <a:path extrusionOk="0" h="577" w="577">
                  <a:moveTo>
                    <a:pt x="275" y="1"/>
                  </a:moveTo>
                  <a:lnTo>
                    <a:pt x="1" y="314"/>
                  </a:lnTo>
                  <a:cubicBezTo>
                    <a:pt x="88" y="391"/>
                    <a:pt x="167" y="480"/>
                    <a:pt x="233" y="577"/>
                  </a:cubicBezTo>
                  <a:lnTo>
                    <a:pt x="577" y="338"/>
                  </a:lnTo>
                  <a:cubicBezTo>
                    <a:pt x="487" y="215"/>
                    <a:pt x="386" y="99"/>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7146538" y="3406550"/>
              <a:ext cx="13050" cy="13225"/>
            </a:xfrm>
            <a:custGeom>
              <a:rect b="b" l="l" r="r" t="t"/>
              <a:pathLst>
                <a:path extrusionOk="0" h="529" w="522">
                  <a:moveTo>
                    <a:pt x="324" y="1"/>
                  </a:moveTo>
                  <a:cubicBezTo>
                    <a:pt x="221" y="55"/>
                    <a:pt x="112" y="99"/>
                    <a:pt x="0" y="125"/>
                  </a:cubicBezTo>
                  <a:lnTo>
                    <a:pt x="101" y="528"/>
                  </a:lnTo>
                  <a:cubicBezTo>
                    <a:pt x="245" y="491"/>
                    <a:pt x="388" y="436"/>
                    <a:pt x="521" y="366"/>
                  </a:cubicBezTo>
                  <a:lnTo>
                    <a:pt x="3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7126638" y="3409575"/>
              <a:ext cx="11250" cy="11350"/>
            </a:xfrm>
            <a:custGeom>
              <a:rect b="b" l="l" r="r" t="t"/>
              <a:pathLst>
                <a:path extrusionOk="0" h="454" w="450">
                  <a:moveTo>
                    <a:pt x="99" y="0"/>
                  </a:moveTo>
                  <a:lnTo>
                    <a:pt x="1" y="399"/>
                  </a:lnTo>
                  <a:cubicBezTo>
                    <a:pt x="145" y="434"/>
                    <a:pt x="294" y="453"/>
                    <a:pt x="441" y="453"/>
                  </a:cubicBezTo>
                  <a:lnTo>
                    <a:pt x="450" y="453"/>
                  </a:lnTo>
                  <a:lnTo>
                    <a:pt x="450" y="39"/>
                  </a:lnTo>
                  <a:lnTo>
                    <a:pt x="446" y="39"/>
                  </a:lnTo>
                  <a:cubicBezTo>
                    <a:pt x="329" y="39"/>
                    <a:pt x="211" y="26"/>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7126088" y="3327700"/>
              <a:ext cx="11275" cy="11400"/>
            </a:xfrm>
            <a:custGeom>
              <a:rect b="b" l="l" r="r" t="t"/>
              <a:pathLst>
                <a:path extrusionOk="0" h="456" w="451">
                  <a:moveTo>
                    <a:pt x="448" y="0"/>
                  </a:moveTo>
                  <a:cubicBezTo>
                    <a:pt x="297" y="0"/>
                    <a:pt x="146" y="18"/>
                    <a:pt x="1" y="55"/>
                  </a:cubicBezTo>
                  <a:lnTo>
                    <a:pt x="102" y="456"/>
                  </a:lnTo>
                  <a:cubicBezTo>
                    <a:pt x="216" y="429"/>
                    <a:pt x="332" y="412"/>
                    <a:pt x="450" y="412"/>
                  </a:cubicBezTo>
                  <a:lnTo>
                    <a:pt x="4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7146313" y="3328950"/>
              <a:ext cx="13000" cy="13175"/>
            </a:xfrm>
            <a:custGeom>
              <a:rect b="b" l="l" r="r" t="t"/>
              <a:pathLst>
                <a:path extrusionOk="0" h="527" w="520">
                  <a:moveTo>
                    <a:pt x="99" y="0"/>
                  </a:moveTo>
                  <a:lnTo>
                    <a:pt x="0" y="404"/>
                  </a:lnTo>
                  <a:cubicBezTo>
                    <a:pt x="112" y="432"/>
                    <a:pt x="224" y="471"/>
                    <a:pt x="329" y="526"/>
                  </a:cubicBezTo>
                  <a:lnTo>
                    <a:pt x="519" y="160"/>
                  </a:lnTo>
                  <a:cubicBezTo>
                    <a:pt x="386" y="92"/>
                    <a:pt x="243" y="38"/>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6865413" y="3296250"/>
              <a:ext cx="350300" cy="278500"/>
            </a:xfrm>
            <a:custGeom>
              <a:rect b="b" l="l" r="r" t="t"/>
              <a:pathLst>
                <a:path extrusionOk="0" h="11140" w="14012">
                  <a:moveTo>
                    <a:pt x="415" y="1696"/>
                  </a:moveTo>
                  <a:lnTo>
                    <a:pt x="2084" y="1917"/>
                  </a:lnTo>
                  <a:lnTo>
                    <a:pt x="2084" y="4336"/>
                  </a:lnTo>
                  <a:lnTo>
                    <a:pt x="415" y="4557"/>
                  </a:lnTo>
                  <a:lnTo>
                    <a:pt x="415" y="1696"/>
                  </a:lnTo>
                  <a:close/>
                  <a:moveTo>
                    <a:pt x="10877" y="410"/>
                  </a:moveTo>
                  <a:cubicBezTo>
                    <a:pt x="11600" y="410"/>
                    <a:pt x="12279" y="699"/>
                    <a:pt x="12792" y="1216"/>
                  </a:cubicBezTo>
                  <a:cubicBezTo>
                    <a:pt x="13304" y="1733"/>
                    <a:pt x="13582" y="2419"/>
                    <a:pt x="13574" y="3142"/>
                  </a:cubicBezTo>
                  <a:cubicBezTo>
                    <a:pt x="13563" y="4614"/>
                    <a:pt x="12354" y="5815"/>
                    <a:pt x="10877" y="5815"/>
                  </a:cubicBezTo>
                  <a:cubicBezTo>
                    <a:pt x="10406" y="5815"/>
                    <a:pt x="9946" y="5690"/>
                    <a:pt x="9541" y="5460"/>
                  </a:cubicBezTo>
                  <a:cubicBezTo>
                    <a:pt x="8897" y="5094"/>
                    <a:pt x="8200" y="4868"/>
                    <a:pt x="7466" y="4798"/>
                  </a:cubicBezTo>
                  <a:lnTo>
                    <a:pt x="2496" y="4310"/>
                  </a:lnTo>
                  <a:lnTo>
                    <a:pt x="2496" y="1917"/>
                  </a:lnTo>
                  <a:lnTo>
                    <a:pt x="7528" y="1422"/>
                  </a:lnTo>
                  <a:cubicBezTo>
                    <a:pt x="8222" y="1352"/>
                    <a:pt x="8897" y="1133"/>
                    <a:pt x="9536" y="767"/>
                  </a:cubicBezTo>
                  <a:cubicBezTo>
                    <a:pt x="9939" y="535"/>
                    <a:pt x="10406" y="410"/>
                    <a:pt x="10875" y="410"/>
                  </a:cubicBezTo>
                  <a:close/>
                  <a:moveTo>
                    <a:pt x="9376" y="5858"/>
                  </a:moveTo>
                  <a:cubicBezTo>
                    <a:pt x="9837" y="6115"/>
                    <a:pt x="10360" y="6248"/>
                    <a:pt x="10890" y="6248"/>
                  </a:cubicBezTo>
                  <a:cubicBezTo>
                    <a:pt x="10962" y="6248"/>
                    <a:pt x="11030" y="6246"/>
                    <a:pt x="11103" y="6242"/>
                  </a:cubicBezTo>
                  <a:lnTo>
                    <a:pt x="11103" y="6242"/>
                  </a:lnTo>
                  <a:lnTo>
                    <a:pt x="10491" y="10454"/>
                  </a:lnTo>
                  <a:cubicBezTo>
                    <a:pt x="10461" y="10619"/>
                    <a:pt x="10316" y="10737"/>
                    <a:pt x="10152" y="10737"/>
                  </a:cubicBezTo>
                  <a:lnTo>
                    <a:pt x="9068" y="10737"/>
                  </a:lnTo>
                  <a:cubicBezTo>
                    <a:pt x="8995" y="10737"/>
                    <a:pt x="8925" y="10717"/>
                    <a:pt x="8864" y="10678"/>
                  </a:cubicBezTo>
                  <a:cubicBezTo>
                    <a:pt x="8750" y="10597"/>
                    <a:pt x="8695" y="10461"/>
                    <a:pt x="8719" y="10329"/>
                  </a:cubicBezTo>
                  <a:lnTo>
                    <a:pt x="9376" y="5858"/>
                  </a:lnTo>
                  <a:close/>
                  <a:moveTo>
                    <a:pt x="10884" y="1"/>
                  </a:moveTo>
                  <a:cubicBezTo>
                    <a:pt x="10340" y="1"/>
                    <a:pt x="9804" y="143"/>
                    <a:pt x="9335" y="410"/>
                  </a:cubicBezTo>
                  <a:cubicBezTo>
                    <a:pt x="8748" y="748"/>
                    <a:pt x="8126" y="951"/>
                    <a:pt x="7493" y="1013"/>
                  </a:cubicBezTo>
                  <a:lnTo>
                    <a:pt x="2292" y="1523"/>
                  </a:lnTo>
                  <a:lnTo>
                    <a:pt x="1" y="1216"/>
                  </a:lnTo>
                  <a:lnTo>
                    <a:pt x="1" y="5017"/>
                  </a:lnTo>
                  <a:lnTo>
                    <a:pt x="2292" y="4710"/>
                  </a:lnTo>
                  <a:lnTo>
                    <a:pt x="7429" y="5214"/>
                  </a:lnTo>
                  <a:cubicBezTo>
                    <a:pt x="7970" y="5267"/>
                    <a:pt x="8489" y="5409"/>
                    <a:pt x="8980" y="5639"/>
                  </a:cubicBezTo>
                  <a:lnTo>
                    <a:pt x="8303" y="10244"/>
                  </a:lnTo>
                  <a:cubicBezTo>
                    <a:pt x="8266" y="10465"/>
                    <a:pt x="8325" y="10693"/>
                    <a:pt x="8467" y="10866"/>
                  </a:cubicBezTo>
                  <a:cubicBezTo>
                    <a:pt x="8612" y="11041"/>
                    <a:pt x="8827" y="11140"/>
                    <a:pt x="9054" y="11140"/>
                  </a:cubicBezTo>
                  <a:lnTo>
                    <a:pt x="10143" y="11140"/>
                  </a:lnTo>
                  <a:cubicBezTo>
                    <a:pt x="10513" y="11140"/>
                    <a:pt x="10829" y="10877"/>
                    <a:pt x="10895" y="10516"/>
                  </a:cubicBezTo>
                  <a:lnTo>
                    <a:pt x="11521" y="6169"/>
                  </a:lnTo>
                  <a:cubicBezTo>
                    <a:pt x="12104" y="6049"/>
                    <a:pt x="12643" y="5762"/>
                    <a:pt x="13076" y="5333"/>
                  </a:cubicBezTo>
                  <a:cubicBezTo>
                    <a:pt x="13664" y="4748"/>
                    <a:pt x="13990" y="3974"/>
                    <a:pt x="13999" y="3146"/>
                  </a:cubicBezTo>
                  <a:cubicBezTo>
                    <a:pt x="14012" y="2316"/>
                    <a:pt x="13690" y="1527"/>
                    <a:pt x="13098" y="929"/>
                  </a:cubicBezTo>
                  <a:cubicBezTo>
                    <a:pt x="12507" y="331"/>
                    <a:pt x="11720" y="1"/>
                    <a:pt x="10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7087263" y="3585150"/>
              <a:ext cx="31525" cy="10250"/>
            </a:xfrm>
            <a:custGeom>
              <a:rect b="b" l="l" r="r" t="t"/>
              <a:pathLst>
                <a:path extrusionOk="0" h="410" w="1261">
                  <a:moveTo>
                    <a:pt x="1" y="0"/>
                  </a:moveTo>
                  <a:lnTo>
                    <a:pt x="1" y="410"/>
                  </a:lnTo>
                  <a:lnTo>
                    <a:pt x="1260" y="410"/>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7060988" y="3449700"/>
              <a:ext cx="15075" cy="28300"/>
            </a:xfrm>
            <a:custGeom>
              <a:rect b="b" l="l" r="r" t="t"/>
              <a:pathLst>
                <a:path extrusionOk="0" h="1132" w="603">
                  <a:moveTo>
                    <a:pt x="193" y="1"/>
                  </a:moveTo>
                  <a:lnTo>
                    <a:pt x="0" y="1057"/>
                  </a:lnTo>
                  <a:lnTo>
                    <a:pt x="410" y="1131"/>
                  </a:lnTo>
                  <a:lnTo>
                    <a:pt x="603" y="7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6936663" y="3479000"/>
              <a:ext cx="171875" cy="167900"/>
            </a:xfrm>
            <a:custGeom>
              <a:rect b="b" l="l" r="r" t="t"/>
              <a:pathLst>
                <a:path extrusionOk="0" h="6716" w="6875">
                  <a:moveTo>
                    <a:pt x="2027" y="1"/>
                  </a:moveTo>
                  <a:cubicBezTo>
                    <a:pt x="911" y="1"/>
                    <a:pt x="1" y="911"/>
                    <a:pt x="1" y="2025"/>
                  </a:cubicBezTo>
                  <a:lnTo>
                    <a:pt x="1" y="5834"/>
                  </a:lnTo>
                  <a:lnTo>
                    <a:pt x="439" y="5834"/>
                  </a:lnTo>
                  <a:lnTo>
                    <a:pt x="439" y="2045"/>
                  </a:lnTo>
                  <a:cubicBezTo>
                    <a:pt x="439" y="1166"/>
                    <a:pt x="1138" y="428"/>
                    <a:pt x="2016" y="417"/>
                  </a:cubicBezTo>
                  <a:cubicBezTo>
                    <a:pt x="2024" y="417"/>
                    <a:pt x="2032" y="417"/>
                    <a:pt x="2040" y="417"/>
                  </a:cubicBezTo>
                  <a:cubicBezTo>
                    <a:pt x="2925" y="417"/>
                    <a:pt x="3644" y="1137"/>
                    <a:pt x="3644" y="2025"/>
                  </a:cubicBezTo>
                  <a:lnTo>
                    <a:pt x="3644" y="5079"/>
                  </a:lnTo>
                  <a:cubicBezTo>
                    <a:pt x="3644" y="5924"/>
                    <a:pt x="4283" y="6645"/>
                    <a:pt x="5127" y="6711"/>
                  </a:cubicBezTo>
                  <a:cubicBezTo>
                    <a:pt x="5171" y="6714"/>
                    <a:pt x="5216" y="6716"/>
                    <a:pt x="5260" y="6716"/>
                  </a:cubicBezTo>
                  <a:cubicBezTo>
                    <a:pt x="6151" y="6716"/>
                    <a:pt x="6875" y="5990"/>
                    <a:pt x="6875" y="5100"/>
                  </a:cubicBezTo>
                  <a:lnTo>
                    <a:pt x="6875" y="5063"/>
                  </a:lnTo>
                  <a:lnTo>
                    <a:pt x="6463" y="5063"/>
                  </a:lnTo>
                  <a:lnTo>
                    <a:pt x="6463" y="5068"/>
                  </a:lnTo>
                  <a:lnTo>
                    <a:pt x="6463" y="5083"/>
                  </a:lnTo>
                  <a:cubicBezTo>
                    <a:pt x="6463" y="5646"/>
                    <a:pt x="6014" y="6196"/>
                    <a:pt x="5457" y="6283"/>
                  </a:cubicBezTo>
                  <a:cubicBezTo>
                    <a:pt x="5390" y="6294"/>
                    <a:pt x="5324" y="6299"/>
                    <a:pt x="5259" y="6299"/>
                  </a:cubicBezTo>
                  <a:cubicBezTo>
                    <a:pt x="4595" y="6299"/>
                    <a:pt x="4053" y="5761"/>
                    <a:pt x="4053" y="5100"/>
                  </a:cubicBezTo>
                  <a:lnTo>
                    <a:pt x="4053" y="2047"/>
                  </a:lnTo>
                  <a:cubicBezTo>
                    <a:pt x="4053" y="995"/>
                    <a:pt x="3262" y="104"/>
                    <a:pt x="2215" y="9"/>
                  </a:cubicBezTo>
                  <a:cubicBezTo>
                    <a:pt x="2152" y="4"/>
                    <a:pt x="2089"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6937388" y="3635800"/>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5" name="Google Shape;3615;p63"/>
          <p:cNvSpPr txBox="1"/>
          <p:nvPr/>
        </p:nvSpPr>
        <p:spPr>
          <a:xfrm>
            <a:off x="2298962" y="1718175"/>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ESTHETIC</a:t>
            </a:r>
            <a:endParaRPr sz="2000">
              <a:solidFill>
                <a:schemeClr val="dk1"/>
              </a:solidFill>
              <a:latin typeface="Besley SemiBold"/>
              <a:ea typeface="Besley SemiBold"/>
              <a:cs typeface="Besley SemiBold"/>
              <a:sym typeface="Besley SemiBold"/>
            </a:endParaRPr>
          </a:p>
        </p:txBody>
      </p:sp>
      <p:sp>
        <p:nvSpPr>
          <p:cNvPr id="3616" name="Google Shape;3616;p63"/>
          <p:cNvSpPr txBox="1"/>
          <p:nvPr/>
        </p:nvSpPr>
        <p:spPr>
          <a:xfrm>
            <a:off x="4657150" y="1718175"/>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HAIR</a:t>
            </a:r>
            <a:endParaRPr sz="2000">
              <a:solidFill>
                <a:schemeClr val="dk1"/>
              </a:solidFill>
              <a:latin typeface="Besley SemiBold"/>
              <a:ea typeface="Besley SemiBold"/>
              <a:cs typeface="Besley SemiBold"/>
              <a:sym typeface="Besley SemiBold"/>
            </a:endParaRPr>
          </a:p>
        </p:txBody>
      </p:sp>
      <p:sp>
        <p:nvSpPr>
          <p:cNvPr id="3617" name="Google Shape;3617;p63"/>
          <p:cNvSpPr txBox="1"/>
          <p:nvPr/>
        </p:nvSpPr>
        <p:spPr>
          <a:xfrm>
            <a:off x="1119425" y="3871000"/>
            <a:ext cx="2187900" cy="58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Despite being red, Mars is very cold</a:t>
            </a:r>
            <a:endParaRPr>
              <a:solidFill>
                <a:schemeClr val="dk1"/>
              </a:solidFill>
              <a:latin typeface="Assistant"/>
              <a:ea typeface="Assistant"/>
              <a:cs typeface="Assistant"/>
              <a:sym typeface="Assistant"/>
            </a:endParaRPr>
          </a:p>
        </p:txBody>
      </p:sp>
      <p:sp>
        <p:nvSpPr>
          <p:cNvPr id="3618" name="Google Shape;3618;p63"/>
          <p:cNvSpPr txBox="1"/>
          <p:nvPr/>
        </p:nvSpPr>
        <p:spPr>
          <a:xfrm>
            <a:off x="2298962" y="2502188"/>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A</a:t>
            </a:r>
            <a:endParaRPr sz="2000">
              <a:solidFill>
                <a:schemeClr val="dk1"/>
              </a:solidFill>
              <a:latin typeface="Besley SemiBold"/>
              <a:ea typeface="Besley SemiBold"/>
              <a:cs typeface="Besley SemiBold"/>
              <a:sym typeface="Besley SemiBold"/>
            </a:endParaRPr>
          </a:p>
        </p:txBody>
      </p:sp>
      <p:sp>
        <p:nvSpPr>
          <p:cNvPr id="3619" name="Google Shape;3619;p63"/>
          <p:cNvSpPr txBox="1"/>
          <p:nvPr/>
        </p:nvSpPr>
        <p:spPr>
          <a:xfrm>
            <a:off x="4657150" y="2502188"/>
            <a:ext cx="2187900" cy="473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sley SemiBold"/>
                <a:ea typeface="Besley SemiBold"/>
                <a:cs typeface="Besley SemiBold"/>
                <a:sym typeface="Besley SemiBold"/>
              </a:rPr>
              <a:t>B</a:t>
            </a:r>
            <a:endParaRPr sz="2000">
              <a:solidFill>
                <a:schemeClr val="dk1"/>
              </a:solidFill>
              <a:latin typeface="Besley SemiBold"/>
              <a:ea typeface="Besley SemiBold"/>
              <a:cs typeface="Besley SemiBold"/>
              <a:sym typeface="Besley SemiBold"/>
            </a:endParaRPr>
          </a:p>
        </p:txBody>
      </p:sp>
      <p:cxnSp>
        <p:nvCxnSpPr>
          <p:cNvPr id="3620" name="Google Shape;3620;p63"/>
          <p:cNvCxnSpPr>
            <a:stCxn id="3615" idx="2"/>
            <a:endCxn id="3618" idx="0"/>
          </p:cNvCxnSpPr>
          <p:nvPr/>
        </p:nvCxnSpPr>
        <p:spPr>
          <a:xfrm flipH="1" rot="-5400000">
            <a:off x="3237962" y="2346525"/>
            <a:ext cx="310500" cy="600"/>
          </a:xfrm>
          <a:prstGeom prst="bentConnector3">
            <a:avLst>
              <a:gd fmla="val 50018" name="adj1"/>
            </a:avLst>
          </a:prstGeom>
          <a:noFill/>
          <a:ln cap="flat" cmpd="sng" w="9525">
            <a:solidFill>
              <a:schemeClr val="dk1"/>
            </a:solidFill>
            <a:prstDash val="solid"/>
            <a:round/>
            <a:headEnd len="med" w="med" type="none"/>
            <a:tailEnd len="med" w="med" type="none"/>
          </a:ln>
        </p:spPr>
      </p:cxnSp>
      <p:cxnSp>
        <p:nvCxnSpPr>
          <p:cNvPr id="3621" name="Google Shape;3621;p63"/>
          <p:cNvCxnSpPr>
            <a:stCxn id="3616" idx="2"/>
            <a:endCxn id="3619" idx="0"/>
          </p:cNvCxnSpPr>
          <p:nvPr/>
        </p:nvCxnSpPr>
        <p:spPr>
          <a:xfrm flipH="1" rot="-5400000">
            <a:off x="5596150" y="2346525"/>
            <a:ext cx="310500" cy="600"/>
          </a:xfrm>
          <a:prstGeom prst="bentConnector3">
            <a:avLst>
              <a:gd fmla="val 50018" name="adj1"/>
            </a:avLst>
          </a:prstGeom>
          <a:noFill/>
          <a:ln cap="flat" cmpd="sng" w="9525">
            <a:solidFill>
              <a:schemeClr val="dk1"/>
            </a:solidFill>
            <a:prstDash val="solid"/>
            <a:round/>
            <a:headEnd len="med" w="med" type="none"/>
            <a:tailEnd len="med" w="med" type="none"/>
          </a:ln>
        </p:spPr>
      </p:cxnSp>
      <p:cxnSp>
        <p:nvCxnSpPr>
          <p:cNvPr id="3622" name="Google Shape;3622;p63"/>
          <p:cNvCxnSpPr>
            <a:stCxn id="3618" idx="2"/>
            <a:endCxn id="3585" idx="0"/>
          </p:cNvCxnSpPr>
          <p:nvPr/>
        </p:nvCxnSpPr>
        <p:spPr>
          <a:xfrm rot="5400000">
            <a:off x="2507312" y="2681588"/>
            <a:ext cx="591600" cy="1179600"/>
          </a:xfrm>
          <a:prstGeom prst="bentConnector3">
            <a:avLst>
              <a:gd fmla="val 49988" name="adj1"/>
            </a:avLst>
          </a:prstGeom>
          <a:noFill/>
          <a:ln cap="flat" cmpd="sng" w="9525">
            <a:solidFill>
              <a:schemeClr val="dk1"/>
            </a:solidFill>
            <a:prstDash val="solid"/>
            <a:round/>
            <a:headEnd len="med" w="med" type="none"/>
            <a:tailEnd len="med" w="med" type="none"/>
          </a:ln>
        </p:spPr>
      </p:cxnSp>
      <p:cxnSp>
        <p:nvCxnSpPr>
          <p:cNvPr id="3623" name="Google Shape;3623;p63"/>
          <p:cNvCxnSpPr>
            <a:stCxn id="3619" idx="2"/>
            <a:endCxn id="3586" idx="0"/>
          </p:cNvCxnSpPr>
          <p:nvPr/>
        </p:nvCxnSpPr>
        <p:spPr>
          <a:xfrm rot="5400000">
            <a:off x="4865500" y="2681588"/>
            <a:ext cx="591600" cy="1179600"/>
          </a:xfrm>
          <a:prstGeom prst="bentConnector3">
            <a:avLst>
              <a:gd fmla="val 49988" name="adj1"/>
            </a:avLst>
          </a:prstGeom>
          <a:noFill/>
          <a:ln cap="flat" cmpd="sng" w="9525">
            <a:solidFill>
              <a:schemeClr val="dk1"/>
            </a:solidFill>
            <a:prstDash val="solid"/>
            <a:round/>
            <a:headEnd len="med" w="med" type="none"/>
            <a:tailEnd len="med" w="med" type="none"/>
          </a:ln>
        </p:spPr>
      </p:cxnSp>
      <p:cxnSp>
        <p:nvCxnSpPr>
          <p:cNvPr id="3624" name="Google Shape;3624;p63"/>
          <p:cNvCxnSpPr>
            <a:stCxn id="3619" idx="2"/>
            <a:endCxn id="3588" idx="0"/>
          </p:cNvCxnSpPr>
          <p:nvPr/>
        </p:nvCxnSpPr>
        <p:spPr>
          <a:xfrm flipH="1" rot="-5400000">
            <a:off x="6044650" y="2682038"/>
            <a:ext cx="591600" cy="1178700"/>
          </a:xfrm>
          <a:prstGeom prst="bentConnector3">
            <a:avLst>
              <a:gd fmla="val 49988"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8" name="Shape 3628"/>
        <p:cNvGrpSpPr/>
        <p:nvPr/>
      </p:nvGrpSpPr>
      <p:grpSpPr>
        <a:xfrm>
          <a:off x="0" y="0"/>
          <a:ext cx="0" cy="0"/>
          <a:chOff x="0" y="0"/>
          <a:chExt cx="0" cy="0"/>
        </a:xfrm>
      </p:grpSpPr>
      <p:sp>
        <p:nvSpPr>
          <p:cNvPr id="3629" name="Google Shape;3629;p64"/>
          <p:cNvSpPr txBox="1"/>
          <p:nvPr>
            <p:ph type="title"/>
          </p:nvPr>
        </p:nvSpPr>
        <p:spPr>
          <a:xfrm>
            <a:off x="984563" y="1636525"/>
            <a:ext cx="7174800" cy="154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232,300.000</a:t>
            </a:r>
            <a:endParaRPr/>
          </a:p>
        </p:txBody>
      </p:sp>
      <p:sp>
        <p:nvSpPr>
          <p:cNvPr id="3630" name="Google Shape;3630;p64"/>
          <p:cNvSpPr txBox="1"/>
          <p:nvPr>
            <p:ph idx="1" type="subTitle"/>
          </p:nvPr>
        </p:nvSpPr>
        <p:spPr>
          <a:xfrm>
            <a:off x="984575" y="3114857"/>
            <a:ext cx="7174800" cy="39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4" name="Shape 3634"/>
        <p:cNvGrpSpPr/>
        <p:nvPr/>
      </p:nvGrpSpPr>
      <p:grpSpPr>
        <a:xfrm>
          <a:off x="0" y="0"/>
          <a:ext cx="0" cy="0"/>
          <a:chOff x="0" y="0"/>
          <a:chExt cx="0" cy="0"/>
        </a:xfrm>
      </p:grpSpPr>
      <p:sp>
        <p:nvSpPr>
          <p:cNvPr id="3635" name="Google Shape;3635;p65"/>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t>CONTENT WE WILL CREATE</a:t>
            </a:r>
            <a:endParaRPr/>
          </a:p>
        </p:txBody>
      </p:sp>
      <p:sp>
        <p:nvSpPr>
          <p:cNvPr id="3636" name="Google Shape;3636;p65"/>
          <p:cNvSpPr txBox="1"/>
          <p:nvPr>
            <p:ph idx="2" type="title"/>
          </p:nvPr>
        </p:nvSpPr>
        <p:spPr>
          <a:xfrm>
            <a:off x="1426730" y="2010675"/>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637" name="Google Shape;3637;p65"/>
          <p:cNvSpPr txBox="1"/>
          <p:nvPr>
            <p:ph idx="1" type="subTitle"/>
          </p:nvPr>
        </p:nvSpPr>
        <p:spPr>
          <a:xfrm>
            <a:off x="1426730" y="2357875"/>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3638" name="Google Shape;3638;p65"/>
          <p:cNvSpPr txBox="1"/>
          <p:nvPr>
            <p:ph idx="3" type="title"/>
          </p:nvPr>
        </p:nvSpPr>
        <p:spPr>
          <a:xfrm>
            <a:off x="5719880" y="2010675"/>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639" name="Google Shape;3639;p65"/>
          <p:cNvSpPr txBox="1"/>
          <p:nvPr>
            <p:ph idx="4" type="subTitle"/>
          </p:nvPr>
        </p:nvSpPr>
        <p:spPr>
          <a:xfrm>
            <a:off x="5719880" y="2357775"/>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3640" name="Google Shape;3640;p65"/>
          <p:cNvSpPr txBox="1"/>
          <p:nvPr>
            <p:ph idx="5" type="title"/>
          </p:nvPr>
        </p:nvSpPr>
        <p:spPr>
          <a:xfrm>
            <a:off x="1426730" y="3669850"/>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641" name="Google Shape;3641;p65"/>
          <p:cNvSpPr txBox="1"/>
          <p:nvPr>
            <p:ph idx="6" type="subTitle"/>
          </p:nvPr>
        </p:nvSpPr>
        <p:spPr>
          <a:xfrm>
            <a:off x="1426730" y="4016950"/>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3642" name="Google Shape;3642;p65"/>
          <p:cNvSpPr txBox="1"/>
          <p:nvPr>
            <p:ph idx="7" type="title"/>
          </p:nvPr>
        </p:nvSpPr>
        <p:spPr>
          <a:xfrm>
            <a:off x="3573305" y="2010675"/>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643" name="Google Shape;3643;p65"/>
          <p:cNvSpPr txBox="1"/>
          <p:nvPr>
            <p:ph idx="8" type="subTitle"/>
          </p:nvPr>
        </p:nvSpPr>
        <p:spPr>
          <a:xfrm>
            <a:off x="3573305" y="2357875"/>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3644" name="Google Shape;3644;p65"/>
          <p:cNvSpPr txBox="1"/>
          <p:nvPr>
            <p:ph idx="9" type="title"/>
          </p:nvPr>
        </p:nvSpPr>
        <p:spPr>
          <a:xfrm>
            <a:off x="5719880" y="3669850"/>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645" name="Google Shape;3645;p65"/>
          <p:cNvSpPr txBox="1"/>
          <p:nvPr>
            <p:ph idx="13" type="subTitle"/>
          </p:nvPr>
        </p:nvSpPr>
        <p:spPr>
          <a:xfrm>
            <a:off x="5719880" y="4016950"/>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646" name="Google Shape;3646;p65"/>
          <p:cNvSpPr txBox="1"/>
          <p:nvPr>
            <p:ph idx="14" type="title"/>
          </p:nvPr>
        </p:nvSpPr>
        <p:spPr>
          <a:xfrm>
            <a:off x="3573305" y="3669850"/>
            <a:ext cx="1997400" cy="50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647" name="Google Shape;3647;p65"/>
          <p:cNvSpPr txBox="1"/>
          <p:nvPr>
            <p:ph idx="15" type="subTitle"/>
          </p:nvPr>
        </p:nvSpPr>
        <p:spPr>
          <a:xfrm>
            <a:off x="3573305" y="4016950"/>
            <a:ext cx="19974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grpSp>
        <p:nvGrpSpPr>
          <p:cNvPr id="3648" name="Google Shape;3648;p65"/>
          <p:cNvGrpSpPr/>
          <p:nvPr/>
        </p:nvGrpSpPr>
        <p:grpSpPr>
          <a:xfrm>
            <a:off x="2236118" y="1580162"/>
            <a:ext cx="378624" cy="430510"/>
            <a:chOff x="2028113" y="1876300"/>
            <a:chExt cx="308125" cy="350350"/>
          </a:xfrm>
        </p:grpSpPr>
        <p:sp>
          <p:nvSpPr>
            <p:cNvPr id="3649" name="Google Shape;3649;p65"/>
            <p:cNvSpPr/>
            <p:nvPr/>
          </p:nvSpPr>
          <p:spPr>
            <a:xfrm>
              <a:off x="2028113" y="2044150"/>
              <a:ext cx="308125" cy="182500"/>
            </a:xfrm>
            <a:custGeom>
              <a:rect b="b" l="l" r="r" t="t"/>
              <a:pathLst>
                <a:path extrusionOk="0" h="7300" w="12325">
                  <a:moveTo>
                    <a:pt x="4097" y="1"/>
                  </a:moveTo>
                  <a:lnTo>
                    <a:pt x="3783" y="270"/>
                  </a:lnTo>
                  <a:cubicBezTo>
                    <a:pt x="3845" y="345"/>
                    <a:pt x="3917" y="413"/>
                    <a:pt x="3994" y="470"/>
                  </a:cubicBezTo>
                  <a:lnTo>
                    <a:pt x="4355" y="743"/>
                  </a:lnTo>
                  <a:lnTo>
                    <a:pt x="4355" y="1990"/>
                  </a:lnTo>
                  <a:lnTo>
                    <a:pt x="929" y="3063"/>
                  </a:lnTo>
                  <a:cubicBezTo>
                    <a:pt x="375" y="3232"/>
                    <a:pt x="0" y="3736"/>
                    <a:pt x="0" y="4316"/>
                  </a:cubicBezTo>
                  <a:lnTo>
                    <a:pt x="0" y="7300"/>
                  </a:lnTo>
                  <a:lnTo>
                    <a:pt x="412" y="7300"/>
                  </a:lnTo>
                  <a:lnTo>
                    <a:pt x="412" y="4316"/>
                  </a:lnTo>
                  <a:cubicBezTo>
                    <a:pt x="412" y="3920"/>
                    <a:pt x="666" y="3576"/>
                    <a:pt x="1050" y="3460"/>
                  </a:cubicBezTo>
                  <a:lnTo>
                    <a:pt x="4765" y="2296"/>
                  </a:lnTo>
                  <a:lnTo>
                    <a:pt x="4765" y="1057"/>
                  </a:lnTo>
                  <a:lnTo>
                    <a:pt x="5372" y="1512"/>
                  </a:lnTo>
                  <a:cubicBezTo>
                    <a:pt x="5604" y="1687"/>
                    <a:pt x="5882" y="1775"/>
                    <a:pt x="6162" y="1775"/>
                  </a:cubicBezTo>
                  <a:cubicBezTo>
                    <a:pt x="6441" y="1775"/>
                    <a:pt x="6721" y="1687"/>
                    <a:pt x="6953" y="1512"/>
                  </a:cubicBezTo>
                  <a:lnTo>
                    <a:pt x="7558" y="1057"/>
                  </a:lnTo>
                  <a:lnTo>
                    <a:pt x="7558" y="2296"/>
                  </a:lnTo>
                  <a:lnTo>
                    <a:pt x="11278" y="3460"/>
                  </a:lnTo>
                  <a:cubicBezTo>
                    <a:pt x="11659" y="3576"/>
                    <a:pt x="11913" y="3920"/>
                    <a:pt x="11913" y="4316"/>
                  </a:cubicBezTo>
                  <a:lnTo>
                    <a:pt x="11913" y="7300"/>
                  </a:lnTo>
                  <a:lnTo>
                    <a:pt x="12322" y="7300"/>
                  </a:lnTo>
                  <a:lnTo>
                    <a:pt x="12322" y="4316"/>
                  </a:lnTo>
                  <a:cubicBezTo>
                    <a:pt x="12325" y="3734"/>
                    <a:pt x="11948" y="3230"/>
                    <a:pt x="11396" y="3063"/>
                  </a:cubicBezTo>
                  <a:lnTo>
                    <a:pt x="7968" y="1990"/>
                  </a:lnTo>
                  <a:lnTo>
                    <a:pt x="7968" y="743"/>
                  </a:lnTo>
                  <a:lnTo>
                    <a:pt x="8329" y="470"/>
                  </a:lnTo>
                  <a:cubicBezTo>
                    <a:pt x="8406" y="413"/>
                    <a:pt x="8476" y="347"/>
                    <a:pt x="8539" y="270"/>
                  </a:cubicBezTo>
                  <a:lnTo>
                    <a:pt x="8224" y="1"/>
                  </a:lnTo>
                  <a:cubicBezTo>
                    <a:pt x="8180" y="53"/>
                    <a:pt x="8134" y="97"/>
                    <a:pt x="8081" y="139"/>
                  </a:cubicBezTo>
                  <a:lnTo>
                    <a:pt x="6701" y="1181"/>
                  </a:lnTo>
                  <a:cubicBezTo>
                    <a:pt x="6543" y="1302"/>
                    <a:pt x="6351" y="1362"/>
                    <a:pt x="6160" y="1362"/>
                  </a:cubicBezTo>
                  <a:cubicBezTo>
                    <a:pt x="5969" y="1362"/>
                    <a:pt x="5778" y="1302"/>
                    <a:pt x="5619" y="1181"/>
                  </a:cubicBezTo>
                  <a:lnTo>
                    <a:pt x="4239" y="139"/>
                  </a:lnTo>
                  <a:cubicBezTo>
                    <a:pt x="4189" y="99"/>
                    <a:pt x="4138" y="53"/>
                    <a:pt x="4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5"/>
            <p:cNvSpPr/>
            <p:nvPr/>
          </p:nvSpPr>
          <p:spPr>
            <a:xfrm>
              <a:off x="2114413" y="1876300"/>
              <a:ext cx="134850" cy="102375"/>
            </a:xfrm>
            <a:custGeom>
              <a:rect b="b" l="l" r="r" t="t"/>
              <a:pathLst>
                <a:path extrusionOk="0" h="4095" w="5394">
                  <a:moveTo>
                    <a:pt x="2706" y="415"/>
                  </a:moveTo>
                  <a:cubicBezTo>
                    <a:pt x="3825" y="415"/>
                    <a:pt x="4761" y="1232"/>
                    <a:pt x="4945" y="2298"/>
                  </a:cubicBezTo>
                  <a:cubicBezTo>
                    <a:pt x="4919" y="2261"/>
                    <a:pt x="4881" y="2224"/>
                    <a:pt x="4844" y="2191"/>
                  </a:cubicBezTo>
                  <a:cubicBezTo>
                    <a:pt x="4524" y="1900"/>
                    <a:pt x="4110" y="1738"/>
                    <a:pt x="3674" y="1738"/>
                  </a:cubicBezTo>
                  <a:cubicBezTo>
                    <a:pt x="3352" y="1738"/>
                    <a:pt x="3037" y="1827"/>
                    <a:pt x="2763" y="1998"/>
                  </a:cubicBezTo>
                  <a:cubicBezTo>
                    <a:pt x="2743" y="2009"/>
                    <a:pt x="2728" y="2020"/>
                    <a:pt x="2708" y="2033"/>
                  </a:cubicBezTo>
                  <a:cubicBezTo>
                    <a:pt x="2691" y="2022"/>
                    <a:pt x="2673" y="2009"/>
                    <a:pt x="2654" y="1998"/>
                  </a:cubicBezTo>
                  <a:cubicBezTo>
                    <a:pt x="2382" y="1827"/>
                    <a:pt x="2064" y="1738"/>
                    <a:pt x="1742" y="1738"/>
                  </a:cubicBezTo>
                  <a:cubicBezTo>
                    <a:pt x="1308" y="1738"/>
                    <a:pt x="894" y="1900"/>
                    <a:pt x="575" y="2191"/>
                  </a:cubicBezTo>
                  <a:cubicBezTo>
                    <a:pt x="555" y="2211"/>
                    <a:pt x="537" y="2228"/>
                    <a:pt x="518" y="2246"/>
                  </a:cubicBezTo>
                  <a:cubicBezTo>
                    <a:pt x="507" y="2257"/>
                    <a:pt x="496" y="2268"/>
                    <a:pt x="485" y="2283"/>
                  </a:cubicBezTo>
                  <a:cubicBezTo>
                    <a:pt x="476" y="2290"/>
                    <a:pt x="472" y="2298"/>
                    <a:pt x="463" y="2305"/>
                  </a:cubicBezTo>
                  <a:cubicBezTo>
                    <a:pt x="647" y="1234"/>
                    <a:pt x="1582" y="415"/>
                    <a:pt x="2706" y="415"/>
                  </a:cubicBezTo>
                  <a:close/>
                  <a:moveTo>
                    <a:pt x="2698" y="1"/>
                  </a:moveTo>
                  <a:cubicBezTo>
                    <a:pt x="2590" y="1"/>
                    <a:pt x="2481" y="7"/>
                    <a:pt x="2371" y="20"/>
                  </a:cubicBezTo>
                  <a:cubicBezTo>
                    <a:pt x="1013" y="178"/>
                    <a:pt x="1" y="1350"/>
                    <a:pt x="1" y="2719"/>
                  </a:cubicBezTo>
                  <a:lnTo>
                    <a:pt x="1" y="3523"/>
                  </a:lnTo>
                  <a:lnTo>
                    <a:pt x="27" y="3523"/>
                  </a:lnTo>
                  <a:lnTo>
                    <a:pt x="27" y="4071"/>
                  </a:lnTo>
                  <a:lnTo>
                    <a:pt x="439" y="4071"/>
                  </a:lnTo>
                  <a:lnTo>
                    <a:pt x="439" y="3332"/>
                  </a:lnTo>
                  <a:cubicBezTo>
                    <a:pt x="443" y="3321"/>
                    <a:pt x="445" y="3315"/>
                    <a:pt x="445" y="3304"/>
                  </a:cubicBezTo>
                  <a:cubicBezTo>
                    <a:pt x="445" y="3293"/>
                    <a:pt x="450" y="3284"/>
                    <a:pt x="450" y="3273"/>
                  </a:cubicBezTo>
                  <a:cubicBezTo>
                    <a:pt x="452" y="3262"/>
                    <a:pt x="452" y="3251"/>
                    <a:pt x="454" y="3240"/>
                  </a:cubicBezTo>
                  <a:cubicBezTo>
                    <a:pt x="456" y="3229"/>
                    <a:pt x="456" y="3221"/>
                    <a:pt x="461" y="3210"/>
                  </a:cubicBezTo>
                  <a:cubicBezTo>
                    <a:pt x="463" y="3199"/>
                    <a:pt x="465" y="3188"/>
                    <a:pt x="465" y="3177"/>
                  </a:cubicBezTo>
                  <a:cubicBezTo>
                    <a:pt x="467" y="3170"/>
                    <a:pt x="467" y="3157"/>
                    <a:pt x="472" y="3151"/>
                  </a:cubicBezTo>
                  <a:lnTo>
                    <a:pt x="478" y="3118"/>
                  </a:lnTo>
                  <a:cubicBezTo>
                    <a:pt x="483" y="3109"/>
                    <a:pt x="485" y="3098"/>
                    <a:pt x="487" y="3089"/>
                  </a:cubicBezTo>
                  <a:cubicBezTo>
                    <a:pt x="489" y="3078"/>
                    <a:pt x="494" y="3067"/>
                    <a:pt x="498" y="3061"/>
                  </a:cubicBezTo>
                  <a:cubicBezTo>
                    <a:pt x="500" y="3052"/>
                    <a:pt x="505" y="3041"/>
                    <a:pt x="507" y="3032"/>
                  </a:cubicBezTo>
                  <a:cubicBezTo>
                    <a:pt x="509" y="3021"/>
                    <a:pt x="515" y="3013"/>
                    <a:pt x="518" y="3002"/>
                  </a:cubicBezTo>
                  <a:cubicBezTo>
                    <a:pt x="520" y="2995"/>
                    <a:pt x="522" y="2986"/>
                    <a:pt x="529" y="2975"/>
                  </a:cubicBezTo>
                  <a:cubicBezTo>
                    <a:pt x="531" y="2964"/>
                    <a:pt x="537" y="2956"/>
                    <a:pt x="542" y="2945"/>
                  </a:cubicBezTo>
                  <a:cubicBezTo>
                    <a:pt x="544" y="2936"/>
                    <a:pt x="551" y="2929"/>
                    <a:pt x="553" y="2921"/>
                  </a:cubicBezTo>
                  <a:cubicBezTo>
                    <a:pt x="559" y="2910"/>
                    <a:pt x="561" y="2901"/>
                    <a:pt x="566" y="2890"/>
                  </a:cubicBezTo>
                  <a:cubicBezTo>
                    <a:pt x="570" y="2881"/>
                    <a:pt x="575" y="2875"/>
                    <a:pt x="577" y="2866"/>
                  </a:cubicBezTo>
                  <a:cubicBezTo>
                    <a:pt x="583" y="2855"/>
                    <a:pt x="588" y="2846"/>
                    <a:pt x="594" y="2835"/>
                  </a:cubicBezTo>
                  <a:cubicBezTo>
                    <a:pt x="599" y="2826"/>
                    <a:pt x="603" y="2820"/>
                    <a:pt x="607" y="2811"/>
                  </a:cubicBezTo>
                  <a:cubicBezTo>
                    <a:pt x="614" y="2802"/>
                    <a:pt x="618" y="2791"/>
                    <a:pt x="625" y="2783"/>
                  </a:cubicBezTo>
                  <a:cubicBezTo>
                    <a:pt x="629" y="2776"/>
                    <a:pt x="632" y="2767"/>
                    <a:pt x="638" y="2761"/>
                  </a:cubicBezTo>
                  <a:cubicBezTo>
                    <a:pt x="643" y="2754"/>
                    <a:pt x="649" y="2743"/>
                    <a:pt x="658" y="2734"/>
                  </a:cubicBezTo>
                  <a:cubicBezTo>
                    <a:pt x="662" y="2726"/>
                    <a:pt x="664" y="2721"/>
                    <a:pt x="671" y="2712"/>
                  </a:cubicBezTo>
                  <a:cubicBezTo>
                    <a:pt x="675" y="2704"/>
                    <a:pt x="684" y="2693"/>
                    <a:pt x="691" y="2684"/>
                  </a:cubicBezTo>
                  <a:cubicBezTo>
                    <a:pt x="695" y="2677"/>
                    <a:pt x="702" y="2671"/>
                    <a:pt x="706" y="2662"/>
                  </a:cubicBezTo>
                  <a:cubicBezTo>
                    <a:pt x="713" y="2656"/>
                    <a:pt x="719" y="2647"/>
                    <a:pt x="728" y="2636"/>
                  </a:cubicBezTo>
                  <a:cubicBezTo>
                    <a:pt x="735" y="2629"/>
                    <a:pt x="739" y="2623"/>
                    <a:pt x="745" y="2616"/>
                  </a:cubicBezTo>
                  <a:cubicBezTo>
                    <a:pt x="752" y="2607"/>
                    <a:pt x="759" y="2601"/>
                    <a:pt x="767" y="2592"/>
                  </a:cubicBezTo>
                  <a:cubicBezTo>
                    <a:pt x="772" y="2585"/>
                    <a:pt x="778" y="2579"/>
                    <a:pt x="783" y="2572"/>
                  </a:cubicBezTo>
                  <a:cubicBezTo>
                    <a:pt x="791" y="2564"/>
                    <a:pt x="798" y="2557"/>
                    <a:pt x="805" y="2548"/>
                  </a:cubicBezTo>
                  <a:cubicBezTo>
                    <a:pt x="811" y="2542"/>
                    <a:pt x="816" y="2535"/>
                    <a:pt x="820" y="2528"/>
                  </a:cubicBezTo>
                  <a:cubicBezTo>
                    <a:pt x="829" y="2520"/>
                    <a:pt x="837" y="2513"/>
                    <a:pt x="846" y="2507"/>
                  </a:cubicBezTo>
                  <a:cubicBezTo>
                    <a:pt x="851" y="2500"/>
                    <a:pt x="857" y="2496"/>
                    <a:pt x="866" y="2491"/>
                  </a:cubicBezTo>
                  <a:cubicBezTo>
                    <a:pt x="873" y="2482"/>
                    <a:pt x="881" y="2476"/>
                    <a:pt x="890" y="2469"/>
                  </a:cubicBezTo>
                  <a:cubicBezTo>
                    <a:pt x="894" y="2463"/>
                    <a:pt x="903" y="2458"/>
                    <a:pt x="910" y="2452"/>
                  </a:cubicBezTo>
                  <a:cubicBezTo>
                    <a:pt x="916" y="2443"/>
                    <a:pt x="925" y="2439"/>
                    <a:pt x="936" y="2430"/>
                  </a:cubicBezTo>
                  <a:cubicBezTo>
                    <a:pt x="943" y="2426"/>
                    <a:pt x="949" y="2419"/>
                    <a:pt x="956" y="2415"/>
                  </a:cubicBezTo>
                  <a:cubicBezTo>
                    <a:pt x="965" y="2408"/>
                    <a:pt x="976" y="2399"/>
                    <a:pt x="982" y="2395"/>
                  </a:cubicBezTo>
                  <a:cubicBezTo>
                    <a:pt x="991" y="2388"/>
                    <a:pt x="997" y="2384"/>
                    <a:pt x="1002" y="2382"/>
                  </a:cubicBezTo>
                  <a:cubicBezTo>
                    <a:pt x="1011" y="2375"/>
                    <a:pt x="1022" y="2366"/>
                    <a:pt x="1030" y="2362"/>
                  </a:cubicBezTo>
                  <a:cubicBezTo>
                    <a:pt x="1037" y="2355"/>
                    <a:pt x="1043" y="2353"/>
                    <a:pt x="1052" y="2349"/>
                  </a:cubicBezTo>
                  <a:cubicBezTo>
                    <a:pt x="1063" y="2342"/>
                    <a:pt x="1070" y="2338"/>
                    <a:pt x="1081" y="2331"/>
                  </a:cubicBezTo>
                  <a:cubicBezTo>
                    <a:pt x="1089" y="2327"/>
                    <a:pt x="1096" y="2323"/>
                    <a:pt x="1103" y="2318"/>
                  </a:cubicBezTo>
                  <a:cubicBezTo>
                    <a:pt x="1114" y="2312"/>
                    <a:pt x="1122" y="2307"/>
                    <a:pt x="1133" y="2301"/>
                  </a:cubicBezTo>
                  <a:cubicBezTo>
                    <a:pt x="1142" y="2298"/>
                    <a:pt x="1146" y="2294"/>
                    <a:pt x="1155" y="2290"/>
                  </a:cubicBezTo>
                  <a:cubicBezTo>
                    <a:pt x="1166" y="2285"/>
                    <a:pt x="1175" y="2279"/>
                    <a:pt x="1186" y="2277"/>
                  </a:cubicBezTo>
                  <a:cubicBezTo>
                    <a:pt x="1192" y="2274"/>
                    <a:pt x="1201" y="2268"/>
                    <a:pt x="1208" y="2266"/>
                  </a:cubicBezTo>
                  <a:cubicBezTo>
                    <a:pt x="1219" y="2261"/>
                    <a:pt x="1230" y="2257"/>
                    <a:pt x="1241" y="2252"/>
                  </a:cubicBezTo>
                  <a:cubicBezTo>
                    <a:pt x="1247" y="2250"/>
                    <a:pt x="1256" y="2246"/>
                    <a:pt x="1265" y="2241"/>
                  </a:cubicBezTo>
                  <a:cubicBezTo>
                    <a:pt x="1276" y="2235"/>
                    <a:pt x="1287" y="2233"/>
                    <a:pt x="1298" y="2231"/>
                  </a:cubicBezTo>
                  <a:lnTo>
                    <a:pt x="1322" y="2222"/>
                  </a:lnTo>
                  <a:cubicBezTo>
                    <a:pt x="1333" y="2220"/>
                    <a:pt x="1344" y="2213"/>
                    <a:pt x="1354" y="2211"/>
                  </a:cubicBezTo>
                  <a:lnTo>
                    <a:pt x="1381" y="2202"/>
                  </a:lnTo>
                  <a:cubicBezTo>
                    <a:pt x="1392" y="2200"/>
                    <a:pt x="1403" y="2198"/>
                    <a:pt x="1416" y="2195"/>
                  </a:cubicBezTo>
                  <a:cubicBezTo>
                    <a:pt x="1425" y="2191"/>
                    <a:pt x="1431" y="2189"/>
                    <a:pt x="1440" y="2189"/>
                  </a:cubicBezTo>
                  <a:cubicBezTo>
                    <a:pt x="1451" y="2187"/>
                    <a:pt x="1464" y="2185"/>
                    <a:pt x="1475" y="2180"/>
                  </a:cubicBezTo>
                  <a:cubicBezTo>
                    <a:pt x="1484" y="2178"/>
                    <a:pt x="1492" y="2178"/>
                    <a:pt x="1501" y="2176"/>
                  </a:cubicBezTo>
                  <a:cubicBezTo>
                    <a:pt x="1512" y="2174"/>
                    <a:pt x="1525" y="2174"/>
                    <a:pt x="1536" y="2169"/>
                  </a:cubicBezTo>
                  <a:cubicBezTo>
                    <a:pt x="1545" y="2169"/>
                    <a:pt x="1552" y="2167"/>
                    <a:pt x="1560" y="2165"/>
                  </a:cubicBezTo>
                  <a:cubicBezTo>
                    <a:pt x="1574" y="2163"/>
                    <a:pt x="1584" y="2163"/>
                    <a:pt x="1600" y="2158"/>
                  </a:cubicBezTo>
                  <a:cubicBezTo>
                    <a:pt x="1606" y="2158"/>
                    <a:pt x="1615" y="2156"/>
                    <a:pt x="1624" y="2156"/>
                  </a:cubicBezTo>
                  <a:cubicBezTo>
                    <a:pt x="1637" y="2154"/>
                    <a:pt x="1655" y="2154"/>
                    <a:pt x="1668" y="2154"/>
                  </a:cubicBezTo>
                  <a:lnTo>
                    <a:pt x="1687" y="2154"/>
                  </a:lnTo>
                  <a:cubicBezTo>
                    <a:pt x="1709" y="2154"/>
                    <a:pt x="1727" y="2152"/>
                    <a:pt x="1749" y="2152"/>
                  </a:cubicBezTo>
                  <a:cubicBezTo>
                    <a:pt x="2053" y="2152"/>
                    <a:pt x="2349" y="2257"/>
                    <a:pt x="2581" y="2450"/>
                  </a:cubicBezTo>
                  <a:lnTo>
                    <a:pt x="2713" y="2559"/>
                  </a:lnTo>
                  <a:lnTo>
                    <a:pt x="2844" y="2450"/>
                  </a:lnTo>
                  <a:cubicBezTo>
                    <a:pt x="3078" y="2257"/>
                    <a:pt x="3374" y="2152"/>
                    <a:pt x="3677" y="2152"/>
                  </a:cubicBezTo>
                  <a:cubicBezTo>
                    <a:pt x="4119" y="2152"/>
                    <a:pt x="4518" y="2375"/>
                    <a:pt x="4756" y="2715"/>
                  </a:cubicBezTo>
                  <a:cubicBezTo>
                    <a:pt x="4879" y="2896"/>
                    <a:pt x="4958" y="3107"/>
                    <a:pt x="4980" y="3339"/>
                  </a:cubicBezTo>
                  <a:lnTo>
                    <a:pt x="4984" y="3403"/>
                  </a:lnTo>
                  <a:lnTo>
                    <a:pt x="4984" y="4095"/>
                  </a:lnTo>
                  <a:lnTo>
                    <a:pt x="5394" y="4095"/>
                  </a:lnTo>
                  <a:lnTo>
                    <a:pt x="5394" y="3525"/>
                  </a:lnTo>
                  <a:lnTo>
                    <a:pt x="5394" y="3317"/>
                  </a:lnTo>
                  <a:lnTo>
                    <a:pt x="5394" y="2688"/>
                  </a:lnTo>
                  <a:cubicBezTo>
                    <a:pt x="5394" y="1207"/>
                    <a:pt x="4185" y="1"/>
                    <a:pt x="2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5"/>
            <p:cNvSpPr/>
            <p:nvPr/>
          </p:nvSpPr>
          <p:spPr>
            <a:xfrm>
              <a:off x="2083913" y="1965250"/>
              <a:ext cx="196250" cy="77175"/>
            </a:xfrm>
            <a:custGeom>
              <a:rect b="b" l="l" r="r" t="t"/>
              <a:pathLst>
                <a:path extrusionOk="0" h="3087" w="7850">
                  <a:moveTo>
                    <a:pt x="3164" y="1420"/>
                  </a:moveTo>
                  <a:cubicBezTo>
                    <a:pt x="3449" y="1420"/>
                    <a:pt x="3700" y="1676"/>
                    <a:pt x="3720" y="1994"/>
                  </a:cubicBezTo>
                  <a:cubicBezTo>
                    <a:pt x="3733" y="2171"/>
                    <a:pt x="3676" y="2335"/>
                    <a:pt x="3556" y="2462"/>
                  </a:cubicBezTo>
                  <a:cubicBezTo>
                    <a:pt x="3438" y="2587"/>
                    <a:pt x="3275" y="2659"/>
                    <a:pt x="3105" y="2659"/>
                  </a:cubicBezTo>
                  <a:cubicBezTo>
                    <a:pt x="1484" y="2659"/>
                    <a:pt x="837" y="2276"/>
                    <a:pt x="588" y="1838"/>
                  </a:cubicBezTo>
                  <a:lnTo>
                    <a:pt x="588" y="1838"/>
                  </a:lnTo>
                  <a:cubicBezTo>
                    <a:pt x="704" y="1886"/>
                    <a:pt x="831" y="1915"/>
                    <a:pt x="964" y="1915"/>
                  </a:cubicBezTo>
                  <a:cubicBezTo>
                    <a:pt x="1580" y="1915"/>
                    <a:pt x="2016" y="1753"/>
                    <a:pt x="2401" y="1610"/>
                  </a:cubicBezTo>
                  <a:cubicBezTo>
                    <a:pt x="2680" y="1509"/>
                    <a:pt x="2916" y="1420"/>
                    <a:pt x="3164" y="1420"/>
                  </a:cubicBezTo>
                  <a:close/>
                  <a:moveTo>
                    <a:pt x="4695" y="1422"/>
                  </a:moveTo>
                  <a:cubicBezTo>
                    <a:pt x="4940" y="1422"/>
                    <a:pt x="5179" y="1509"/>
                    <a:pt x="5455" y="1612"/>
                  </a:cubicBezTo>
                  <a:cubicBezTo>
                    <a:pt x="5843" y="1755"/>
                    <a:pt x="6277" y="1917"/>
                    <a:pt x="6894" y="1917"/>
                  </a:cubicBezTo>
                  <a:cubicBezTo>
                    <a:pt x="7028" y="1917"/>
                    <a:pt x="7157" y="1891"/>
                    <a:pt x="7271" y="1840"/>
                  </a:cubicBezTo>
                  <a:lnTo>
                    <a:pt x="7271" y="1840"/>
                  </a:lnTo>
                  <a:cubicBezTo>
                    <a:pt x="7028" y="2278"/>
                    <a:pt x="6380" y="2659"/>
                    <a:pt x="4759" y="2659"/>
                  </a:cubicBezTo>
                  <a:cubicBezTo>
                    <a:pt x="4585" y="2659"/>
                    <a:pt x="4423" y="2592"/>
                    <a:pt x="4305" y="2462"/>
                  </a:cubicBezTo>
                  <a:cubicBezTo>
                    <a:pt x="4189" y="2335"/>
                    <a:pt x="4128" y="2169"/>
                    <a:pt x="4139" y="1996"/>
                  </a:cubicBezTo>
                  <a:cubicBezTo>
                    <a:pt x="4160" y="1678"/>
                    <a:pt x="4410" y="1422"/>
                    <a:pt x="4695" y="1422"/>
                  </a:cubicBezTo>
                  <a:close/>
                  <a:moveTo>
                    <a:pt x="964" y="0"/>
                  </a:moveTo>
                  <a:cubicBezTo>
                    <a:pt x="434" y="0"/>
                    <a:pt x="1" y="434"/>
                    <a:pt x="1" y="964"/>
                  </a:cubicBezTo>
                  <a:cubicBezTo>
                    <a:pt x="1" y="1054"/>
                    <a:pt x="16" y="1141"/>
                    <a:pt x="38" y="1227"/>
                  </a:cubicBezTo>
                  <a:lnTo>
                    <a:pt x="29" y="1227"/>
                  </a:lnTo>
                  <a:cubicBezTo>
                    <a:pt x="29" y="1807"/>
                    <a:pt x="257" y="2259"/>
                    <a:pt x="702" y="2565"/>
                  </a:cubicBezTo>
                  <a:cubicBezTo>
                    <a:pt x="1210" y="2916"/>
                    <a:pt x="1992" y="3087"/>
                    <a:pt x="3096" y="3087"/>
                  </a:cubicBezTo>
                  <a:cubicBezTo>
                    <a:pt x="3381" y="3087"/>
                    <a:pt x="3654" y="2966"/>
                    <a:pt x="3849" y="2758"/>
                  </a:cubicBezTo>
                  <a:cubicBezTo>
                    <a:pt x="3874" y="2730"/>
                    <a:pt x="3898" y="2701"/>
                    <a:pt x="3920" y="2673"/>
                  </a:cubicBezTo>
                  <a:cubicBezTo>
                    <a:pt x="3941" y="2703"/>
                    <a:pt x="3966" y="2730"/>
                    <a:pt x="3990" y="2758"/>
                  </a:cubicBezTo>
                  <a:cubicBezTo>
                    <a:pt x="4185" y="2966"/>
                    <a:pt x="4458" y="3087"/>
                    <a:pt x="4743" y="3087"/>
                  </a:cubicBezTo>
                  <a:cubicBezTo>
                    <a:pt x="5847" y="3087"/>
                    <a:pt x="6631" y="2916"/>
                    <a:pt x="7138" y="2565"/>
                  </a:cubicBezTo>
                  <a:cubicBezTo>
                    <a:pt x="7584" y="2256"/>
                    <a:pt x="7810" y="1807"/>
                    <a:pt x="7810" y="1227"/>
                  </a:cubicBezTo>
                  <a:lnTo>
                    <a:pt x="7803" y="1227"/>
                  </a:lnTo>
                  <a:cubicBezTo>
                    <a:pt x="7839" y="1141"/>
                    <a:pt x="7849" y="1054"/>
                    <a:pt x="7849" y="964"/>
                  </a:cubicBezTo>
                  <a:cubicBezTo>
                    <a:pt x="7849" y="434"/>
                    <a:pt x="7416" y="0"/>
                    <a:pt x="6886" y="0"/>
                  </a:cubicBezTo>
                  <a:lnTo>
                    <a:pt x="6886" y="414"/>
                  </a:lnTo>
                  <a:cubicBezTo>
                    <a:pt x="7203" y="414"/>
                    <a:pt x="7457" y="686"/>
                    <a:pt x="7433" y="1008"/>
                  </a:cubicBezTo>
                  <a:cubicBezTo>
                    <a:pt x="7411" y="1297"/>
                    <a:pt x="7159" y="1516"/>
                    <a:pt x="6868" y="1516"/>
                  </a:cubicBezTo>
                  <a:cubicBezTo>
                    <a:pt x="6336" y="1514"/>
                    <a:pt x="5941" y="1369"/>
                    <a:pt x="5593" y="1238"/>
                  </a:cubicBezTo>
                  <a:cubicBezTo>
                    <a:pt x="5291" y="1126"/>
                    <a:pt x="5010" y="1021"/>
                    <a:pt x="4688" y="1021"/>
                  </a:cubicBezTo>
                  <a:cubicBezTo>
                    <a:pt x="4386" y="1021"/>
                    <a:pt x="4106" y="1183"/>
                    <a:pt x="3926" y="1426"/>
                  </a:cubicBezTo>
                  <a:cubicBezTo>
                    <a:pt x="3744" y="1183"/>
                    <a:pt x="3466" y="1021"/>
                    <a:pt x="3162" y="1021"/>
                  </a:cubicBezTo>
                  <a:cubicBezTo>
                    <a:pt x="2844" y="1021"/>
                    <a:pt x="2559" y="1126"/>
                    <a:pt x="2257" y="1238"/>
                  </a:cubicBezTo>
                  <a:cubicBezTo>
                    <a:pt x="1909" y="1367"/>
                    <a:pt x="1512" y="1514"/>
                    <a:pt x="982" y="1516"/>
                  </a:cubicBezTo>
                  <a:cubicBezTo>
                    <a:pt x="979" y="1516"/>
                    <a:pt x="976" y="1516"/>
                    <a:pt x="973" y="1516"/>
                  </a:cubicBezTo>
                  <a:cubicBezTo>
                    <a:pt x="686" y="1516"/>
                    <a:pt x="438" y="1294"/>
                    <a:pt x="417" y="1008"/>
                  </a:cubicBezTo>
                  <a:cubicBezTo>
                    <a:pt x="393" y="686"/>
                    <a:pt x="647" y="414"/>
                    <a:pt x="964" y="414"/>
                  </a:cubicBezTo>
                  <a:lnTo>
                    <a:pt x="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65"/>
          <p:cNvGrpSpPr/>
          <p:nvPr/>
        </p:nvGrpSpPr>
        <p:grpSpPr>
          <a:xfrm>
            <a:off x="4356443" y="1640753"/>
            <a:ext cx="431124" cy="309320"/>
            <a:chOff x="5469113" y="1945150"/>
            <a:chExt cx="350850" cy="251725"/>
          </a:xfrm>
        </p:grpSpPr>
        <p:sp>
          <p:nvSpPr>
            <p:cNvPr id="3653" name="Google Shape;3653;p65"/>
            <p:cNvSpPr/>
            <p:nvPr/>
          </p:nvSpPr>
          <p:spPr>
            <a:xfrm>
              <a:off x="5469113" y="2078150"/>
              <a:ext cx="350850" cy="118725"/>
            </a:xfrm>
            <a:custGeom>
              <a:rect b="b" l="l" r="r" t="t"/>
              <a:pathLst>
                <a:path extrusionOk="0" h="4749" w="14034">
                  <a:moveTo>
                    <a:pt x="8546" y="1"/>
                  </a:moveTo>
                  <a:cubicBezTo>
                    <a:pt x="8012" y="1"/>
                    <a:pt x="7473" y="130"/>
                    <a:pt x="7044" y="509"/>
                  </a:cubicBezTo>
                  <a:cubicBezTo>
                    <a:pt x="6838" y="660"/>
                    <a:pt x="6630" y="1035"/>
                    <a:pt x="6527" y="1241"/>
                  </a:cubicBezTo>
                  <a:lnTo>
                    <a:pt x="4067" y="1241"/>
                  </a:lnTo>
                  <a:lnTo>
                    <a:pt x="4067" y="1789"/>
                  </a:lnTo>
                  <a:lnTo>
                    <a:pt x="1812" y="687"/>
                  </a:lnTo>
                  <a:cubicBezTo>
                    <a:pt x="1626" y="596"/>
                    <a:pt x="1427" y="552"/>
                    <a:pt x="1230" y="552"/>
                  </a:cubicBezTo>
                  <a:cubicBezTo>
                    <a:pt x="800" y="552"/>
                    <a:pt x="379" y="759"/>
                    <a:pt x="123" y="1131"/>
                  </a:cubicBezTo>
                  <a:lnTo>
                    <a:pt x="1" y="1309"/>
                  </a:lnTo>
                  <a:lnTo>
                    <a:pt x="5515" y="4748"/>
                  </a:lnTo>
                  <a:lnTo>
                    <a:pt x="10224" y="3267"/>
                  </a:lnTo>
                  <a:lnTo>
                    <a:pt x="14034" y="3267"/>
                  </a:lnTo>
                  <a:lnTo>
                    <a:pt x="14034" y="2829"/>
                  </a:lnTo>
                  <a:lnTo>
                    <a:pt x="10159" y="2829"/>
                  </a:lnTo>
                  <a:lnTo>
                    <a:pt x="5569" y="4297"/>
                  </a:lnTo>
                  <a:lnTo>
                    <a:pt x="608" y="1202"/>
                  </a:lnTo>
                  <a:cubicBezTo>
                    <a:pt x="779" y="1050"/>
                    <a:pt x="1003" y="967"/>
                    <a:pt x="1230" y="967"/>
                  </a:cubicBezTo>
                  <a:cubicBezTo>
                    <a:pt x="1366" y="967"/>
                    <a:pt x="1503" y="997"/>
                    <a:pt x="1631" y="1059"/>
                  </a:cubicBezTo>
                  <a:lnTo>
                    <a:pt x="4064" y="2249"/>
                  </a:lnTo>
                  <a:lnTo>
                    <a:pt x="4064" y="2801"/>
                  </a:lnTo>
                  <a:lnTo>
                    <a:pt x="7486" y="2801"/>
                  </a:lnTo>
                  <a:lnTo>
                    <a:pt x="7486" y="2391"/>
                  </a:lnTo>
                  <a:lnTo>
                    <a:pt x="4474" y="2391"/>
                  </a:lnTo>
                  <a:lnTo>
                    <a:pt x="4474" y="2113"/>
                  </a:lnTo>
                  <a:lnTo>
                    <a:pt x="4478" y="1651"/>
                  </a:lnTo>
                  <a:lnTo>
                    <a:pt x="6800" y="1651"/>
                  </a:lnTo>
                  <a:lnTo>
                    <a:pt x="6855" y="1532"/>
                  </a:lnTo>
                  <a:cubicBezTo>
                    <a:pt x="6960" y="1307"/>
                    <a:pt x="7175" y="928"/>
                    <a:pt x="7304" y="840"/>
                  </a:cubicBezTo>
                  <a:lnTo>
                    <a:pt x="7315" y="831"/>
                  </a:lnTo>
                  <a:lnTo>
                    <a:pt x="7324" y="825"/>
                  </a:lnTo>
                  <a:cubicBezTo>
                    <a:pt x="7663" y="521"/>
                    <a:pt x="8104" y="416"/>
                    <a:pt x="8553" y="416"/>
                  </a:cubicBezTo>
                  <a:cubicBezTo>
                    <a:pt x="9552" y="416"/>
                    <a:pt x="10588" y="938"/>
                    <a:pt x="10603" y="945"/>
                  </a:cubicBezTo>
                  <a:lnTo>
                    <a:pt x="10647" y="967"/>
                  </a:lnTo>
                  <a:lnTo>
                    <a:pt x="14034" y="967"/>
                  </a:lnTo>
                  <a:lnTo>
                    <a:pt x="14034" y="555"/>
                  </a:lnTo>
                  <a:lnTo>
                    <a:pt x="10744" y="555"/>
                  </a:lnTo>
                  <a:cubicBezTo>
                    <a:pt x="10516" y="446"/>
                    <a:pt x="9539" y="1"/>
                    <a:pt x="8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5"/>
            <p:cNvSpPr/>
            <p:nvPr/>
          </p:nvSpPr>
          <p:spPr>
            <a:xfrm>
              <a:off x="5555038" y="2035225"/>
              <a:ext cx="10975" cy="10275"/>
            </a:xfrm>
            <a:custGeom>
              <a:rect b="b" l="l" r="r" t="t"/>
              <a:pathLst>
                <a:path extrusionOk="0" h="411" w="439">
                  <a:moveTo>
                    <a:pt x="1" y="1"/>
                  </a:moveTo>
                  <a:lnTo>
                    <a:pt x="1" y="410"/>
                  </a:lnTo>
                  <a:lnTo>
                    <a:pt x="439" y="410"/>
                  </a:lnTo>
                  <a:lnTo>
                    <a:pt x="4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5"/>
            <p:cNvSpPr/>
            <p:nvPr/>
          </p:nvSpPr>
          <p:spPr>
            <a:xfrm>
              <a:off x="5486863" y="1945150"/>
              <a:ext cx="189675" cy="139125"/>
            </a:xfrm>
            <a:custGeom>
              <a:rect b="b" l="l" r="r" t="t"/>
              <a:pathLst>
                <a:path extrusionOk="0" h="5565" w="7587">
                  <a:moveTo>
                    <a:pt x="2141" y="0"/>
                  </a:moveTo>
                  <a:lnTo>
                    <a:pt x="1979" y="204"/>
                  </a:lnTo>
                  <a:cubicBezTo>
                    <a:pt x="1869" y="346"/>
                    <a:pt x="1317" y="1076"/>
                    <a:pt x="1317" y="1494"/>
                  </a:cubicBezTo>
                  <a:cubicBezTo>
                    <a:pt x="1317" y="1693"/>
                    <a:pt x="1381" y="1886"/>
                    <a:pt x="1495" y="2040"/>
                  </a:cubicBezTo>
                  <a:cubicBezTo>
                    <a:pt x="1054" y="2456"/>
                    <a:pt x="800" y="3056"/>
                    <a:pt x="780" y="3729"/>
                  </a:cubicBezTo>
                  <a:cubicBezTo>
                    <a:pt x="325" y="4224"/>
                    <a:pt x="49" y="4865"/>
                    <a:pt x="1" y="5534"/>
                  </a:cubicBezTo>
                  <a:lnTo>
                    <a:pt x="412" y="5564"/>
                  </a:lnTo>
                  <a:cubicBezTo>
                    <a:pt x="456" y="4966"/>
                    <a:pt x="713" y="4397"/>
                    <a:pt x="1129" y="3961"/>
                  </a:cubicBezTo>
                  <a:lnTo>
                    <a:pt x="1194" y="3893"/>
                  </a:lnTo>
                  <a:lnTo>
                    <a:pt x="1194" y="3803"/>
                  </a:lnTo>
                  <a:cubicBezTo>
                    <a:pt x="1194" y="2927"/>
                    <a:pt x="1633" y="2438"/>
                    <a:pt x="1869" y="2237"/>
                  </a:cubicBezTo>
                  <a:lnTo>
                    <a:pt x="3849" y="2237"/>
                  </a:lnTo>
                  <a:lnTo>
                    <a:pt x="3849" y="1825"/>
                  </a:lnTo>
                  <a:lnTo>
                    <a:pt x="1867" y="1825"/>
                  </a:lnTo>
                  <a:cubicBezTo>
                    <a:pt x="1777" y="1735"/>
                    <a:pt x="1725" y="1606"/>
                    <a:pt x="1725" y="1470"/>
                  </a:cubicBezTo>
                  <a:cubicBezTo>
                    <a:pt x="1725" y="1299"/>
                    <a:pt x="1946" y="920"/>
                    <a:pt x="2158" y="618"/>
                  </a:cubicBezTo>
                  <a:cubicBezTo>
                    <a:pt x="2618" y="1052"/>
                    <a:pt x="3181" y="1135"/>
                    <a:pt x="3648" y="1205"/>
                  </a:cubicBezTo>
                  <a:cubicBezTo>
                    <a:pt x="4165" y="1282"/>
                    <a:pt x="4463" y="1341"/>
                    <a:pt x="4596" y="1650"/>
                  </a:cubicBezTo>
                  <a:cubicBezTo>
                    <a:pt x="4618" y="1700"/>
                    <a:pt x="4616" y="1774"/>
                    <a:pt x="4612" y="2007"/>
                  </a:cubicBezTo>
                  <a:cubicBezTo>
                    <a:pt x="4612" y="2040"/>
                    <a:pt x="4607" y="2077"/>
                    <a:pt x="4607" y="2116"/>
                  </a:cubicBezTo>
                  <a:lnTo>
                    <a:pt x="4603" y="2324"/>
                  </a:lnTo>
                  <a:lnTo>
                    <a:pt x="4811" y="2329"/>
                  </a:lnTo>
                  <a:cubicBezTo>
                    <a:pt x="5455" y="2344"/>
                    <a:pt x="6325" y="2793"/>
                    <a:pt x="6454" y="3606"/>
                  </a:cubicBezTo>
                  <a:lnTo>
                    <a:pt x="3604" y="3606"/>
                  </a:lnTo>
                  <a:lnTo>
                    <a:pt x="3604" y="4015"/>
                  </a:lnTo>
                  <a:lnTo>
                    <a:pt x="6588" y="4015"/>
                  </a:lnTo>
                  <a:cubicBezTo>
                    <a:pt x="6868" y="4309"/>
                    <a:pt x="7072" y="4666"/>
                    <a:pt x="7190" y="5054"/>
                  </a:cubicBezTo>
                  <a:lnTo>
                    <a:pt x="7587" y="4936"/>
                  </a:lnTo>
                  <a:cubicBezTo>
                    <a:pt x="7451" y="4482"/>
                    <a:pt x="7210" y="4066"/>
                    <a:pt x="6881" y="3724"/>
                  </a:cubicBezTo>
                  <a:cubicBezTo>
                    <a:pt x="6831" y="2749"/>
                    <a:pt x="5933" y="2059"/>
                    <a:pt x="5030" y="1950"/>
                  </a:cubicBezTo>
                  <a:cubicBezTo>
                    <a:pt x="5035" y="1733"/>
                    <a:pt x="5032" y="1628"/>
                    <a:pt x="4978" y="1507"/>
                  </a:cubicBezTo>
                  <a:cubicBezTo>
                    <a:pt x="4743" y="977"/>
                    <a:pt x="4220" y="900"/>
                    <a:pt x="3709" y="826"/>
                  </a:cubicBezTo>
                  <a:cubicBezTo>
                    <a:pt x="3210" y="751"/>
                    <a:pt x="2688" y="675"/>
                    <a:pt x="2305" y="202"/>
                  </a:cubicBezTo>
                  <a:lnTo>
                    <a:pt x="2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5"/>
          <p:cNvGrpSpPr/>
          <p:nvPr/>
        </p:nvGrpSpPr>
        <p:grpSpPr>
          <a:xfrm>
            <a:off x="6584349" y="1580060"/>
            <a:ext cx="268462" cy="430725"/>
            <a:chOff x="7604088" y="2569800"/>
            <a:chExt cx="218475" cy="350525"/>
          </a:xfrm>
        </p:grpSpPr>
        <p:sp>
          <p:nvSpPr>
            <p:cNvPr id="3657" name="Google Shape;3657;p65"/>
            <p:cNvSpPr/>
            <p:nvPr/>
          </p:nvSpPr>
          <p:spPr>
            <a:xfrm>
              <a:off x="7604088" y="2582125"/>
              <a:ext cx="218475" cy="338200"/>
            </a:xfrm>
            <a:custGeom>
              <a:rect b="b" l="l" r="r" t="t"/>
              <a:pathLst>
                <a:path extrusionOk="0" h="13528" w="8739">
                  <a:moveTo>
                    <a:pt x="8321" y="6298"/>
                  </a:moveTo>
                  <a:lnTo>
                    <a:pt x="8325" y="7069"/>
                  </a:lnTo>
                  <a:cubicBezTo>
                    <a:pt x="8325" y="7264"/>
                    <a:pt x="8167" y="7420"/>
                    <a:pt x="7977" y="7420"/>
                  </a:cubicBezTo>
                  <a:lnTo>
                    <a:pt x="756" y="7420"/>
                  </a:lnTo>
                  <a:cubicBezTo>
                    <a:pt x="564" y="7420"/>
                    <a:pt x="408" y="7264"/>
                    <a:pt x="408" y="7074"/>
                  </a:cubicBezTo>
                  <a:lnTo>
                    <a:pt x="408" y="6298"/>
                  </a:lnTo>
                  <a:close/>
                  <a:moveTo>
                    <a:pt x="5011" y="7832"/>
                  </a:moveTo>
                  <a:lnTo>
                    <a:pt x="5011" y="8789"/>
                  </a:lnTo>
                  <a:lnTo>
                    <a:pt x="3751" y="8789"/>
                  </a:lnTo>
                  <a:lnTo>
                    <a:pt x="3751" y="7832"/>
                  </a:lnTo>
                  <a:close/>
                  <a:moveTo>
                    <a:pt x="5024" y="9231"/>
                  </a:moveTo>
                  <a:lnTo>
                    <a:pt x="5514" y="13039"/>
                  </a:lnTo>
                  <a:cubicBezTo>
                    <a:pt x="5517" y="13067"/>
                    <a:pt x="5506" y="13087"/>
                    <a:pt x="5499" y="13093"/>
                  </a:cubicBezTo>
                  <a:cubicBezTo>
                    <a:pt x="5490" y="13102"/>
                    <a:pt x="5473" y="13120"/>
                    <a:pt x="5446" y="13120"/>
                  </a:cubicBezTo>
                  <a:lnTo>
                    <a:pt x="3300" y="13120"/>
                  </a:lnTo>
                  <a:cubicBezTo>
                    <a:pt x="3271" y="13120"/>
                    <a:pt x="3256" y="13104"/>
                    <a:pt x="3247" y="13093"/>
                  </a:cubicBezTo>
                  <a:cubicBezTo>
                    <a:pt x="3238" y="13087"/>
                    <a:pt x="3227" y="13067"/>
                    <a:pt x="3232" y="13039"/>
                  </a:cubicBezTo>
                  <a:lnTo>
                    <a:pt x="3725" y="9231"/>
                  </a:lnTo>
                  <a:close/>
                  <a:moveTo>
                    <a:pt x="548" y="0"/>
                  </a:moveTo>
                  <a:lnTo>
                    <a:pt x="548" y="5886"/>
                  </a:lnTo>
                  <a:lnTo>
                    <a:pt x="1" y="5886"/>
                  </a:lnTo>
                  <a:lnTo>
                    <a:pt x="1" y="7067"/>
                  </a:lnTo>
                  <a:cubicBezTo>
                    <a:pt x="1" y="7490"/>
                    <a:pt x="342" y="7832"/>
                    <a:pt x="763" y="7832"/>
                  </a:cubicBezTo>
                  <a:lnTo>
                    <a:pt x="3341" y="7832"/>
                  </a:lnTo>
                  <a:lnTo>
                    <a:pt x="3341" y="8997"/>
                  </a:lnTo>
                  <a:lnTo>
                    <a:pt x="2829" y="12977"/>
                  </a:lnTo>
                  <a:cubicBezTo>
                    <a:pt x="2800" y="13179"/>
                    <a:pt x="2905" y="13385"/>
                    <a:pt x="3105" y="13481"/>
                  </a:cubicBezTo>
                  <a:cubicBezTo>
                    <a:pt x="3170" y="13514"/>
                    <a:pt x="3245" y="13527"/>
                    <a:pt x="3319" y="13527"/>
                  </a:cubicBezTo>
                  <a:lnTo>
                    <a:pt x="5449" y="13527"/>
                  </a:lnTo>
                  <a:cubicBezTo>
                    <a:pt x="5523" y="13527"/>
                    <a:pt x="5595" y="13514"/>
                    <a:pt x="5661" y="13481"/>
                  </a:cubicBezTo>
                  <a:cubicBezTo>
                    <a:pt x="5858" y="13385"/>
                    <a:pt x="5963" y="13179"/>
                    <a:pt x="5939" y="12977"/>
                  </a:cubicBezTo>
                  <a:lnTo>
                    <a:pt x="5427" y="8997"/>
                  </a:lnTo>
                  <a:lnTo>
                    <a:pt x="5427" y="7832"/>
                  </a:lnTo>
                  <a:lnTo>
                    <a:pt x="7977" y="7832"/>
                  </a:lnTo>
                  <a:cubicBezTo>
                    <a:pt x="8397" y="7832"/>
                    <a:pt x="8739" y="7490"/>
                    <a:pt x="8739" y="7067"/>
                  </a:cubicBezTo>
                  <a:lnTo>
                    <a:pt x="8739" y="5886"/>
                  </a:lnTo>
                  <a:lnTo>
                    <a:pt x="8187" y="5886"/>
                  </a:lnTo>
                  <a:lnTo>
                    <a:pt x="8187" y="0"/>
                  </a:lnTo>
                  <a:lnTo>
                    <a:pt x="7777" y="0"/>
                  </a:lnTo>
                  <a:lnTo>
                    <a:pt x="7777" y="5886"/>
                  </a:lnTo>
                  <a:lnTo>
                    <a:pt x="7284" y="5886"/>
                  </a:lnTo>
                  <a:lnTo>
                    <a:pt x="7284" y="2491"/>
                  </a:lnTo>
                  <a:lnTo>
                    <a:pt x="6873" y="2491"/>
                  </a:lnTo>
                  <a:lnTo>
                    <a:pt x="6873" y="5886"/>
                  </a:lnTo>
                  <a:lnTo>
                    <a:pt x="6380" y="5886"/>
                  </a:lnTo>
                  <a:lnTo>
                    <a:pt x="6380" y="3586"/>
                  </a:lnTo>
                  <a:lnTo>
                    <a:pt x="5970" y="3586"/>
                  </a:lnTo>
                  <a:lnTo>
                    <a:pt x="5970" y="5886"/>
                  </a:lnTo>
                  <a:lnTo>
                    <a:pt x="5477" y="5886"/>
                  </a:lnTo>
                  <a:lnTo>
                    <a:pt x="5477" y="1943"/>
                  </a:lnTo>
                  <a:lnTo>
                    <a:pt x="5065" y="1943"/>
                  </a:lnTo>
                  <a:lnTo>
                    <a:pt x="5065" y="5886"/>
                  </a:lnTo>
                  <a:lnTo>
                    <a:pt x="4572" y="5886"/>
                  </a:lnTo>
                  <a:lnTo>
                    <a:pt x="4572" y="4710"/>
                  </a:lnTo>
                  <a:lnTo>
                    <a:pt x="4163" y="4710"/>
                  </a:lnTo>
                  <a:lnTo>
                    <a:pt x="4163" y="5886"/>
                  </a:lnTo>
                  <a:lnTo>
                    <a:pt x="3670" y="5886"/>
                  </a:lnTo>
                  <a:lnTo>
                    <a:pt x="3670" y="3586"/>
                  </a:lnTo>
                  <a:lnTo>
                    <a:pt x="3258" y="3586"/>
                  </a:lnTo>
                  <a:lnTo>
                    <a:pt x="3258" y="5886"/>
                  </a:lnTo>
                  <a:lnTo>
                    <a:pt x="2765" y="5886"/>
                  </a:lnTo>
                  <a:lnTo>
                    <a:pt x="2765" y="2491"/>
                  </a:lnTo>
                  <a:lnTo>
                    <a:pt x="2356" y="2491"/>
                  </a:lnTo>
                  <a:lnTo>
                    <a:pt x="2356" y="5886"/>
                  </a:lnTo>
                  <a:lnTo>
                    <a:pt x="1863" y="5886"/>
                  </a:lnTo>
                  <a:lnTo>
                    <a:pt x="1863" y="4162"/>
                  </a:lnTo>
                  <a:lnTo>
                    <a:pt x="1451" y="4162"/>
                  </a:lnTo>
                  <a:lnTo>
                    <a:pt x="1451" y="5886"/>
                  </a:lnTo>
                  <a:lnTo>
                    <a:pt x="958" y="5886"/>
                  </a:lnTo>
                  <a:lnTo>
                    <a:pt x="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5"/>
            <p:cNvSpPr/>
            <p:nvPr/>
          </p:nvSpPr>
          <p:spPr>
            <a:xfrm>
              <a:off x="7775888" y="262385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5"/>
            <p:cNvSpPr/>
            <p:nvPr/>
          </p:nvSpPr>
          <p:spPr>
            <a:xfrm>
              <a:off x="7753338" y="2651225"/>
              <a:ext cx="10250" cy="10325"/>
            </a:xfrm>
            <a:custGeom>
              <a:rect b="b" l="l" r="r" t="t"/>
              <a:pathLst>
                <a:path extrusionOk="0" h="413" w="410">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5"/>
            <p:cNvSpPr/>
            <p:nvPr/>
          </p:nvSpPr>
          <p:spPr>
            <a:xfrm>
              <a:off x="7730713" y="2609500"/>
              <a:ext cx="10325" cy="10275"/>
            </a:xfrm>
            <a:custGeom>
              <a:rect b="b" l="l" r="r" t="t"/>
              <a:pathLst>
                <a:path extrusionOk="0" h="411"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5"/>
            <p:cNvSpPr/>
            <p:nvPr/>
          </p:nvSpPr>
          <p:spPr>
            <a:xfrm>
              <a:off x="7708138" y="2679325"/>
              <a:ext cx="10275" cy="10275"/>
            </a:xfrm>
            <a:custGeom>
              <a:rect b="b" l="l" r="r" t="t"/>
              <a:pathLst>
                <a:path extrusionOk="0" h="411"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5"/>
            <p:cNvSpPr/>
            <p:nvPr/>
          </p:nvSpPr>
          <p:spPr>
            <a:xfrm>
              <a:off x="7685538" y="2651225"/>
              <a:ext cx="10300" cy="10325"/>
            </a:xfrm>
            <a:custGeom>
              <a:rect b="b" l="l" r="r" t="t"/>
              <a:pathLst>
                <a:path extrusionOk="0" h="413" w="412">
                  <a:moveTo>
                    <a:pt x="0" y="1"/>
                  </a:moveTo>
                  <a:lnTo>
                    <a:pt x="0" y="412"/>
                  </a:lnTo>
                  <a:lnTo>
                    <a:pt x="412" y="41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5"/>
            <p:cNvSpPr/>
            <p:nvPr/>
          </p:nvSpPr>
          <p:spPr>
            <a:xfrm>
              <a:off x="7662963" y="262385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5"/>
            <p:cNvSpPr/>
            <p:nvPr/>
          </p:nvSpPr>
          <p:spPr>
            <a:xfrm>
              <a:off x="7640338" y="2665625"/>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5"/>
            <p:cNvSpPr/>
            <p:nvPr/>
          </p:nvSpPr>
          <p:spPr>
            <a:xfrm>
              <a:off x="7751963"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5"/>
            <p:cNvSpPr/>
            <p:nvPr/>
          </p:nvSpPr>
          <p:spPr>
            <a:xfrm>
              <a:off x="7626663" y="2569800"/>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5"/>
            <p:cNvSpPr/>
            <p:nvPr/>
          </p:nvSpPr>
          <p:spPr>
            <a:xfrm>
              <a:off x="779303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5"/>
            <p:cNvSpPr/>
            <p:nvPr/>
          </p:nvSpPr>
          <p:spPr>
            <a:xfrm>
              <a:off x="777248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5"/>
            <p:cNvSpPr/>
            <p:nvPr/>
          </p:nvSpPr>
          <p:spPr>
            <a:xfrm>
              <a:off x="766843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5"/>
            <p:cNvSpPr/>
            <p:nvPr/>
          </p:nvSpPr>
          <p:spPr>
            <a:xfrm>
              <a:off x="768898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5"/>
            <p:cNvSpPr/>
            <p:nvPr/>
          </p:nvSpPr>
          <p:spPr>
            <a:xfrm>
              <a:off x="7710163" y="2569800"/>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5"/>
            <p:cNvSpPr/>
            <p:nvPr/>
          </p:nvSpPr>
          <p:spPr>
            <a:xfrm>
              <a:off x="7647188" y="2569800"/>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5"/>
            <p:cNvSpPr/>
            <p:nvPr/>
          </p:nvSpPr>
          <p:spPr>
            <a:xfrm>
              <a:off x="7730713" y="2569800"/>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65"/>
          <p:cNvGrpSpPr/>
          <p:nvPr/>
        </p:nvGrpSpPr>
        <p:grpSpPr>
          <a:xfrm>
            <a:off x="2250894" y="3257949"/>
            <a:ext cx="349071" cy="430725"/>
            <a:chOff x="2036388" y="3299100"/>
            <a:chExt cx="284075" cy="350525"/>
          </a:xfrm>
        </p:grpSpPr>
        <p:sp>
          <p:nvSpPr>
            <p:cNvPr id="3675" name="Google Shape;3675;p65"/>
            <p:cNvSpPr/>
            <p:nvPr/>
          </p:nvSpPr>
          <p:spPr>
            <a:xfrm>
              <a:off x="2036388" y="3416850"/>
              <a:ext cx="125250" cy="232125"/>
            </a:xfrm>
            <a:custGeom>
              <a:rect b="b" l="l" r="r" t="t"/>
              <a:pathLst>
                <a:path extrusionOk="0" h="9285" w="5010">
                  <a:moveTo>
                    <a:pt x="4107" y="412"/>
                  </a:moveTo>
                  <a:lnTo>
                    <a:pt x="4107" y="1096"/>
                  </a:lnTo>
                  <a:lnTo>
                    <a:pt x="903" y="1096"/>
                  </a:lnTo>
                  <a:lnTo>
                    <a:pt x="903" y="412"/>
                  </a:lnTo>
                  <a:close/>
                  <a:moveTo>
                    <a:pt x="4517" y="1534"/>
                  </a:moveTo>
                  <a:lnTo>
                    <a:pt x="4517" y="3341"/>
                  </a:lnTo>
                  <a:lnTo>
                    <a:pt x="1395" y="3341"/>
                  </a:lnTo>
                  <a:lnTo>
                    <a:pt x="1395" y="3753"/>
                  </a:lnTo>
                  <a:lnTo>
                    <a:pt x="4517" y="3753"/>
                  </a:lnTo>
                  <a:lnTo>
                    <a:pt x="4517" y="5560"/>
                  </a:lnTo>
                  <a:lnTo>
                    <a:pt x="1395" y="5560"/>
                  </a:lnTo>
                  <a:lnTo>
                    <a:pt x="1395" y="5970"/>
                  </a:lnTo>
                  <a:lnTo>
                    <a:pt x="4517" y="5970"/>
                  </a:lnTo>
                  <a:lnTo>
                    <a:pt x="4517" y="7777"/>
                  </a:lnTo>
                  <a:lnTo>
                    <a:pt x="1395" y="7777"/>
                  </a:lnTo>
                  <a:lnTo>
                    <a:pt x="1395" y="8189"/>
                  </a:lnTo>
                  <a:lnTo>
                    <a:pt x="4517" y="8189"/>
                  </a:lnTo>
                  <a:lnTo>
                    <a:pt x="4517" y="8872"/>
                  </a:lnTo>
                  <a:lnTo>
                    <a:pt x="493" y="8872"/>
                  </a:lnTo>
                  <a:lnTo>
                    <a:pt x="493" y="7065"/>
                  </a:lnTo>
                  <a:lnTo>
                    <a:pt x="3615" y="7065"/>
                  </a:lnTo>
                  <a:lnTo>
                    <a:pt x="3615" y="6655"/>
                  </a:lnTo>
                  <a:lnTo>
                    <a:pt x="493" y="6655"/>
                  </a:lnTo>
                  <a:lnTo>
                    <a:pt x="493" y="4848"/>
                  </a:lnTo>
                  <a:lnTo>
                    <a:pt x="3615" y="4848"/>
                  </a:lnTo>
                  <a:lnTo>
                    <a:pt x="3615" y="4436"/>
                  </a:lnTo>
                  <a:lnTo>
                    <a:pt x="493" y="4436"/>
                  </a:lnTo>
                  <a:lnTo>
                    <a:pt x="493" y="2629"/>
                  </a:lnTo>
                  <a:lnTo>
                    <a:pt x="3615" y="2629"/>
                  </a:lnTo>
                  <a:lnTo>
                    <a:pt x="3615" y="2219"/>
                  </a:lnTo>
                  <a:lnTo>
                    <a:pt x="493" y="2219"/>
                  </a:lnTo>
                  <a:lnTo>
                    <a:pt x="493" y="1534"/>
                  </a:lnTo>
                  <a:close/>
                  <a:moveTo>
                    <a:pt x="0" y="0"/>
                  </a:moveTo>
                  <a:lnTo>
                    <a:pt x="0" y="412"/>
                  </a:lnTo>
                  <a:lnTo>
                    <a:pt x="493" y="412"/>
                  </a:lnTo>
                  <a:lnTo>
                    <a:pt x="493" y="1096"/>
                  </a:lnTo>
                  <a:lnTo>
                    <a:pt x="81" y="1096"/>
                  </a:lnTo>
                  <a:lnTo>
                    <a:pt x="81" y="9284"/>
                  </a:lnTo>
                  <a:lnTo>
                    <a:pt x="4929" y="9284"/>
                  </a:lnTo>
                  <a:lnTo>
                    <a:pt x="4929" y="1096"/>
                  </a:lnTo>
                  <a:lnTo>
                    <a:pt x="4517" y="1096"/>
                  </a:lnTo>
                  <a:lnTo>
                    <a:pt x="4517" y="412"/>
                  </a:lnTo>
                  <a:lnTo>
                    <a:pt x="5010" y="412"/>
                  </a:lnTo>
                  <a:lnTo>
                    <a:pt x="50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5"/>
            <p:cNvSpPr/>
            <p:nvPr/>
          </p:nvSpPr>
          <p:spPr>
            <a:xfrm>
              <a:off x="2238288" y="3329925"/>
              <a:ext cx="10325" cy="10275"/>
            </a:xfrm>
            <a:custGeom>
              <a:rect b="b" l="l" r="r" t="t"/>
              <a:pathLst>
                <a:path extrusionOk="0" h="411" w="413">
                  <a:moveTo>
                    <a:pt x="1" y="1"/>
                  </a:moveTo>
                  <a:lnTo>
                    <a:pt x="1" y="411"/>
                  </a:lnTo>
                  <a:lnTo>
                    <a:pt x="413" y="411"/>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5"/>
            <p:cNvSpPr/>
            <p:nvPr/>
          </p:nvSpPr>
          <p:spPr>
            <a:xfrm>
              <a:off x="2238288" y="33511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5"/>
            <p:cNvSpPr/>
            <p:nvPr/>
          </p:nvSpPr>
          <p:spPr>
            <a:xfrm>
              <a:off x="2238288" y="3392200"/>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5"/>
            <p:cNvSpPr/>
            <p:nvPr/>
          </p:nvSpPr>
          <p:spPr>
            <a:xfrm>
              <a:off x="2238288" y="3371675"/>
              <a:ext cx="10325" cy="10300"/>
            </a:xfrm>
            <a:custGeom>
              <a:rect b="b" l="l" r="r" t="t"/>
              <a:pathLst>
                <a:path extrusionOk="0" h="412"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5"/>
            <p:cNvSpPr/>
            <p:nvPr/>
          </p:nvSpPr>
          <p:spPr>
            <a:xfrm>
              <a:off x="2238288" y="341345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5"/>
            <p:cNvSpPr/>
            <p:nvPr/>
          </p:nvSpPr>
          <p:spPr>
            <a:xfrm>
              <a:off x="2268413" y="3329925"/>
              <a:ext cx="10325" cy="10275"/>
            </a:xfrm>
            <a:custGeom>
              <a:rect b="b" l="l" r="r" t="t"/>
              <a:pathLst>
                <a:path extrusionOk="0" h="411" w="413">
                  <a:moveTo>
                    <a:pt x="1" y="1"/>
                  </a:moveTo>
                  <a:lnTo>
                    <a:pt x="1" y="411"/>
                  </a:lnTo>
                  <a:lnTo>
                    <a:pt x="413" y="411"/>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5"/>
            <p:cNvSpPr/>
            <p:nvPr/>
          </p:nvSpPr>
          <p:spPr>
            <a:xfrm>
              <a:off x="2268413" y="3371675"/>
              <a:ext cx="10325" cy="10300"/>
            </a:xfrm>
            <a:custGeom>
              <a:rect b="b" l="l" r="r" t="t"/>
              <a:pathLst>
                <a:path extrusionOk="0" h="412"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5"/>
            <p:cNvSpPr/>
            <p:nvPr/>
          </p:nvSpPr>
          <p:spPr>
            <a:xfrm>
              <a:off x="2268413" y="3392200"/>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5"/>
            <p:cNvSpPr/>
            <p:nvPr/>
          </p:nvSpPr>
          <p:spPr>
            <a:xfrm>
              <a:off x="2268413" y="33511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5"/>
            <p:cNvSpPr/>
            <p:nvPr/>
          </p:nvSpPr>
          <p:spPr>
            <a:xfrm>
              <a:off x="2268413" y="341345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5"/>
            <p:cNvSpPr/>
            <p:nvPr/>
          </p:nvSpPr>
          <p:spPr>
            <a:xfrm>
              <a:off x="2195863" y="3299100"/>
              <a:ext cx="124600" cy="350525"/>
            </a:xfrm>
            <a:custGeom>
              <a:rect b="b" l="l" r="r" t="t"/>
              <a:pathLst>
                <a:path extrusionOk="0" h="14021" w="4984">
                  <a:moveTo>
                    <a:pt x="4108" y="412"/>
                  </a:moveTo>
                  <a:lnTo>
                    <a:pt x="4108" y="5834"/>
                  </a:lnTo>
                  <a:lnTo>
                    <a:pt x="905" y="5834"/>
                  </a:lnTo>
                  <a:lnTo>
                    <a:pt x="905" y="412"/>
                  </a:lnTo>
                  <a:close/>
                  <a:moveTo>
                    <a:pt x="4519" y="6244"/>
                  </a:moveTo>
                  <a:lnTo>
                    <a:pt x="4519" y="8051"/>
                  </a:lnTo>
                  <a:lnTo>
                    <a:pt x="1398" y="8051"/>
                  </a:lnTo>
                  <a:lnTo>
                    <a:pt x="1398" y="8463"/>
                  </a:lnTo>
                  <a:lnTo>
                    <a:pt x="4519" y="8463"/>
                  </a:lnTo>
                  <a:lnTo>
                    <a:pt x="4519" y="10270"/>
                  </a:lnTo>
                  <a:lnTo>
                    <a:pt x="1398" y="10270"/>
                  </a:lnTo>
                  <a:lnTo>
                    <a:pt x="1398" y="10680"/>
                  </a:lnTo>
                  <a:lnTo>
                    <a:pt x="4519" y="10680"/>
                  </a:lnTo>
                  <a:lnTo>
                    <a:pt x="4519" y="12487"/>
                  </a:lnTo>
                  <a:lnTo>
                    <a:pt x="1398" y="12487"/>
                  </a:lnTo>
                  <a:lnTo>
                    <a:pt x="1398" y="12899"/>
                  </a:lnTo>
                  <a:lnTo>
                    <a:pt x="4519" y="12899"/>
                  </a:lnTo>
                  <a:lnTo>
                    <a:pt x="4519" y="13582"/>
                  </a:lnTo>
                  <a:lnTo>
                    <a:pt x="493" y="13582"/>
                  </a:lnTo>
                  <a:lnTo>
                    <a:pt x="493" y="11775"/>
                  </a:lnTo>
                  <a:lnTo>
                    <a:pt x="3615" y="11775"/>
                  </a:lnTo>
                  <a:lnTo>
                    <a:pt x="3615" y="11365"/>
                  </a:lnTo>
                  <a:lnTo>
                    <a:pt x="493" y="11365"/>
                  </a:lnTo>
                  <a:lnTo>
                    <a:pt x="493" y="9558"/>
                  </a:lnTo>
                  <a:lnTo>
                    <a:pt x="3615" y="9558"/>
                  </a:lnTo>
                  <a:lnTo>
                    <a:pt x="3615" y="9146"/>
                  </a:lnTo>
                  <a:lnTo>
                    <a:pt x="493" y="9146"/>
                  </a:lnTo>
                  <a:lnTo>
                    <a:pt x="493" y="7339"/>
                  </a:lnTo>
                  <a:lnTo>
                    <a:pt x="3615" y="7339"/>
                  </a:lnTo>
                  <a:lnTo>
                    <a:pt x="3615" y="6929"/>
                  </a:lnTo>
                  <a:lnTo>
                    <a:pt x="493" y="6929"/>
                  </a:lnTo>
                  <a:lnTo>
                    <a:pt x="493" y="6244"/>
                  </a:lnTo>
                  <a:close/>
                  <a:moveTo>
                    <a:pt x="0" y="1"/>
                  </a:moveTo>
                  <a:lnTo>
                    <a:pt x="0" y="412"/>
                  </a:lnTo>
                  <a:lnTo>
                    <a:pt x="493" y="412"/>
                  </a:lnTo>
                  <a:lnTo>
                    <a:pt x="493" y="5834"/>
                  </a:lnTo>
                  <a:lnTo>
                    <a:pt x="83" y="5834"/>
                  </a:lnTo>
                  <a:lnTo>
                    <a:pt x="83" y="14020"/>
                  </a:lnTo>
                  <a:lnTo>
                    <a:pt x="4929" y="14020"/>
                  </a:lnTo>
                  <a:lnTo>
                    <a:pt x="4929" y="5834"/>
                  </a:lnTo>
                  <a:lnTo>
                    <a:pt x="4519" y="5834"/>
                  </a:lnTo>
                  <a:lnTo>
                    <a:pt x="4519" y="412"/>
                  </a:lnTo>
                  <a:lnTo>
                    <a:pt x="4984" y="412"/>
                  </a:lnTo>
                  <a:lnTo>
                    <a:pt x="49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65"/>
          <p:cNvGrpSpPr/>
          <p:nvPr/>
        </p:nvGrpSpPr>
        <p:grpSpPr>
          <a:xfrm>
            <a:off x="4408866" y="3237091"/>
            <a:ext cx="326277" cy="429496"/>
            <a:chOff x="1284613" y="4052125"/>
            <a:chExt cx="265525" cy="349525"/>
          </a:xfrm>
        </p:grpSpPr>
        <p:sp>
          <p:nvSpPr>
            <p:cNvPr id="3688" name="Google Shape;3688;p65"/>
            <p:cNvSpPr/>
            <p:nvPr/>
          </p:nvSpPr>
          <p:spPr>
            <a:xfrm>
              <a:off x="1284613" y="4214950"/>
              <a:ext cx="191975" cy="186700"/>
            </a:xfrm>
            <a:custGeom>
              <a:rect b="b" l="l" r="r" t="t"/>
              <a:pathLst>
                <a:path extrusionOk="0" h="7468" w="7679">
                  <a:moveTo>
                    <a:pt x="2618" y="622"/>
                  </a:moveTo>
                  <a:cubicBezTo>
                    <a:pt x="2844" y="749"/>
                    <a:pt x="3144" y="975"/>
                    <a:pt x="3269" y="1308"/>
                  </a:cubicBezTo>
                  <a:cubicBezTo>
                    <a:pt x="3328" y="1477"/>
                    <a:pt x="3490" y="1588"/>
                    <a:pt x="3665" y="1588"/>
                  </a:cubicBezTo>
                  <a:cubicBezTo>
                    <a:pt x="3882" y="1588"/>
                    <a:pt x="4075" y="1729"/>
                    <a:pt x="4134" y="1926"/>
                  </a:cubicBezTo>
                  <a:cubicBezTo>
                    <a:pt x="4156" y="1998"/>
                    <a:pt x="4158" y="2072"/>
                    <a:pt x="4145" y="2149"/>
                  </a:cubicBezTo>
                  <a:lnTo>
                    <a:pt x="4104" y="2375"/>
                  </a:lnTo>
                  <a:lnTo>
                    <a:pt x="4327" y="2397"/>
                  </a:lnTo>
                  <a:cubicBezTo>
                    <a:pt x="4951" y="2458"/>
                    <a:pt x="5343" y="2642"/>
                    <a:pt x="5584" y="2992"/>
                  </a:cubicBezTo>
                  <a:lnTo>
                    <a:pt x="5580" y="2992"/>
                  </a:lnTo>
                  <a:cubicBezTo>
                    <a:pt x="5573" y="2992"/>
                    <a:pt x="5571" y="2995"/>
                    <a:pt x="5565" y="2995"/>
                  </a:cubicBezTo>
                  <a:cubicBezTo>
                    <a:pt x="5536" y="3003"/>
                    <a:pt x="5506" y="3010"/>
                    <a:pt x="5475" y="3021"/>
                  </a:cubicBezTo>
                  <a:lnTo>
                    <a:pt x="5462" y="3023"/>
                  </a:lnTo>
                  <a:lnTo>
                    <a:pt x="2066" y="4546"/>
                  </a:lnTo>
                  <a:lnTo>
                    <a:pt x="2060" y="4546"/>
                  </a:lnTo>
                  <a:cubicBezTo>
                    <a:pt x="2033" y="4537"/>
                    <a:pt x="2005" y="4528"/>
                    <a:pt x="1981" y="4522"/>
                  </a:cubicBezTo>
                  <a:cubicBezTo>
                    <a:pt x="1979" y="4522"/>
                    <a:pt x="1972" y="4517"/>
                    <a:pt x="1970" y="4517"/>
                  </a:cubicBezTo>
                  <a:cubicBezTo>
                    <a:pt x="1845" y="4484"/>
                    <a:pt x="1716" y="4469"/>
                    <a:pt x="1587" y="4469"/>
                  </a:cubicBezTo>
                  <a:cubicBezTo>
                    <a:pt x="1501" y="4469"/>
                    <a:pt x="1413" y="4478"/>
                    <a:pt x="1330" y="4491"/>
                  </a:cubicBezTo>
                  <a:cubicBezTo>
                    <a:pt x="1335" y="4489"/>
                    <a:pt x="1335" y="4408"/>
                    <a:pt x="1335" y="4408"/>
                  </a:cubicBezTo>
                  <a:cubicBezTo>
                    <a:pt x="1335" y="3825"/>
                    <a:pt x="1556" y="3317"/>
                    <a:pt x="1961" y="2949"/>
                  </a:cubicBezTo>
                  <a:lnTo>
                    <a:pt x="3690" y="2949"/>
                  </a:lnTo>
                  <a:lnTo>
                    <a:pt x="3690" y="2539"/>
                  </a:lnTo>
                  <a:lnTo>
                    <a:pt x="2288" y="2539"/>
                  </a:lnTo>
                  <a:lnTo>
                    <a:pt x="2169" y="2458"/>
                  </a:lnTo>
                  <a:cubicBezTo>
                    <a:pt x="2047" y="2377"/>
                    <a:pt x="1970" y="2239"/>
                    <a:pt x="1966" y="2092"/>
                  </a:cubicBezTo>
                  <a:cubicBezTo>
                    <a:pt x="1955" y="1823"/>
                    <a:pt x="2178" y="1608"/>
                    <a:pt x="2443" y="1608"/>
                  </a:cubicBezTo>
                  <a:lnTo>
                    <a:pt x="2866" y="1608"/>
                  </a:lnTo>
                  <a:lnTo>
                    <a:pt x="2866" y="1170"/>
                  </a:lnTo>
                  <a:lnTo>
                    <a:pt x="2618" y="1170"/>
                  </a:lnTo>
                  <a:lnTo>
                    <a:pt x="2618" y="622"/>
                  </a:lnTo>
                  <a:close/>
                  <a:moveTo>
                    <a:pt x="5967" y="3366"/>
                  </a:moveTo>
                  <a:cubicBezTo>
                    <a:pt x="6249" y="3366"/>
                    <a:pt x="6524" y="3458"/>
                    <a:pt x="6756" y="3630"/>
                  </a:cubicBezTo>
                  <a:cubicBezTo>
                    <a:pt x="7094" y="3882"/>
                    <a:pt x="7284" y="4270"/>
                    <a:pt x="7284" y="4688"/>
                  </a:cubicBezTo>
                  <a:cubicBezTo>
                    <a:pt x="7284" y="4918"/>
                    <a:pt x="7225" y="5141"/>
                    <a:pt x="7116" y="5336"/>
                  </a:cubicBezTo>
                  <a:lnTo>
                    <a:pt x="7094" y="5371"/>
                  </a:lnTo>
                  <a:cubicBezTo>
                    <a:pt x="7048" y="5448"/>
                    <a:pt x="6993" y="5520"/>
                    <a:pt x="6932" y="5584"/>
                  </a:cubicBezTo>
                  <a:cubicBezTo>
                    <a:pt x="6921" y="5593"/>
                    <a:pt x="6910" y="5608"/>
                    <a:pt x="6897" y="5619"/>
                  </a:cubicBezTo>
                  <a:lnTo>
                    <a:pt x="6888" y="5628"/>
                  </a:lnTo>
                  <a:cubicBezTo>
                    <a:pt x="6831" y="5683"/>
                    <a:pt x="6767" y="5733"/>
                    <a:pt x="6702" y="5781"/>
                  </a:cubicBezTo>
                  <a:cubicBezTo>
                    <a:pt x="6612" y="5840"/>
                    <a:pt x="6518" y="5891"/>
                    <a:pt x="6423" y="5926"/>
                  </a:cubicBezTo>
                  <a:cubicBezTo>
                    <a:pt x="6412" y="5930"/>
                    <a:pt x="6401" y="5934"/>
                    <a:pt x="6391" y="5937"/>
                  </a:cubicBezTo>
                  <a:cubicBezTo>
                    <a:pt x="6384" y="5939"/>
                    <a:pt x="6375" y="5941"/>
                    <a:pt x="6371" y="5941"/>
                  </a:cubicBezTo>
                  <a:cubicBezTo>
                    <a:pt x="6240" y="5983"/>
                    <a:pt x="6102" y="6005"/>
                    <a:pt x="5962" y="6005"/>
                  </a:cubicBezTo>
                  <a:cubicBezTo>
                    <a:pt x="5857" y="6005"/>
                    <a:pt x="5750" y="5993"/>
                    <a:pt x="5646" y="5967"/>
                  </a:cubicBezTo>
                  <a:lnTo>
                    <a:pt x="5641" y="5967"/>
                  </a:lnTo>
                  <a:cubicBezTo>
                    <a:pt x="5628" y="5963"/>
                    <a:pt x="5617" y="5959"/>
                    <a:pt x="5604" y="5956"/>
                  </a:cubicBezTo>
                  <a:cubicBezTo>
                    <a:pt x="5591" y="5952"/>
                    <a:pt x="5580" y="5948"/>
                    <a:pt x="5565" y="5945"/>
                  </a:cubicBezTo>
                  <a:cubicBezTo>
                    <a:pt x="5558" y="5941"/>
                    <a:pt x="5547" y="5939"/>
                    <a:pt x="5538" y="5937"/>
                  </a:cubicBezTo>
                  <a:cubicBezTo>
                    <a:pt x="5516" y="5928"/>
                    <a:pt x="5492" y="5919"/>
                    <a:pt x="5470" y="5913"/>
                  </a:cubicBezTo>
                  <a:lnTo>
                    <a:pt x="2601" y="4758"/>
                  </a:lnTo>
                  <a:lnTo>
                    <a:pt x="5606" y="3417"/>
                  </a:lnTo>
                  <a:cubicBezTo>
                    <a:pt x="5630" y="3409"/>
                    <a:pt x="5659" y="3404"/>
                    <a:pt x="5683" y="3398"/>
                  </a:cubicBezTo>
                  <a:lnTo>
                    <a:pt x="5685" y="3398"/>
                  </a:lnTo>
                  <a:cubicBezTo>
                    <a:pt x="5762" y="3382"/>
                    <a:pt x="5839" y="3371"/>
                    <a:pt x="5920" y="3367"/>
                  </a:cubicBezTo>
                  <a:cubicBezTo>
                    <a:pt x="5935" y="3367"/>
                    <a:pt x="5951" y="3366"/>
                    <a:pt x="5967" y="3366"/>
                  </a:cubicBezTo>
                  <a:close/>
                  <a:moveTo>
                    <a:pt x="1582" y="4871"/>
                  </a:moveTo>
                  <a:cubicBezTo>
                    <a:pt x="1703" y="4871"/>
                    <a:pt x="1824" y="4892"/>
                    <a:pt x="1939" y="4933"/>
                  </a:cubicBezTo>
                  <a:cubicBezTo>
                    <a:pt x="1957" y="4940"/>
                    <a:pt x="1972" y="4944"/>
                    <a:pt x="1990" y="4953"/>
                  </a:cubicBezTo>
                  <a:lnTo>
                    <a:pt x="2071" y="4986"/>
                  </a:lnTo>
                  <a:lnTo>
                    <a:pt x="5313" y="6289"/>
                  </a:lnTo>
                  <a:cubicBezTo>
                    <a:pt x="5337" y="6300"/>
                    <a:pt x="5361" y="6309"/>
                    <a:pt x="5385" y="6318"/>
                  </a:cubicBezTo>
                  <a:cubicBezTo>
                    <a:pt x="5389" y="6320"/>
                    <a:pt x="5392" y="6320"/>
                    <a:pt x="5398" y="6322"/>
                  </a:cubicBezTo>
                  <a:cubicBezTo>
                    <a:pt x="5584" y="6386"/>
                    <a:pt x="5776" y="6417"/>
                    <a:pt x="5965" y="6417"/>
                  </a:cubicBezTo>
                  <a:cubicBezTo>
                    <a:pt x="6299" y="6417"/>
                    <a:pt x="6626" y="6321"/>
                    <a:pt x="6905" y="6140"/>
                  </a:cubicBezTo>
                  <a:lnTo>
                    <a:pt x="6905" y="6140"/>
                  </a:lnTo>
                  <a:cubicBezTo>
                    <a:pt x="6647" y="6681"/>
                    <a:pt x="6097" y="7054"/>
                    <a:pt x="5462" y="7054"/>
                  </a:cubicBezTo>
                  <a:lnTo>
                    <a:pt x="1597" y="7054"/>
                  </a:lnTo>
                  <a:cubicBezTo>
                    <a:pt x="1019" y="7054"/>
                    <a:pt x="526" y="6607"/>
                    <a:pt x="493" y="6029"/>
                  </a:cubicBezTo>
                  <a:cubicBezTo>
                    <a:pt x="472" y="5634"/>
                    <a:pt x="651" y="5277"/>
                    <a:pt x="973" y="5058"/>
                  </a:cubicBezTo>
                  <a:cubicBezTo>
                    <a:pt x="1037" y="5017"/>
                    <a:pt x="1102" y="4982"/>
                    <a:pt x="1168" y="4953"/>
                  </a:cubicBezTo>
                  <a:lnTo>
                    <a:pt x="1190" y="4944"/>
                  </a:lnTo>
                  <a:cubicBezTo>
                    <a:pt x="1316" y="4896"/>
                    <a:pt x="1449" y="4871"/>
                    <a:pt x="1582" y="4871"/>
                  </a:cubicBezTo>
                  <a:close/>
                  <a:moveTo>
                    <a:pt x="2180" y="0"/>
                  </a:moveTo>
                  <a:lnTo>
                    <a:pt x="2180" y="1190"/>
                  </a:lnTo>
                  <a:cubicBezTo>
                    <a:pt x="1792" y="1284"/>
                    <a:pt x="1501" y="1637"/>
                    <a:pt x="1501" y="2053"/>
                  </a:cubicBezTo>
                  <a:cubicBezTo>
                    <a:pt x="1501" y="2256"/>
                    <a:pt x="1571" y="2447"/>
                    <a:pt x="1692" y="2600"/>
                  </a:cubicBezTo>
                  <a:cubicBezTo>
                    <a:pt x="1173" y="3047"/>
                    <a:pt x="892" y="3676"/>
                    <a:pt x="892" y="4394"/>
                  </a:cubicBezTo>
                  <a:lnTo>
                    <a:pt x="892" y="4614"/>
                  </a:lnTo>
                  <a:cubicBezTo>
                    <a:pt x="833" y="4644"/>
                    <a:pt x="778" y="4673"/>
                    <a:pt x="723" y="4712"/>
                  </a:cubicBezTo>
                  <a:cubicBezTo>
                    <a:pt x="255" y="5030"/>
                    <a:pt x="1" y="5584"/>
                    <a:pt x="73" y="6158"/>
                  </a:cubicBezTo>
                  <a:cubicBezTo>
                    <a:pt x="167" y="6911"/>
                    <a:pt x="829" y="7468"/>
                    <a:pt x="1589" y="7468"/>
                  </a:cubicBezTo>
                  <a:lnTo>
                    <a:pt x="5435" y="7468"/>
                  </a:lnTo>
                  <a:cubicBezTo>
                    <a:pt x="5970" y="7468"/>
                    <a:pt x="6472" y="7260"/>
                    <a:pt x="6853" y="6883"/>
                  </a:cubicBezTo>
                  <a:cubicBezTo>
                    <a:pt x="7219" y="6522"/>
                    <a:pt x="7427" y="6044"/>
                    <a:pt x="7449" y="5531"/>
                  </a:cubicBezTo>
                  <a:cubicBezTo>
                    <a:pt x="7593" y="5273"/>
                    <a:pt x="7674" y="4982"/>
                    <a:pt x="7674" y="4677"/>
                  </a:cubicBezTo>
                  <a:cubicBezTo>
                    <a:pt x="7679" y="4123"/>
                    <a:pt x="7425" y="3617"/>
                    <a:pt x="6984" y="3286"/>
                  </a:cubicBezTo>
                  <a:cubicBezTo>
                    <a:pt x="6699" y="3071"/>
                    <a:pt x="6364" y="2955"/>
                    <a:pt x="6023" y="2940"/>
                  </a:cubicBezTo>
                  <a:cubicBezTo>
                    <a:pt x="5683" y="2276"/>
                    <a:pt x="5059" y="2070"/>
                    <a:pt x="4546" y="1996"/>
                  </a:cubicBezTo>
                  <a:cubicBezTo>
                    <a:pt x="4542" y="1930"/>
                    <a:pt x="4531" y="1862"/>
                    <a:pt x="4511" y="1796"/>
                  </a:cubicBezTo>
                  <a:cubicBezTo>
                    <a:pt x="4399" y="1424"/>
                    <a:pt x="4042" y="1163"/>
                    <a:pt x="3644" y="1163"/>
                  </a:cubicBezTo>
                  <a:cubicBezTo>
                    <a:pt x="3639" y="1163"/>
                    <a:pt x="3637" y="1161"/>
                    <a:pt x="3635" y="1157"/>
                  </a:cubicBezTo>
                  <a:cubicBezTo>
                    <a:pt x="3359" y="414"/>
                    <a:pt x="2493" y="107"/>
                    <a:pt x="2458" y="94"/>
                  </a:cubicBezTo>
                  <a:lnTo>
                    <a:pt x="2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5"/>
            <p:cNvSpPr/>
            <p:nvPr/>
          </p:nvSpPr>
          <p:spPr>
            <a:xfrm>
              <a:off x="1416538" y="4052125"/>
              <a:ext cx="133600" cy="349525"/>
            </a:xfrm>
            <a:custGeom>
              <a:rect b="b" l="l" r="r" t="t"/>
              <a:pathLst>
                <a:path extrusionOk="0" h="13981" w="5344">
                  <a:moveTo>
                    <a:pt x="1782" y="513"/>
                  </a:moveTo>
                  <a:lnTo>
                    <a:pt x="2356" y="675"/>
                  </a:lnTo>
                  <a:lnTo>
                    <a:pt x="2356" y="1770"/>
                  </a:lnTo>
                  <a:cubicBezTo>
                    <a:pt x="2356" y="2191"/>
                    <a:pt x="2697" y="2531"/>
                    <a:pt x="3118" y="2531"/>
                  </a:cubicBezTo>
                  <a:lnTo>
                    <a:pt x="3517" y="2531"/>
                  </a:lnTo>
                  <a:cubicBezTo>
                    <a:pt x="3556" y="2531"/>
                    <a:pt x="3585" y="2561"/>
                    <a:pt x="3585" y="2601"/>
                  </a:cubicBezTo>
                  <a:lnTo>
                    <a:pt x="3585" y="3023"/>
                  </a:lnTo>
                  <a:lnTo>
                    <a:pt x="1777" y="3023"/>
                  </a:lnTo>
                  <a:lnTo>
                    <a:pt x="1777" y="513"/>
                  </a:lnTo>
                  <a:close/>
                  <a:moveTo>
                    <a:pt x="4132" y="3435"/>
                  </a:moveTo>
                  <a:lnTo>
                    <a:pt x="4132" y="4038"/>
                  </a:lnTo>
                  <a:lnTo>
                    <a:pt x="1234" y="4038"/>
                  </a:lnTo>
                  <a:lnTo>
                    <a:pt x="1234" y="3435"/>
                  </a:lnTo>
                  <a:close/>
                  <a:moveTo>
                    <a:pt x="4930" y="7240"/>
                  </a:moveTo>
                  <a:lnTo>
                    <a:pt x="4930" y="10829"/>
                  </a:lnTo>
                  <a:lnTo>
                    <a:pt x="3232" y="10829"/>
                  </a:lnTo>
                  <a:lnTo>
                    <a:pt x="3232" y="7240"/>
                  </a:lnTo>
                  <a:close/>
                  <a:moveTo>
                    <a:pt x="1341" y="0"/>
                  </a:moveTo>
                  <a:lnTo>
                    <a:pt x="1341" y="3023"/>
                  </a:lnTo>
                  <a:lnTo>
                    <a:pt x="794" y="3023"/>
                  </a:lnTo>
                  <a:lnTo>
                    <a:pt x="794" y="4174"/>
                  </a:lnTo>
                  <a:cubicBezTo>
                    <a:pt x="275" y="4927"/>
                    <a:pt x="1" y="5808"/>
                    <a:pt x="1" y="6723"/>
                  </a:cubicBezTo>
                  <a:lnTo>
                    <a:pt x="1" y="8171"/>
                  </a:lnTo>
                  <a:lnTo>
                    <a:pt x="439" y="8171"/>
                  </a:lnTo>
                  <a:lnTo>
                    <a:pt x="439" y="6730"/>
                  </a:lnTo>
                  <a:cubicBezTo>
                    <a:pt x="439" y="5924"/>
                    <a:pt x="675" y="5146"/>
                    <a:pt x="1118" y="4478"/>
                  </a:cubicBezTo>
                  <a:lnTo>
                    <a:pt x="4253" y="4478"/>
                  </a:lnTo>
                  <a:cubicBezTo>
                    <a:pt x="4697" y="5148"/>
                    <a:pt x="4932" y="5924"/>
                    <a:pt x="4932" y="6730"/>
                  </a:cubicBezTo>
                  <a:lnTo>
                    <a:pt x="4932" y="6833"/>
                  </a:lnTo>
                  <a:lnTo>
                    <a:pt x="2824" y="6833"/>
                  </a:lnTo>
                  <a:lnTo>
                    <a:pt x="2824" y="11243"/>
                  </a:lnTo>
                  <a:lnTo>
                    <a:pt x="4932" y="11243"/>
                  </a:lnTo>
                  <a:lnTo>
                    <a:pt x="4932" y="13569"/>
                  </a:lnTo>
                  <a:lnTo>
                    <a:pt x="2139" y="13569"/>
                  </a:lnTo>
                  <a:lnTo>
                    <a:pt x="2139" y="13981"/>
                  </a:lnTo>
                  <a:lnTo>
                    <a:pt x="5344" y="13981"/>
                  </a:lnTo>
                  <a:lnTo>
                    <a:pt x="5344" y="11234"/>
                  </a:lnTo>
                  <a:lnTo>
                    <a:pt x="5344" y="6824"/>
                  </a:lnTo>
                  <a:lnTo>
                    <a:pt x="5344" y="6723"/>
                  </a:lnTo>
                  <a:cubicBezTo>
                    <a:pt x="5341" y="5808"/>
                    <a:pt x="5068" y="4927"/>
                    <a:pt x="4546" y="4174"/>
                  </a:cubicBezTo>
                  <a:lnTo>
                    <a:pt x="4546" y="3023"/>
                  </a:lnTo>
                  <a:lnTo>
                    <a:pt x="3999" y="3023"/>
                  </a:lnTo>
                  <a:lnTo>
                    <a:pt x="3999" y="2605"/>
                  </a:lnTo>
                  <a:cubicBezTo>
                    <a:pt x="3999" y="2336"/>
                    <a:pt x="3782" y="2121"/>
                    <a:pt x="3514" y="2121"/>
                  </a:cubicBezTo>
                  <a:lnTo>
                    <a:pt x="3114" y="2121"/>
                  </a:lnTo>
                  <a:cubicBezTo>
                    <a:pt x="2923" y="2121"/>
                    <a:pt x="2765" y="1965"/>
                    <a:pt x="2765" y="1773"/>
                  </a:cubicBezTo>
                  <a:lnTo>
                    <a:pt x="2765" y="390"/>
                  </a:lnTo>
                  <a:lnTo>
                    <a:pt x="1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5"/>
            <p:cNvSpPr/>
            <p:nvPr/>
          </p:nvSpPr>
          <p:spPr>
            <a:xfrm>
              <a:off x="1508263" y="4250275"/>
              <a:ext cx="21950" cy="10250"/>
            </a:xfrm>
            <a:custGeom>
              <a:rect b="b" l="l" r="r" t="t"/>
              <a:pathLst>
                <a:path extrusionOk="0" h="410" w="878">
                  <a:moveTo>
                    <a:pt x="1" y="0"/>
                  </a:moveTo>
                  <a:lnTo>
                    <a:pt x="1" y="410"/>
                  </a:lnTo>
                  <a:lnTo>
                    <a:pt x="877" y="410"/>
                  </a:lnTo>
                  <a:lnTo>
                    <a:pt x="8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5"/>
            <p:cNvSpPr/>
            <p:nvPr/>
          </p:nvSpPr>
          <p:spPr>
            <a:xfrm>
              <a:off x="1508263" y="4272825"/>
              <a:ext cx="21950" cy="10325"/>
            </a:xfrm>
            <a:custGeom>
              <a:rect b="b" l="l" r="r" t="t"/>
              <a:pathLst>
                <a:path extrusionOk="0" h="413" w="878">
                  <a:moveTo>
                    <a:pt x="1" y="1"/>
                  </a:moveTo>
                  <a:lnTo>
                    <a:pt x="1" y="412"/>
                  </a:lnTo>
                  <a:lnTo>
                    <a:pt x="877" y="412"/>
                  </a:lnTo>
                  <a:lnTo>
                    <a:pt x="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5"/>
            <p:cNvSpPr/>
            <p:nvPr/>
          </p:nvSpPr>
          <p:spPr>
            <a:xfrm>
              <a:off x="1508263" y="4294725"/>
              <a:ext cx="21950" cy="10325"/>
            </a:xfrm>
            <a:custGeom>
              <a:rect b="b" l="l" r="r" t="t"/>
              <a:pathLst>
                <a:path extrusionOk="0" h="413" w="878">
                  <a:moveTo>
                    <a:pt x="1" y="1"/>
                  </a:moveTo>
                  <a:lnTo>
                    <a:pt x="1" y="413"/>
                  </a:lnTo>
                  <a:lnTo>
                    <a:pt x="877" y="413"/>
                  </a:lnTo>
                  <a:lnTo>
                    <a:pt x="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65"/>
          <p:cNvGrpSpPr/>
          <p:nvPr/>
        </p:nvGrpSpPr>
        <p:grpSpPr>
          <a:xfrm>
            <a:off x="6567668" y="3257949"/>
            <a:ext cx="301824" cy="430049"/>
            <a:chOff x="3339363" y="4048775"/>
            <a:chExt cx="245625" cy="349975"/>
          </a:xfrm>
        </p:grpSpPr>
        <p:sp>
          <p:nvSpPr>
            <p:cNvPr id="3694" name="Google Shape;3694;p65"/>
            <p:cNvSpPr/>
            <p:nvPr/>
          </p:nvSpPr>
          <p:spPr>
            <a:xfrm>
              <a:off x="3339363" y="4048775"/>
              <a:ext cx="245625" cy="349975"/>
            </a:xfrm>
            <a:custGeom>
              <a:rect b="b" l="l" r="r" t="t"/>
              <a:pathLst>
                <a:path extrusionOk="0" h="13999" w="9825">
                  <a:moveTo>
                    <a:pt x="5133" y="408"/>
                  </a:moveTo>
                  <a:cubicBezTo>
                    <a:pt x="5943" y="441"/>
                    <a:pt x="6725" y="669"/>
                    <a:pt x="7422" y="1059"/>
                  </a:cubicBezTo>
                  <a:lnTo>
                    <a:pt x="6416" y="3328"/>
                  </a:lnTo>
                  <a:lnTo>
                    <a:pt x="6798" y="3495"/>
                  </a:lnTo>
                  <a:lnTo>
                    <a:pt x="7779" y="1278"/>
                  </a:lnTo>
                  <a:cubicBezTo>
                    <a:pt x="8419" y="1705"/>
                    <a:pt x="8960" y="2272"/>
                    <a:pt x="9361" y="2958"/>
                  </a:cubicBezTo>
                  <a:lnTo>
                    <a:pt x="6305" y="7403"/>
                  </a:lnTo>
                  <a:lnTo>
                    <a:pt x="3529" y="7403"/>
                  </a:lnTo>
                  <a:lnTo>
                    <a:pt x="471" y="2958"/>
                  </a:lnTo>
                  <a:cubicBezTo>
                    <a:pt x="872" y="2272"/>
                    <a:pt x="1413" y="1703"/>
                    <a:pt x="2051" y="1278"/>
                  </a:cubicBezTo>
                  <a:lnTo>
                    <a:pt x="3034" y="3495"/>
                  </a:lnTo>
                  <a:lnTo>
                    <a:pt x="3415" y="3328"/>
                  </a:lnTo>
                  <a:lnTo>
                    <a:pt x="2410" y="1059"/>
                  </a:lnTo>
                  <a:cubicBezTo>
                    <a:pt x="3106" y="669"/>
                    <a:pt x="3888" y="441"/>
                    <a:pt x="4721" y="408"/>
                  </a:cubicBezTo>
                  <a:lnTo>
                    <a:pt x="4721" y="3405"/>
                  </a:lnTo>
                  <a:lnTo>
                    <a:pt x="5133" y="3405"/>
                  </a:lnTo>
                  <a:lnTo>
                    <a:pt x="5133" y="408"/>
                  </a:lnTo>
                  <a:close/>
                  <a:moveTo>
                    <a:pt x="6200" y="7839"/>
                  </a:moveTo>
                  <a:lnTo>
                    <a:pt x="6200" y="8303"/>
                  </a:lnTo>
                  <a:lnTo>
                    <a:pt x="3626" y="8303"/>
                  </a:lnTo>
                  <a:lnTo>
                    <a:pt x="3626" y="7839"/>
                  </a:lnTo>
                  <a:close/>
                  <a:moveTo>
                    <a:pt x="6200" y="8715"/>
                  </a:moveTo>
                  <a:lnTo>
                    <a:pt x="6200" y="10084"/>
                  </a:lnTo>
                  <a:lnTo>
                    <a:pt x="3626" y="10084"/>
                  </a:lnTo>
                  <a:lnTo>
                    <a:pt x="3626" y="8715"/>
                  </a:lnTo>
                  <a:close/>
                  <a:moveTo>
                    <a:pt x="6200" y="10494"/>
                  </a:moveTo>
                  <a:lnTo>
                    <a:pt x="6200" y="10851"/>
                  </a:lnTo>
                  <a:lnTo>
                    <a:pt x="3626" y="10851"/>
                  </a:lnTo>
                  <a:lnTo>
                    <a:pt x="3626" y="10494"/>
                  </a:lnTo>
                  <a:close/>
                  <a:moveTo>
                    <a:pt x="6451" y="11261"/>
                  </a:moveTo>
                  <a:cubicBezTo>
                    <a:pt x="6795" y="11261"/>
                    <a:pt x="7076" y="11539"/>
                    <a:pt x="7076" y="11885"/>
                  </a:cubicBezTo>
                  <a:lnTo>
                    <a:pt x="7076" y="12967"/>
                  </a:lnTo>
                  <a:cubicBezTo>
                    <a:pt x="7076" y="13311"/>
                    <a:pt x="6798" y="13591"/>
                    <a:pt x="6451" y="13591"/>
                  </a:cubicBezTo>
                  <a:lnTo>
                    <a:pt x="3402" y="13591"/>
                  </a:lnTo>
                  <a:cubicBezTo>
                    <a:pt x="3056" y="13591"/>
                    <a:pt x="2778" y="13311"/>
                    <a:pt x="2778" y="12967"/>
                  </a:cubicBezTo>
                  <a:lnTo>
                    <a:pt x="2778" y="11885"/>
                  </a:lnTo>
                  <a:cubicBezTo>
                    <a:pt x="2778" y="11539"/>
                    <a:pt x="3056" y="11261"/>
                    <a:pt x="3402" y="11261"/>
                  </a:cubicBezTo>
                  <a:close/>
                  <a:moveTo>
                    <a:pt x="4914" y="1"/>
                  </a:moveTo>
                  <a:cubicBezTo>
                    <a:pt x="2894" y="1"/>
                    <a:pt x="1036" y="1098"/>
                    <a:pt x="61" y="2871"/>
                  </a:cubicBezTo>
                  <a:lnTo>
                    <a:pt x="0" y="2982"/>
                  </a:lnTo>
                  <a:lnTo>
                    <a:pt x="3216" y="7670"/>
                  </a:lnTo>
                  <a:lnTo>
                    <a:pt x="3216" y="8706"/>
                  </a:lnTo>
                  <a:lnTo>
                    <a:pt x="3216" y="10064"/>
                  </a:lnTo>
                  <a:lnTo>
                    <a:pt x="3216" y="10855"/>
                  </a:lnTo>
                  <a:cubicBezTo>
                    <a:pt x="2734" y="10941"/>
                    <a:pt x="2366" y="11368"/>
                    <a:pt x="2366" y="11880"/>
                  </a:cubicBezTo>
                  <a:lnTo>
                    <a:pt x="2366" y="12960"/>
                  </a:lnTo>
                  <a:cubicBezTo>
                    <a:pt x="2366" y="13537"/>
                    <a:pt x="2833" y="13999"/>
                    <a:pt x="3404" y="13999"/>
                  </a:cubicBezTo>
                  <a:lnTo>
                    <a:pt x="6419" y="13999"/>
                  </a:lnTo>
                  <a:cubicBezTo>
                    <a:pt x="6995" y="13999"/>
                    <a:pt x="7457" y="13532"/>
                    <a:pt x="7457" y="12960"/>
                  </a:cubicBezTo>
                  <a:lnTo>
                    <a:pt x="7457" y="11880"/>
                  </a:lnTo>
                  <a:cubicBezTo>
                    <a:pt x="7459" y="11368"/>
                    <a:pt x="7093" y="10943"/>
                    <a:pt x="6611" y="10855"/>
                  </a:cubicBezTo>
                  <a:lnTo>
                    <a:pt x="6611" y="7670"/>
                  </a:lnTo>
                  <a:lnTo>
                    <a:pt x="9825" y="2982"/>
                  </a:lnTo>
                  <a:lnTo>
                    <a:pt x="9766" y="2871"/>
                  </a:lnTo>
                  <a:cubicBezTo>
                    <a:pt x="8791" y="1100"/>
                    <a:pt x="6931" y="1"/>
                    <a:pt x="4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5"/>
            <p:cNvSpPr/>
            <p:nvPr/>
          </p:nvSpPr>
          <p:spPr>
            <a:xfrm>
              <a:off x="3488213" y="4354275"/>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5"/>
            <p:cNvSpPr/>
            <p:nvPr/>
          </p:nvSpPr>
          <p:spPr>
            <a:xfrm>
              <a:off x="3467663" y="4354275"/>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5"/>
            <p:cNvSpPr/>
            <p:nvPr/>
          </p:nvSpPr>
          <p:spPr>
            <a:xfrm>
              <a:off x="3425888" y="4354275"/>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5"/>
            <p:cNvSpPr/>
            <p:nvPr/>
          </p:nvSpPr>
          <p:spPr>
            <a:xfrm>
              <a:off x="3446413" y="4354275"/>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2" name="Shape 3702"/>
        <p:cNvGrpSpPr/>
        <p:nvPr/>
      </p:nvGrpSpPr>
      <p:grpSpPr>
        <a:xfrm>
          <a:off x="0" y="0"/>
          <a:ext cx="0" cy="0"/>
          <a:chOff x="0" y="0"/>
          <a:chExt cx="0" cy="0"/>
        </a:xfrm>
      </p:grpSpPr>
      <p:sp>
        <p:nvSpPr>
          <p:cNvPr id="3703" name="Google Shape;3703;p66"/>
          <p:cNvSpPr txBox="1"/>
          <p:nvPr>
            <p:ph type="title"/>
          </p:nvPr>
        </p:nvSpPr>
        <p:spPr>
          <a:xfrm>
            <a:off x="725538" y="457200"/>
            <a:ext cx="7692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t>PLATFORMS WE WILL USE</a:t>
            </a:r>
            <a:endParaRPr/>
          </a:p>
        </p:txBody>
      </p:sp>
      <p:graphicFrame>
        <p:nvGraphicFramePr>
          <p:cNvPr id="3704" name="Google Shape;3704;p66"/>
          <p:cNvGraphicFramePr/>
          <p:nvPr/>
        </p:nvGraphicFramePr>
        <p:xfrm>
          <a:off x="725975" y="1531865"/>
          <a:ext cx="3000000" cy="3000000"/>
        </p:xfrm>
        <a:graphic>
          <a:graphicData uri="http://schemas.openxmlformats.org/drawingml/2006/table">
            <a:tbl>
              <a:tblPr>
                <a:noFill/>
                <a:tableStyleId>{36A15FCA-4C37-4005-9D96-1325BC58F60A}</a:tableStyleId>
              </a:tblPr>
              <a:tblGrid>
                <a:gridCol w="1900900"/>
                <a:gridCol w="1930375"/>
                <a:gridCol w="1930375"/>
                <a:gridCol w="1930375"/>
              </a:tblGrid>
              <a:tr h="572200">
                <a:tc>
                  <a:txBody>
                    <a:bodyPr/>
                    <a:lstStyle/>
                    <a:p>
                      <a:pPr indent="0" lvl="0" marL="0" rtl="0" algn="ctr">
                        <a:spcBef>
                          <a:spcPts val="0"/>
                        </a:spcBef>
                        <a:spcAft>
                          <a:spcPts val="0"/>
                        </a:spcAft>
                        <a:buNone/>
                      </a:pPr>
                      <a:r>
                        <a:t/>
                      </a:r>
                      <a:endParaRPr>
                        <a:solidFill>
                          <a:srgbClr val="3B1D25"/>
                        </a:solidFill>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19050">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INSTAGRAM</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19050">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FACEBOOK</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19050">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TIKTOK</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19050">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572200">
                <a:tc>
                  <a:txBody>
                    <a:bodyPr/>
                    <a:lstStyle/>
                    <a:p>
                      <a:pPr indent="0" lvl="0" marL="0" rtl="0" algn="ctr">
                        <a:spcBef>
                          <a:spcPts val="0"/>
                        </a:spcBef>
                        <a:spcAft>
                          <a:spcPts val="0"/>
                        </a:spcAft>
                        <a:buNone/>
                      </a:pPr>
                      <a:r>
                        <a:rPr lang="en">
                          <a:solidFill>
                            <a:srgbClr val="3B1D25"/>
                          </a:solidFill>
                          <a:latin typeface="Besley SemiBold"/>
                          <a:ea typeface="Besley SemiBold"/>
                          <a:cs typeface="Besley SemiBold"/>
                          <a:sym typeface="Besley SemiBold"/>
                        </a:rPr>
                        <a:t>GOAL</a:t>
                      </a:r>
                      <a:endParaRPr>
                        <a:solidFill>
                          <a:srgbClr val="3B1D25"/>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Ceres is an asteroid</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Venus is hot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We all orbit the Sun</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2200">
                <a:tc>
                  <a:txBody>
                    <a:bodyPr/>
                    <a:lstStyle/>
                    <a:p>
                      <a:pPr indent="0" lvl="0" marL="0" rtl="0" algn="ctr">
                        <a:spcBef>
                          <a:spcPts val="0"/>
                        </a:spcBef>
                        <a:spcAft>
                          <a:spcPts val="0"/>
                        </a:spcAft>
                        <a:buNone/>
                      </a:pPr>
                      <a:r>
                        <a:rPr lang="en">
                          <a:solidFill>
                            <a:srgbClr val="3B1D25"/>
                          </a:solidFill>
                          <a:latin typeface="Besley SemiBold"/>
                          <a:ea typeface="Besley SemiBold"/>
                          <a:cs typeface="Besley SemiBold"/>
                          <a:sym typeface="Besley SemiBold"/>
                        </a:rPr>
                        <a:t>OBJECTIVES </a:t>
                      </a:r>
                      <a:endParaRPr>
                        <a:solidFill>
                          <a:srgbClr val="3B1D25"/>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Mars is a red planet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Jupiter is huge</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Neptune is far from us</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2200">
                <a:tc>
                  <a:txBody>
                    <a:bodyPr/>
                    <a:lstStyle/>
                    <a:p>
                      <a:pPr indent="0" lvl="0" marL="0" rtl="0" algn="ctr">
                        <a:spcBef>
                          <a:spcPts val="0"/>
                        </a:spcBef>
                        <a:spcAft>
                          <a:spcPts val="0"/>
                        </a:spcAft>
                        <a:buNone/>
                      </a:pPr>
                      <a:r>
                        <a:rPr lang="en">
                          <a:solidFill>
                            <a:srgbClr val="3B1D25"/>
                          </a:solidFill>
                          <a:latin typeface="Besley SemiBold"/>
                          <a:ea typeface="Besley SemiBold"/>
                          <a:cs typeface="Besley SemiBold"/>
                          <a:sym typeface="Besley SemiBold"/>
                        </a:rPr>
                        <a:t>AUDIENCES</a:t>
                      </a:r>
                      <a:endParaRPr>
                        <a:solidFill>
                          <a:srgbClr val="3B1D25"/>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Saturn a gas giant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Mars is a red planet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Earth has life</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72200">
                <a:tc>
                  <a:txBody>
                    <a:bodyPr/>
                    <a:lstStyle/>
                    <a:p>
                      <a:pPr indent="0" lvl="0" marL="0" rtl="0" algn="ctr">
                        <a:spcBef>
                          <a:spcPts val="0"/>
                        </a:spcBef>
                        <a:spcAft>
                          <a:spcPts val="0"/>
                        </a:spcAft>
                        <a:buNone/>
                      </a:pPr>
                      <a:r>
                        <a:rPr lang="en">
                          <a:solidFill>
                            <a:srgbClr val="3B1D25"/>
                          </a:solidFill>
                          <a:latin typeface="Besley SemiBold"/>
                          <a:ea typeface="Besley SemiBold"/>
                          <a:cs typeface="Besley SemiBold"/>
                          <a:sym typeface="Besley SemiBold"/>
                        </a:rPr>
                        <a:t>MEASUREMENT</a:t>
                      </a:r>
                      <a:endParaRPr>
                        <a:solidFill>
                          <a:srgbClr val="3B1D25"/>
                        </a:solidFill>
                        <a:latin typeface="Besley SemiBold"/>
                        <a:ea typeface="Besley SemiBold"/>
                        <a:cs typeface="Besley SemiBold"/>
                        <a:sym typeface="Besley SemiBold"/>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AE3D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Pluto is a dwarf planet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AE3D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Earth is blue</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AE3D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Mercury is very hot</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FAE3D0">
                          <a:alpha val="0"/>
                        </a:srgbClr>
                      </a:solidFill>
                      <a:prstDash val="solid"/>
                      <a:round/>
                      <a:headEnd len="sm" w="sm" type="none"/>
                      <a:tailEnd len="sm" w="sm" type="none"/>
                    </a:lnL>
                    <a:lnR cap="flat" cmpd="sng" w="19050">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AE3D0">
                          <a:alpha val="0"/>
                        </a:srgbClr>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8" name="Shape 3708"/>
        <p:cNvGrpSpPr/>
        <p:nvPr/>
      </p:nvGrpSpPr>
      <p:grpSpPr>
        <a:xfrm>
          <a:off x="0" y="0"/>
          <a:ext cx="0" cy="0"/>
          <a:chOff x="0" y="0"/>
          <a:chExt cx="0" cy="0"/>
        </a:xfrm>
      </p:grpSpPr>
      <p:sp>
        <p:nvSpPr>
          <p:cNvPr id="3709" name="Google Shape;3709;p67"/>
          <p:cNvSpPr txBox="1"/>
          <p:nvPr>
            <p:ph type="title"/>
          </p:nvPr>
        </p:nvSpPr>
        <p:spPr>
          <a:xfrm>
            <a:off x="749725" y="457200"/>
            <a:ext cx="76437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SHARING PLAN</a:t>
            </a:r>
            <a:endParaRPr/>
          </a:p>
        </p:txBody>
      </p:sp>
      <p:graphicFrame>
        <p:nvGraphicFramePr>
          <p:cNvPr id="3710" name="Google Shape;3710;p67"/>
          <p:cNvGraphicFramePr/>
          <p:nvPr/>
        </p:nvGraphicFramePr>
        <p:xfrm>
          <a:off x="775988" y="1209475"/>
          <a:ext cx="3000000" cy="3000000"/>
        </p:xfrm>
        <a:graphic>
          <a:graphicData uri="http://schemas.openxmlformats.org/drawingml/2006/table">
            <a:tbl>
              <a:tblPr>
                <a:noFill/>
                <a:tableStyleId>{36A15FCA-4C37-4005-9D96-1325BC58F60A}</a:tableStyleId>
              </a:tblPr>
              <a:tblGrid>
                <a:gridCol w="1966550"/>
                <a:gridCol w="1874850"/>
                <a:gridCol w="1874850"/>
                <a:gridCol w="1874850"/>
              </a:tblGrid>
              <a:tr h="510650">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S</a:t>
                      </a:r>
                      <a:r>
                        <a:rPr lang="en">
                          <a:solidFill>
                            <a:schemeClr val="dk1"/>
                          </a:solidFill>
                          <a:latin typeface="Besley SemiBold"/>
                          <a:ea typeface="Besley SemiBold"/>
                          <a:cs typeface="Besley SemiBold"/>
                          <a:sym typeface="Besley SemiBold"/>
                        </a:rPr>
                        <a:t>OCIAL NETWORK</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DC8851">
                          <a:alpha val="0"/>
                        </a:srgbClr>
                      </a:solidFill>
                      <a:prstDash val="solid"/>
                      <a:round/>
                      <a:headEnd len="sm" w="sm" type="none"/>
                      <a:tailEnd len="sm" w="sm" type="none"/>
                    </a:lnL>
                    <a:lnR cap="flat" cmpd="sng" w="19050">
                      <a:solidFill>
                        <a:srgbClr val="DC8851">
                          <a:alpha val="0"/>
                        </a:srgbClr>
                      </a:solidFill>
                      <a:prstDash val="solid"/>
                      <a:round/>
                      <a:headEnd len="sm" w="sm" type="none"/>
                      <a:tailEnd len="sm" w="sm" type="none"/>
                    </a:lnR>
                    <a:lnT cap="flat" cmpd="sng" w="19050">
                      <a:solidFill>
                        <a:srgbClr val="DC8851">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CONTENT</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DC8851">
                          <a:alpha val="0"/>
                        </a:srgbClr>
                      </a:solidFill>
                      <a:prstDash val="solid"/>
                      <a:round/>
                      <a:headEnd len="sm" w="sm" type="none"/>
                      <a:tailEnd len="sm" w="sm" type="none"/>
                    </a:lnL>
                    <a:lnR cap="flat" cmpd="sng" w="19050">
                      <a:solidFill>
                        <a:srgbClr val="DC8851">
                          <a:alpha val="0"/>
                        </a:srgbClr>
                      </a:solidFill>
                      <a:prstDash val="solid"/>
                      <a:round/>
                      <a:headEnd len="sm" w="sm" type="none"/>
                      <a:tailEnd len="sm" w="sm" type="none"/>
                    </a:lnR>
                    <a:lnT cap="flat" cmpd="sng" w="19050">
                      <a:solidFill>
                        <a:srgbClr val="DC8851">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DAY</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DC8851">
                          <a:alpha val="0"/>
                        </a:srgbClr>
                      </a:solidFill>
                      <a:prstDash val="solid"/>
                      <a:round/>
                      <a:headEnd len="sm" w="sm" type="none"/>
                      <a:tailEnd len="sm" w="sm" type="none"/>
                    </a:lnL>
                    <a:lnR cap="flat" cmpd="sng" w="19050">
                      <a:solidFill>
                        <a:srgbClr val="DC8851">
                          <a:alpha val="0"/>
                        </a:srgbClr>
                      </a:solidFill>
                      <a:prstDash val="solid"/>
                      <a:round/>
                      <a:headEnd len="sm" w="sm" type="none"/>
                      <a:tailEnd len="sm" w="sm" type="none"/>
                    </a:lnR>
                    <a:lnT cap="flat" cmpd="sng" w="19050">
                      <a:solidFill>
                        <a:srgbClr val="DC8851">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sley SemiBold"/>
                          <a:ea typeface="Besley SemiBold"/>
                          <a:cs typeface="Besley SemiBold"/>
                          <a:sym typeface="Besley SemiBold"/>
                        </a:rPr>
                        <a:t>TIME</a:t>
                      </a:r>
                      <a:endParaRPr>
                        <a:solidFill>
                          <a:schemeClr val="dk1"/>
                        </a:solidFill>
                        <a:latin typeface="Besley SemiBold"/>
                        <a:ea typeface="Besley SemiBold"/>
                        <a:cs typeface="Besley SemiBold"/>
                        <a:sym typeface="Besley SemiBold"/>
                      </a:endParaRPr>
                    </a:p>
                  </a:txBody>
                  <a:tcPr marT="91425" marB="91425" marR="91425" marL="91425" anchor="ctr">
                    <a:lnL cap="flat" cmpd="sng" w="19050">
                      <a:solidFill>
                        <a:srgbClr val="DC8851">
                          <a:alpha val="0"/>
                        </a:srgbClr>
                      </a:solidFill>
                      <a:prstDash val="solid"/>
                      <a:round/>
                      <a:headEnd len="sm" w="sm" type="none"/>
                      <a:tailEnd len="sm" w="sm" type="none"/>
                    </a:lnL>
                    <a:lnR cap="flat" cmpd="sng" w="19050">
                      <a:solidFill>
                        <a:srgbClr val="DC8851">
                          <a:alpha val="0"/>
                        </a:srgbClr>
                      </a:solidFill>
                      <a:prstDash val="solid"/>
                      <a:round/>
                      <a:headEnd len="sm" w="sm" type="none"/>
                      <a:tailEnd len="sm" w="sm" type="none"/>
                    </a:lnR>
                    <a:lnT cap="flat" cmpd="sng" w="19050">
                      <a:solidFill>
                        <a:srgbClr val="DC8851">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510650">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Instagram</a:t>
                      </a:r>
                      <a:endParaRPr>
                        <a:solidFill>
                          <a:schemeClr val="dk1"/>
                        </a:solidFill>
                        <a:latin typeface="Assistant"/>
                        <a:ea typeface="Assistant"/>
                        <a:cs typeface="Assistant"/>
                        <a:sym typeface="Assistant"/>
                      </a:endParaRPr>
                    </a:p>
                  </a:txBody>
                  <a:tcPr marT="91425" marB="91425" marR="91425" marL="822950" anchor="ctr">
                    <a:lnL cap="flat" cmpd="sng" w="19050">
                      <a:solidFill>
                        <a:srgbClr val="FAE3D0">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Venus</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Tuesday</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10:30 AM</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0650">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Facebook</a:t>
                      </a:r>
                      <a:endParaRPr>
                        <a:solidFill>
                          <a:schemeClr val="dk1"/>
                        </a:solidFill>
                        <a:latin typeface="Assistant"/>
                        <a:ea typeface="Assistant"/>
                        <a:cs typeface="Assistant"/>
                        <a:sym typeface="Assistant"/>
                      </a:endParaRPr>
                    </a:p>
                  </a:txBody>
                  <a:tcPr marT="91425" marB="91425" marR="91425" marL="822950" anchor="ctr">
                    <a:lnL cap="flat" cmpd="sng" w="19050">
                      <a:solidFill>
                        <a:srgbClr val="FAE3D0">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Mars</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Saturday</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12:35 PM</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0650">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Instagram</a:t>
                      </a:r>
                      <a:endParaRPr>
                        <a:solidFill>
                          <a:schemeClr val="dk1"/>
                        </a:solidFill>
                        <a:latin typeface="Assistant"/>
                        <a:ea typeface="Assistant"/>
                        <a:cs typeface="Assistant"/>
                        <a:sym typeface="Assistant"/>
                      </a:endParaRPr>
                    </a:p>
                  </a:txBody>
                  <a:tcPr marT="91425" marB="91425" marR="91425" marL="822950" anchor="ctr">
                    <a:lnL cap="flat" cmpd="sng" w="19050">
                      <a:solidFill>
                        <a:srgbClr val="FAE3D0">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Jupiter</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Sunday</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10:40 PM</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0650">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Tiktok</a:t>
                      </a:r>
                      <a:endParaRPr>
                        <a:solidFill>
                          <a:schemeClr val="dk1"/>
                        </a:solidFill>
                        <a:latin typeface="Assistant"/>
                        <a:ea typeface="Assistant"/>
                        <a:cs typeface="Assistant"/>
                        <a:sym typeface="Assistant"/>
                      </a:endParaRPr>
                    </a:p>
                  </a:txBody>
                  <a:tcPr marT="91425" marB="91425" marR="91425" marL="822950" anchor="ctr">
                    <a:lnL cap="flat" cmpd="sng" w="19050">
                      <a:solidFill>
                        <a:srgbClr val="FAE3D0">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Saturn</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Everyday</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05:25 PM</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15650">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Tiktok</a:t>
                      </a:r>
                      <a:endParaRPr>
                        <a:solidFill>
                          <a:schemeClr val="dk1"/>
                        </a:solidFill>
                        <a:latin typeface="Assistant"/>
                        <a:ea typeface="Assistant"/>
                        <a:cs typeface="Assistant"/>
                        <a:sym typeface="Assistant"/>
                      </a:endParaRPr>
                    </a:p>
                  </a:txBody>
                  <a:tcPr marT="91425" marB="91425" marR="91425" marL="822950" anchor="ctr">
                    <a:lnL cap="flat" cmpd="sng" w="19050">
                      <a:solidFill>
                        <a:srgbClr val="FAE3D0">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Ceres</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Friday</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A2C7BE">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a:ea typeface="Assistant"/>
                          <a:cs typeface="Assistant"/>
                          <a:sym typeface="Assistant"/>
                        </a:rPr>
                        <a:t>03:35 PM</a:t>
                      </a:r>
                      <a:endParaRPr>
                        <a:solidFill>
                          <a:schemeClr val="dk1"/>
                        </a:solidFill>
                        <a:latin typeface="Assistant"/>
                        <a:ea typeface="Assistant"/>
                        <a:cs typeface="Assistant"/>
                        <a:sym typeface="Assistant"/>
                      </a:endParaRPr>
                    </a:p>
                  </a:txBody>
                  <a:tcPr marT="91425" marB="91425" marR="91425" marL="91425" anchor="ctr">
                    <a:lnL cap="flat" cmpd="sng" w="19050">
                      <a:solidFill>
                        <a:srgbClr val="A2C7BE">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r>
            </a:tbl>
          </a:graphicData>
        </a:graphic>
      </p:graphicFrame>
      <p:sp>
        <p:nvSpPr>
          <p:cNvPr id="3711" name="Google Shape;3711;p67"/>
          <p:cNvSpPr/>
          <p:nvPr/>
        </p:nvSpPr>
        <p:spPr>
          <a:xfrm>
            <a:off x="1155349" y="2375097"/>
            <a:ext cx="410970" cy="41142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2" name="Google Shape;3712;p67"/>
          <p:cNvGrpSpPr/>
          <p:nvPr/>
        </p:nvGrpSpPr>
        <p:grpSpPr>
          <a:xfrm>
            <a:off x="1155103" y="1864335"/>
            <a:ext cx="411460" cy="410972"/>
            <a:chOff x="3303268" y="3817349"/>
            <a:chExt cx="346056" cy="345674"/>
          </a:xfrm>
        </p:grpSpPr>
        <p:sp>
          <p:nvSpPr>
            <p:cNvPr id="3713" name="Google Shape;3713;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67"/>
          <p:cNvGrpSpPr/>
          <p:nvPr/>
        </p:nvGrpSpPr>
        <p:grpSpPr>
          <a:xfrm>
            <a:off x="1155114" y="3397074"/>
            <a:ext cx="411460" cy="410972"/>
            <a:chOff x="2238181" y="4120624"/>
            <a:chExt cx="346056" cy="345674"/>
          </a:xfrm>
        </p:grpSpPr>
        <p:grpSp>
          <p:nvGrpSpPr>
            <p:cNvPr id="3718" name="Google Shape;3718;p67"/>
            <p:cNvGrpSpPr/>
            <p:nvPr/>
          </p:nvGrpSpPr>
          <p:grpSpPr>
            <a:xfrm>
              <a:off x="2309155" y="4177413"/>
              <a:ext cx="203862" cy="231903"/>
              <a:chOff x="1512725" y="258500"/>
              <a:chExt cx="4570900" cy="5199625"/>
            </a:xfrm>
          </p:grpSpPr>
          <p:sp>
            <p:nvSpPr>
              <p:cNvPr id="3719" name="Google Shape;3719;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1" name="Google Shape;3721;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67"/>
          <p:cNvGrpSpPr/>
          <p:nvPr/>
        </p:nvGrpSpPr>
        <p:grpSpPr>
          <a:xfrm>
            <a:off x="1155103" y="2886312"/>
            <a:ext cx="411460" cy="410972"/>
            <a:chOff x="3303268" y="3817349"/>
            <a:chExt cx="346056" cy="345674"/>
          </a:xfrm>
        </p:grpSpPr>
        <p:sp>
          <p:nvSpPr>
            <p:cNvPr id="3723" name="Google Shape;3723;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67"/>
          <p:cNvGrpSpPr/>
          <p:nvPr/>
        </p:nvGrpSpPr>
        <p:grpSpPr>
          <a:xfrm>
            <a:off x="1155114" y="3907837"/>
            <a:ext cx="411460" cy="410972"/>
            <a:chOff x="2238181" y="4120624"/>
            <a:chExt cx="346056" cy="345674"/>
          </a:xfrm>
        </p:grpSpPr>
        <p:grpSp>
          <p:nvGrpSpPr>
            <p:cNvPr id="3728" name="Google Shape;3728;p67"/>
            <p:cNvGrpSpPr/>
            <p:nvPr/>
          </p:nvGrpSpPr>
          <p:grpSpPr>
            <a:xfrm>
              <a:off x="2309155" y="4177413"/>
              <a:ext cx="203862" cy="231903"/>
              <a:chOff x="1512725" y="258500"/>
              <a:chExt cx="4570900" cy="5199625"/>
            </a:xfrm>
          </p:grpSpPr>
          <p:sp>
            <p:nvSpPr>
              <p:cNvPr id="3729" name="Google Shape;3729;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1" name="Google Shape;3731;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5" name="Shape 3735"/>
        <p:cNvGrpSpPr/>
        <p:nvPr/>
      </p:nvGrpSpPr>
      <p:grpSpPr>
        <a:xfrm>
          <a:off x="0" y="0"/>
          <a:ext cx="0" cy="0"/>
          <a:chOff x="0" y="0"/>
          <a:chExt cx="0" cy="0"/>
        </a:xfrm>
      </p:grpSpPr>
      <p:sp>
        <p:nvSpPr>
          <p:cNvPr id="3736" name="Google Shape;3736;p68"/>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CALENDAR</a:t>
            </a:r>
            <a:endParaRPr/>
          </a:p>
        </p:txBody>
      </p:sp>
      <p:graphicFrame>
        <p:nvGraphicFramePr>
          <p:cNvPr id="3737" name="Google Shape;3737;p68"/>
          <p:cNvGraphicFramePr/>
          <p:nvPr/>
        </p:nvGraphicFramePr>
        <p:xfrm>
          <a:off x="726025" y="1110002"/>
          <a:ext cx="3000000" cy="3000000"/>
        </p:xfrm>
        <a:graphic>
          <a:graphicData uri="http://schemas.openxmlformats.org/drawingml/2006/table">
            <a:tbl>
              <a:tblPr>
                <a:noFill/>
                <a:tableStyleId>{36A15FCA-4C37-4005-9D96-1325BC58F60A}</a:tableStyleId>
              </a:tblPr>
              <a:tblGrid>
                <a:gridCol w="1098850"/>
                <a:gridCol w="1098850"/>
                <a:gridCol w="1098850"/>
                <a:gridCol w="1098850"/>
                <a:gridCol w="1098850"/>
                <a:gridCol w="1098850"/>
                <a:gridCol w="1098850"/>
              </a:tblGrid>
              <a:tr h="311750">
                <a:tc gridSpan="4">
                  <a:txBody>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MONTH</a:t>
                      </a:r>
                      <a:endParaRPr sz="20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28575">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hMerge="1"/>
                <a:tc gridSpan="3">
                  <a:txBody>
                    <a:bodyPr/>
                    <a:lstStyle/>
                    <a:p>
                      <a:pPr indent="0" lvl="0" marL="0" rtl="0" algn="r">
                        <a:spcBef>
                          <a:spcPts val="0"/>
                        </a:spcBef>
                        <a:spcAft>
                          <a:spcPts val="0"/>
                        </a:spcAft>
                        <a:buNone/>
                      </a:pPr>
                      <a:r>
                        <a:rPr lang="en" sz="2000">
                          <a:solidFill>
                            <a:schemeClr val="dk1"/>
                          </a:solidFill>
                          <a:latin typeface="Besley SemiBold"/>
                          <a:ea typeface="Besley SemiBold"/>
                          <a:cs typeface="Besley SemiBold"/>
                          <a:sym typeface="Besley SemiBold"/>
                        </a:rPr>
                        <a:t>20XX</a:t>
                      </a:r>
                      <a:endParaRPr sz="20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28575">
                      <a:solidFill>
                        <a:srgbClr val="FAE3D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r h="311750">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MON. </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TUE.</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WED.</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THU.</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FRI.</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SAT.</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800">
                          <a:solidFill>
                            <a:schemeClr val="dk1"/>
                          </a:solidFill>
                          <a:latin typeface="Besley SemiBold"/>
                          <a:ea typeface="Besley SemiBold"/>
                          <a:cs typeface="Besley SemiBold"/>
                          <a:sym typeface="Besley SemiBold"/>
                        </a:rPr>
                        <a:t>SUN.</a:t>
                      </a:r>
                      <a:endParaRPr sz="1800">
                        <a:solidFill>
                          <a:schemeClr val="dk1"/>
                        </a:solidFill>
                        <a:latin typeface="Besley SemiBold"/>
                        <a:ea typeface="Besley SemiBold"/>
                        <a:cs typeface="Besley SemiBold"/>
                        <a:sym typeface="Besley SemiBold"/>
                      </a:endParaRPr>
                    </a:p>
                  </a:txBody>
                  <a:tcPr marT="0" marB="0" marR="91425" marL="91425" anchor="ctr">
                    <a:lnL cap="flat" cmpd="sng" w="28575">
                      <a:solidFill>
                        <a:srgbClr val="FAE3D0">
                          <a:alpha val="0"/>
                        </a:srgbClr>
                      </a:solidFill>
                      <a:prstDash val="solid"/>
                      <a:round/>
                      <a:headEnd len="sm" w="sm" type="none"/>
                      <a:tailEnd len="sm" w="sm" type="none"/>
                    </a:lnL>
                    <a:lnR cap="flat" cmpd="sng" w="28575">
                      <a:solidFill>
                        <a:srgbClr val="FAE3D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262275">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01</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02</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03</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04</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05</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06</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07</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r>
              <a:tr h="282375">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Instagram post #01</a:t>
                      </a:r>
                      <a:endParaRPr b="1"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262275">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08</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09</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10</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11</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12</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Clr>
                          <a:srgbClr val="3B1D25"/>
                        </a:buClr>
                        <a:buSzPts val="1100"/>
                        <a:buFont typeface="Arial"/>
                        <a:buNone/>
                      </a:pPr>
                      <a:r>
                        <a:rPr lang="en" sz="1000">
                          <a:solidFill>
                            <a:schemeClr val="dk1"/>
                          </a:solidFill>
                          <a:latin typeface="Assistant"/>
                          <a:ea typeface="Assistant"/>
                          <a:cs typeface="Assistant"/>
                          <a:sym typeface="Assistant"/>
                        </a:rPr>
                        <a:t>13</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14</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r>
              <a:tr h="282375">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Instagram post #02</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Instagram post #03</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262275">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15</a:t>
                      </a:r>
                      <a:endParaRPr sz="1000">
                        <a:solidFill>
                          <a:schemeClr val="dk1"/>
                        </a:solidFill>
                        <a:latin typeface="Assistant"/>
                        <a:ea typeface="Assistant"/>
                        <a:cs typeface="Assistant"/>
                        <a:sym typeface="Assistant"/>
                      </a:endParaRPr>
                    </a:p>
                  </a:txBody>
                  <a:tcPr marT="0" marB="0" marR="91425" marL="91425" anchor="ctr">
                    <a:lnL cap="flat" cmpd="sng" w="952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16</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17</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18</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19</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20</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21</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r>
              <a:tr h="282375">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952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Tiktok</a:t>
                      </a:r>
                      <a:r>
                        <a:rPr b="1" lang="en" sz="1000">
                          <a:solidFill>
                            <a:schemeClr val="dk1"/>
                          </a:solidFill>
                          <a:latin typeface="Assistant"/>
                          <a:ea typeface="Assistant"/>
                          <a:cs typeface="Assistant"/>
                          <a:sym typeface="Assistant"/>
                        </a:rPr>
                        <a:t> promo #01</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b="1"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9525">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262275">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22</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23</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24</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25</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26</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27</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28</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r>
              <a:tr h="282375">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Facebook ads #01</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262275">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29</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30</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lang="en" sz="1000">
                          <a:solidFill>
                            <a:schemeClr val="dk1"/>
                          </a:solidFill>
                          <a:latin typeface="Assistant"/>
                          <a:ea typeface="Assistant"/>
                          <a:cs typeface="Assistant"/>
                          <a:sym typeface="Assistant"/>
                        </a:rPr>
                        <a:t>31</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rgbClr val="3B1D25">
                          <a:alpha val="0"/>
                        </a:srgbClr>
                      </a:solidFill>
                      <a:prstDash val="solid"/>
                      <a:round/>
                      <a:headEnd len="sm" w="sm" type="none"/>
                      <a:tailEnd len="sm" w="sm" type="none"/>
                    </a:lnB>
                  </a:tcPr>
                </a:tc>
              </a:tr>
              <a:tr h="282375">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28575">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c>
                  <a:txBody>
                    <a:bodyPr/>
                    <a:lstStyle/>
                    <a:p>
                      <a:pPr indent="0" lvl="0" marL="0" rtl="0" algn="r">
                        <a:spcBef>
                          <a:spcPts val="0"/>
                        </a:spcBef>
                        <a:spcAft>
                          <a:spcPts val="0"/>
                        </a:spcAft>
                        <a:buNone/>
                      </a:pPr>
                      <a:r>
                        <a:rPr b="1" lang="en" sz="1000">
                          <a:solidFill>
                            <a:schemeClr val="dk1"/>
                          </a:solidFill>
                          <a:latin typeface="Assistant"/>
                          <a:ea typeface="Assistant"/>
                          <a:cs typeface="Assistant"/>
                          <a:sym typeface="Assistant"/>
                        </a:rPr>
                        <a:t>Facebook ads #02</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38100">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ssistant"/>
                        <a:ea typeface="Assistant"/>
                        <a:cs typeface="Assistant"/>
                        <a:sym typeface="Assistant"/>
                      </a:endParaRPr>
                    </a:p>
                  </a:txBody>
                  <a:tcPr marT="0" marB="0" marR="91425" marL="91425" anchor="ctr">
                    <a:lnL cap="flat" cmpd="sng" w="38100">
                      <a:solidFill>
                        <a:srgbClr val="3B1D25">
                          <a:alpha val="0"/>
                        </a:srgbClr>
                      </a:solidFill>
                      <a:prstDash val="solid"/>
                      <a:round/>
                      <a:headEnd len="sm" w="sm" type="none"/>
                      <a:tailEnd len="sm" w="sm" type="none"/>
                    </a:lnL>
                    <a:lnR cap="flat" cmpd="sng" w="28575">
                      <a:solidFill>
                        <a:srgbClr val="3B1D25">
                          <a:alpha val="0"/>
                        </a:srgbClr>
                      </a:solidFill>
                      <a:prstDash val="solid"/>
                      <a:round/>
                      <a:headEnd len="sm" w="sm" type="none"/>
                      <a:tailEnd len="sm" w="sm" type="none"/>
                    </a:lnR>
                    <a:lnT cap="flat" cmpd="sng" w="38100">
                      <a:solidFill>
                        <a:srgbClr val="3B1D25">
                          <a:alpha val="0"/>
                        </a:srgbClr>
                      </a:solidFill>
                      <a:prstDash val="solid"/>
                      <a:round/>
                      <a:headEnd len="sm" w="sm" type="none"/>
                      <a:tailEnd len="sm" w="sm" type="none"/>
                    </a:lnT>
                    <a:lnB cap="flat" cmpd="sng" w="28575">
                      <a:solidFill>
                        <a:srgbClr val="3B1D25">
                          <a:alpha val="0"/>
                        </a:srgbClr>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6" name="Shape 2276"/>
        <p:cNvGrpSpPr/>
        <p:nvPr/>
      </p:nvGrpSpPr>
      <p:grpSpPr>
        <a:xfrm>
          <a:off x="0" y="0"/>
          <a:ext cx="0" cy="0"/>
          <a:chOff x="0" y="0"/>
          <a:chExt cx="0" cy="0"/>
        </a:xfrm>
      </p:grpSpPr>
      <p:sp>
        <p:nvSpPr>
          <p:cNvPr id="2277" name="Google Shape;2277;p42"/>
          <p:cNvSpPr txBox="1"/>
          <p:nvPr>
            <p:ph idx="9" type="title"/>
          </p:nvPr>
        </p:nvSpPr>
        <p:spPr>
          <a:xfrm>
            <a:off x="733950" y="457200"/>
            <a:ext cx="76749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b="0"/>
          </a:p>
        </p:txBody>
      </p:sp>
      <p:sp>
        <p:nvSpPr>
          <p:cNvPr id="2278" name="Google Shape;2278;p42"/>
          <p:cNvSpPr txBox="1"/>
          <p:nvPr>
            <p:ph idx="1" type="subTitle"/>
          </p:nvPr>
        </p:nvSpPr>
        <p:spPr>
          <a:xfrm>
            <a:off x="1697000" y="1068900"/>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2279" name="Google Shape;2279;p42"/>
          <p:cNvSpPr txBox="1"/>
          <p:nvPr>
            <p:ph idx="2" type="subTitle"/>
          </p:nvPr>
        </p:nvSpPr>
        <p:spPr>
          <a:xfrm>
            <a:off x="1697000" y="1541250"/>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80" name="Google Shape;2280;p42"/>
          <p:cNvSpPr txBox="1"/>
          <p:nvPr>
            <p:ph type="title"/>
          </p:nvPr>
        </p:nvSpPr>
        <p:spPr>
          <a:xfrm>
            <a:off x="733950" y="1349975"/>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281" name="Google Shape;2281;p42"/>
          <p:cNvSpPr txBox="1"/>
          <p:nvPr>
            <p:ph idx="3" type="subTitle"/>
          </p:nvPr>
        </p:nvSpPr>
        <p:spPr>
          <a:xfrm>
            <a:off x="1697000" y="3484851"/>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2282" name="Google Shape;2282;p42"/>
          <p:cNvSpPr txBox="1"/>
          <p:nvPr>
            <p:ph idx="4" type="subTitle"/>
          </p:nvPr>
        </p:nvSpPr>
        <p:spPr>
          <a:xfrm>
            <a:off x="1697000" y="3968300"/>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83" name="Google Shape;2283;p42"/>
          <p:cNvSpPr txBox="1"/>
          <p:nvPr>
            <p:ph idx="5" type="title"/>
          </p:nvPr>
        </p:nvSpPr>
        <p:spPr>
          <a:xfrm>
            <a:off x="733950" y="3781001"/>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284" name="Google Shape;2284;p42"/>
          <p:cNvSpPr txBox="1"/>
          <p:nvPr>
            <p:ph idx="6" type="subTitle"/>
          </p:nvPr>
        </p:nvSpPr>
        <p:spPr>
          <a:xfrm>
            <a:off x="1697000" y="2276875"/>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2285" name="Google Shape;2285;p42"/>
          <p:cNvSpPr txBox="1"/>
          <p:nvPr>
            <p:ph idx="7" type="subTitle"/>
          </p:nvPr>
        </p:nvSpPr>
        <p:spPr>
          <a:xfrm>
            <a:off x="1697000" y="2749225"/>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86" name="Google Shape;2286;p42"/>
          <p:cNvSpPr txBox="1"/>
          <p:nvPr>
            <p:ph idx="8" type="title"/>
          </p:nvPr>
        </p:nvSpPr>
        <p:spPr>
          <a:xfrm>
            <a:off x="733950" y="2557938"/>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287" name="Google Shape;2287;p42"/>
          <p:cNvSpPr txBox="1"/>
          <p:nvPr>
            <p:ph idx="13" type="subTitle"/>
          </p:nvPr>
        </p:nvSpPr>
        <p:spPr>
          <a:xfrm>
            <a:off x="5641050" y="1068900"/>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 ANALYSIS</a:t>
            </a:r>
            <a:endParaRPr/>
          </a:p>
        </p:txBody>
      </p:sp>
      <p:sp>
        <p:nvSpPr>
          <p:cNvPr id="2288" name="Google Shape;2288;p42"/>
          <p:cNvSpPr txBox="1"/>
          <p:nvPr>
            <p:ph idx="14" type="subTitle"/>
          </p:nvPr>
        </p:nvSpPr>
        <p:spPr>
          <a:xfrm>
            <a:off x="5641050" y="1541250"/>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89" name="Google Shape;2289;p42"/>
          <p:cNvSpPr txBox="1"/>
          <p:nvPr>
            <p:ph idx="15" type="title"/>
          </p:nvPr>
        </p:nvSpPr>
        <p:spPr>
          <a:xfrm>
            <a:off x="4678000" y="1349975"/>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90" name="Google Shape;2290;p42"/>
          <p:cNvSpPr txBox="1"/>
          <p:nvPr>
            <p:ph idx="16" type="subTitle"/>
          </p:nvPr>
        </p:nvSpPr>
        <p:spPr>
          <a:xfrm>
            <a:off x="5641050" y="3484851"/>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KPI OVERVIEW</a:t>
            </a:r>
            <a:endParaRPr/>
          </a:p>
        </p:txBody>
      </p:sp>
      <p:sp>
        <p:nvSpPr>
          <p:cNvPr id="2291" name="Google Shape;2291;p42"/>
          <p:cNvSpPr txBox="1"/>
          <p:nvPr>
            <p:ph idx="17" type="subTitle"/>
          </p:nvPr>
        </p:nvSpPr>
        <p:spPr>
          <a:xfrm>
            <a:off x="5641050" y="3968300"/>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92" name="Google Shape;2292;p42"/>
          <p:cNvSpPr txBox="1"/>
          <p:nvPr>
            <p:ph idx="18" type="title"/>
          </p:nvPr>
        </p:nvSpPr>
        <p:spPr>
          <a:xfrm>
            <a:off x="4678000" y="3781001"/>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293" name="Google Shape;2293;p42"/>
          <p:cNvSpPr txBox="1"/>
          <p:nvPr>
            <p:ph idx="19" type="subTitle"/>
          </p:nvPr>
        </p:nvSpPr>
        <p:spPr>
          <a:xfrm>
            <a:off x="5641050" y="2276875"/>
            <a:ext cx="2767800" cy="58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2294" name="Google Shape;2294;p42"/>
          <p:cNvSpPr txBox="1"/>
          <p:nvPr>
            <p:ph idx="20" type="subTitle"/>
          </p:nvPr>
        </p:nvSpPr>
        <p:spPr>
          <a:xfrm>
            <a:off x="5641050" y="2749225"/>
            <a:ext cx="27678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95" name="Google Shape;2295;p42"/>
          <p:cNvSpPr txBox="1"/>
          <p:nvPr>
            <p:ph idx="21" type="title"/>
          </p:nvPr>
        </p:nvSpPr>
        <p:spPr>
          <a:xfrm>
            <a:off x="4678000" y="2557938"/>
            <a:ext cx="963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1" name="Shape 3741"/>
        <p:cNvGrpSpPr/>
        <p:nvPr/>
      </p:nvGrpSpPr>
      <p:grpSpPr>
        <a:xfrm>
          <a:off x="0" y="0"/>
          <a:ext cx="0" cy="0"/>
          <a:chOff x="0" y="0"/>
          <a:chExt cx="0" cy="0"/>
        </a:xfrm>
      </p:grpSpPr>
      <p:sp>
        <p:nvSpPr>
          <p:cNvPr id="3742" name="Google Shape;3742;p69"/>
          <p:cNvSpPr txBox="1"/>
          <p:nvPr>
            <p:ph type="title"/>
          </p:nvPr>
        </p:nvSpPr>
        <p:spPr>
          <a:xfrm>
            <a:off x="5059200" y="2516675"/>
            <a:ext cx="3350100" cy="69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3743" name="Google Shape;3743;p69"/>
          <p:cNvSpPr txBox="1"/>
          <p:nvPr>
            <p:ph idx="2" type="title"/>
          </p:nvPr>
        </p:nvSpPr>
        <p:spPr>
          <a:xfrm>
            <a:off x="5059200" y="1441900"/>
            <a:ext cx="1730700" cy="109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744" name="Google Shape;3744;p69"/>
          <p:cNvSpPr txBox="1"/>
          <p:nvPr>
            <p:ph idx="1" type="subTitle"/>
          </p:nvPr>
        </p:nvSpPr>
        <p:spPr>
          <a:xfrm>
            <a:off x="5059199" y="3121350"/>
            <a:ext cx="3350100" cy="6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grpSp>
        <p:nvGrpSpPr>
          <p:cNvPr id="3745" name="Google Shape;3745;p69"/>
          <p:cNvGrpSpPr/>
          <p:nvPr/>
        </p:nvGrpSpPr>
        <p:grpSpPr>
          <a:xfrm>
            <a:off x="1270150" y="783023"/>
            <a:ext cx="2698998" cy="3576867"/>
            <a:chOff x="1270150" y="783023"/>
            <a:chExt cx="2698998" cy="3576867"/>
          </a:xfrm>
        </p:grpSpPr>
        <p:grpSp>
          <p:nvGrpSpPr>
            <p:cNvPr id="3746" name="Google Shape;3746;p69"/>
            <p:cNvGrpSpPr/>
            <p:nvPr/>
          </p:nvGrpSpPr>
          <p:grpSpPr>
            <a:xfrm>
              <a:off x="1270150" y="783023"/>
              <a:ext cx="2698998" cy="3576867"/>
              <a:chOff x="1302892" y="905875"/>
              <a:chExt cx="2353299" cy="3118726"/>
            </a:xfrm>
          </p:grpSpPr>
          <p:sp>
            <p:nvSpPr>
              <p:cNvPr id="3747" name="Google Shape;3747;p69"/>
              <p:cNvSpPr/>
              <p:nvPr/>
            </p:nvSpPr>
            <p:spPr>
              <a:xfrm flipH="1">
                <a:off x="1302900" y="911927"/>
                <a:ext cx="2353291" cy="3070097"/>
              </a:xfrm>
              <a:custGeom>
                <a:rect b="b" l="l" r="r" t="t"/>
                <a:pathLst>
                  <a:path extrusionOk="0" h="21852" w="16750">
                    <a:moveTo>
                      <a:pt x="10354" y="19852"/>
                    </a:moveTo>
                    <a:cubicBezTo>
                      <a:pt x="10138" y="19994"/>
                      <a:pt x="9986" y="20107"/>
                      <a:pt x="9918" y="20165"/>
                    </a:cubicBezTo>
                    <a:lnTo>
                      <a:pt x="9667" y="20218"/>
                    </a:lnTo>
                    <a:cubicBezTo>
                      <a:pt x="9720" y="20099"/>
                      <a:pt x="9773" y="19974"/>
                      <a:pt x="9829" y="19852"/>
                    </a:cubicBezTo>
                    <a:close/>
                    <a:moveTo>
                      <a:pt x="9723" y="19845"/>
                    </a:moveTo>
                    <a:cubicBezTo>
                      <a:pt x="9486" y="20390"/>
                      <a:pt x="9284" y="20862"/>
                      <a:pt x="9139" y="21208"/>
                    </a:cubicBezTo>
                    <a:cubicBezTo>
                      <a:pt x="9126" y="21083"/>
                      <a:pt x="9053" y="20512"/>
                      <a:pt x="8793" y="19845"/>
                    </a:cubicBezTo>
                    <a:close/>
                    <a:moveTo>
                      <a:pt x="3552" y="1"/>
                    </a:moveTo>
                    <a:lnTo>
                      <a:pt x="3542" y="11"/>
                    </a:lnTo>
                    <a:cubicBezTo>
                      <a:pt x="3529" y="24"/>
                      <a:pt x="3516" y="34"/>
                      <a:pt x="3509" y="44"/>
                    </a:cubicBezTo>
                    <a:lnTo>
                      <a:pt x="1" y="44"/>
                    </a:lnTo>
                    <a:lnTo>
                      <a:pt x="1" y="384"/>
                    </a:lnTo>
                    <a:lnTo>
                      <a:pt x="1" y="469"/>
                    </a:lnTo>
                    <a:lnTo>
                      <a:pt x="1" y="1328"/>
                    </a:lnTo>
                    <a:lnTo>
                      <a:pt x="1" y="1436"/>
                    </a:lnTo>
                    <a:lnTo>
                      <a:pt x="1" y="2166"/>
                    </a:lnTo>
                    <a:lnTo>
                      <a:pt x="1" y="2281"/>
                    </a:lnTo>
                    <a:lnTo>
                      <a:pt x="1" y="3377"/>
                    </a:lnTo>
                    <a:lnTo>
                      <a:pt x="1" y="3525"/>
                    </a:lnTo>
                    <a:lnTo>
                      <a:pt x="1" y="4776"/>
                    </a:lnTo>
                    <a:lnTo>
                      <a:pt x="1" y="4902"/>
                    </a:lnTo>
                    <a:lnTo>
                      <a:pt x="1" y="6139"/>
                    </a:lnTo>
                    <a:lnTo>
                      <a:pt x="1" y="6357"/>
                    </a:lnTo>
                    <a:lnTo>
                      <a:pt x="1" y="7086"/>
                    </a:lnTo>
                    <a:lnTo>
                      <a:pt x="1" y="7235"/>
                    </a:lnTo>
                    <a:lnTo>
                      <a:pt x="1" y="7519"/>
                    </a:lnTo>
                    <a:lnTo>
                      <a:pt x="1" y="7618"/>
                    </a:lnTo>
                    <a:lnTo>
                      <a:pt x="1" y="19809"/>
                    </a:lnTo>
                    <a:lnTo>
                      <a:pt x="5884" y="19809"/>
                    </a:lnTo>
                    <a:lnTo>
                      <a:pt x="5859" y="19845"/>
                    </a:lnTo>
                    <a:lnTo>
                      <a:pt x="7654" y="19845"/>
                    </a:lnTo>
                    <a:cubicBezTo>
                      <a:pt x="8245" y="20726"/>
                      <a:pt x="9024" y="21241"/>
                      <a:pt x="9070" y="21274"/>
                    </a:cubicBezTo>
                    <a:lnTo>
                      <a:pt x="9093" y="21314"/>
                    </a:lnTo>
                    <a:cubicBezTo>
                      <a:pt x="8978" y="21594"/>
                      <a:pt x="8905" y="21773"/>
                      <a:pt x="8882" y="21819"/>
                    </a:cubicBezTo>
                    <a:lnTo>
                      <a:pt x="8964" y="21852"/>
                    </a:lnTo>
                    <a:cubicBezTo>
                      <a:pt x="8971" y="21839"/>
                      <a:pt x="9044" y="21664"/>
                      <a:pt x="9169" y="21370"/>
                    </a:cubicBezTo>
                    <a:lnTo>
                      <a:pt x="9212" y="21340"/>
                    </a:lnTo>
                    <a:lnTo>
                      <a:pt x="9192" y="21307"/>
                    </a:lnTo>
                    <a:cubicBezTo>
                      <a:pt x="9304" y="21047"/>
                      <a:pt x="9449" y="20700"/>
                      <a:pt x="9624" y="20301"/>
                    </a:cubicBezTo>
                    <a:lnTo>
                      <a:pt x="9631" y="20314"/>
                    </a:lnTo>
                    <a:lnTo>
                      <a:pt x="9852" y="20268"/>
                    </a:lnTo>
                    <a:lnTo>
                      <a:pt x="9885" y="20274"/>
                    </a:lnTo>
                    <a:cubicBezTo>
                      <a:pt x="9898" y="20281"/>
                      <a:pt x="10720" y="20509"/>
                      <a:pt x="11829" y="20509"/>
                    </a:cubicBezTo>
                    <a:cubicBezTo>
                      <a:pt x="12288" y="20509"/>
                      <a:pt x="12789" y="20472"/>
                      <a:pt x="13304" y="20363"/>
                    </a:cubicBezTo>
                    <a:cubicBezTo>
                      <a:pt x="15083" y="19987"/>
                      <a:pt x="16383" y="18905"/>
                      <a:pt x="16400" y="18895"/>
                    </a:cubicBezTo>
                    <a:lnTo>
                      <a:pt x="16463" y="18839"/>
                    </a:lnTo>
                    <a:lnTo>
                      <a:pt x="16383" y="18816"/>
                    </a:lnTo>
                    <a:cubicBezTo>
                      <a:pt x="16370" y="18812"/>
                      <a:pt x="15581" y="18588"/>
                      <a:pt x="14505" y="18581"/>
                    </a:cubicBezTo>
                    <a:lnTo>
                      <a:pt x="14505" y="17855"/>
                    </a:lnTo>
                    <a:cubicBezTo>
                      <a:pt x="15449" y="17519"/>
                      <a:pt x="16132" y="17037"/>
                      <a:pt x="16291" y="16918"/>
                    </a:cubicBezTo>
                    <a:lnTo>
                      <a:pt x="16347" y="16905"/>
                    </a:lnTo>
                    <a:lnTo>
                      <a:pt x="16340" y="16882"/>
                    </a:lnTo>
                    <a:lnTo>
                      <a:pt x="16403" y="16832"/>
                    </a:lnTo>
                    <a:lnTo>
                      <a:pt x="16317" y="16809"/>
                    </a:lnTo>
                    <a:cubicBezTo>
                      <a:pt x="16308" y="16806"/>
                      <a:pt x="15675" y="16648"/>
                      <a:pt x="14804" y="16648"/>
                    </a:cubicBezTo>
                    <a:cubicBezTo>
                      <a:pt x="14709" y="16648"/>
                      <a:pt x="14610" y="16650"/>
                      <a:pt x="14509" y="16654"/>
                    </a:cubicBezTo>
                    <a:lnTo>
                      <a:pt x="14509" y="16063"/>
                    </a:lnTo>
                    <a:cubicBezTo>
                      <a:pt x="15446" y="15769"/>
                      <a:pt x="16103" y="15255"/>
                      <a:pt x="16109" y="15251"/>
                    </a:cubicBezTo>
                    <a:lnTo>
                      <a:pt x="16182" y="15199"/>
                    </a:lnTo>
                    <a:lnTo>
                      <a:pt x="16093" y="15175"/>
                    </a:lnTo>
                    <a:cubicBezTo>
                      <a:pt x="16087" y="15173"/>
                      <a:pt x="15599" y="15051"/>
                      <a:pt x="14919" y="15051"/>
                    </a:cubicBezTo>
                    <a:cubicBezTo>
                      <a:pt x="14789" y="15051"/>
                      <a:pt x="14651" y="15056"/>
                      <a:pt x="14509" y="15066"/>
                    </a:cubicBezTo>
                    <a:lnTo>
                      <a:pt x="14509" y="14670"/>
                    </a:lnTo>
                    <a:cubicBezTo>
                      <a:pt x="15505" y="14215"/>
                      <a:pt x="16139" y="13453"/>
                      <a:pt x="16149" y="13443"/>
                    </a:cubicBezTo>
                    <a:lnTo>
                      <a:pt x="16205" y="13373"/>
                    </a:lnTo>
                    <a:lnTo>
                      <a:pt x="16116" y="13370"/>
                    </a:lnTo>
                    <a:cubicBezTo>
                      <a:pt x="16114" y="13370"/>
                      <a:pt x="16090" y="13369"/>
                      <a:pt x="16045" y="13369"/>
                    </a:cubicBezTo>
                    <a:cubicBezTo>
                      <a:pt x="15840" y="13369"/>
                      <a:pt x="15210" y="13389"/>
                      <a:pt x="14509" y="13618"/>
                    </a:cubicBezTo>
                    <a:lnTo>
                      <a:pt x="14509" y="13311"/>
                    </a:lnTo>
                    <a:cubicBezTo>
                      <a:pt x="14763" y="13202"/>
                      <a:pt x="15030" y="13057"/>
                      <a:pt x="15294" y="12872"/>
                    </a:cubicBezTo>
                    <a:cubicBezTo>
                      <a:pt x="16208" y="12222"/>
                      <a:pt x="16703" y="11321"/>
                      <a:pt x="16710" y="11311"/>
                    </a:cubicBezTo>
                    <a:lnTo>
                      <a:pt x="16750" y="11232"/>
                    </a:lnTo>
                    <a:lnTo>
                      <a:pt x="16664" y="11245"/>
                    </a:lnTo>
                    <a:cubicBezTo>
                      <a:pt x="16654" y="11245"/>
                      <a:pt x="15637" y="11410"/>
                      <a:pt x="14720" y="12053"/>
                    </a:cubicBezTo>
                    <a:cubicBezTo>
                      <a:pt x="14647" y="12103"/>
                      <a:pt x="14581" y="12156"/>
                      <a:pt x="14509" y="12212"/>
                    </a:cubicBezTo>
                    <a:lnTo>
                      <a:pt x="14509" y="11915"/>
                    </a:lnTo>
                    <a:cubicBezTo>
                      <a:pt x="14604" y="11783"/>
                      <a:pt x="14697" y="11638"/>
                      <a:pt x="14779" y="11486"/>
                    </a:cubicBezTo>
                    <a:cubicBezTo>
                      <a:pt x="15235" y="10634"/>
                      <a:pt x="15268" y="9746"/>
                      <a:pt x="15268" y="9740"/>
                    </a:cubicBezTo>
                    <a:lnTo>
                      <a:pt x="15274" y="9647"/>
                    </a:lnTo>
                    <a:lnTo>
                      <a:pt x="15199" y="9697"/>
                    </a:lnTo>
                    <a:cubicBezTo>
                      <a:pt x="15195" y="9704"/>
                      <a:pt x="14865" y="9938"/>
                      <a:pt x="14505" y="10354"/>
                    </a:cubicBezTo>
                    <a:lnTo>
                      <a:pt x="14505" y="1"/>
                    </a:lnTo>
                    <a:close/>
                  </a:path>
                </a:pathLst>
              </a:custGeom>
              <a:solidFill>
                <a:schemeClr val="dk2"/>
              </a:solidFill>
              <a:ln cap="flat" cmpd="sng" w="1143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flipH="1">
                <a:off x="1623225" y="911354"/>
                <a:ext cx="2031417" cy="2776181"/>
              </a:xfrm>
              <a:custGeom>
                <a:rect b="b" l="l" r="r" t="t"/>
                <a:pathLst>
                  <a:path extrusionOk="0" h="19760" w="14459">
                    <a:moveTo>
                      <a:pt x="0" y="1"/>
                    </a:moveTo>
                    <a:lnTo>
                      <a:pt x="0" y="19760"/>
                    </a:lnTo>
                    <a:lnTo>
                      <a:pt x="14458" y="19760"/>
                    </a:lnTo>
                    <a:lnTo>
                      <a:pt x="144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flipH="1">
                <a:off x="3181173" y="1594445"/>
                <a:ext cx="352080" cy="564368"/>
              </a:xfrm>
              <a:custGeom>
                <a:rect b="b" l="l" r="r" t="t"/>
                <a:pathLst>
                  <a:path extrusionOk="0" h="4017" w="2506">
                    <a:moveTo>
                      <a:pt x="2212" y="413"/>
                    </a:moveTo>
                    <a:lnTo>
                      <a:pt x="2162" y="502"/>
                    </a:lnTo>
                    <a:lnTo>
                      <a:pt x="2235" y="538"/>
                    </a:lnTo>
                    <a:lnTo>
                      <a:pt x="2245" y="518"/>
                    </a:lnTo>
                    <a:lnTo>
                      <a:pt x="2245" y="518"/>
                    </a:lnTo>
                    <a:cubicBezTo>
                      <a:pt x="2179" y="885"/>
                      <a:pt x="2004" y="1637"/>
                      <a:pt x="1558" y="2350"/>
                    </a:cubicBezTo>
                    <a:cubicBezTo>
                      <a:pt x="1047" y="3175"/>
                      <a:pt x="324" y="3703"/>
                      <a:pt x="96" y="3855"/>
                    </a:cubicBezTo>
                    <a:cubicBezTo>
                      <a:pt x="133" y="3584"/>
                      <a:pt x="294" y="2706"/>
                      <a:pt x="809" y="1881"/>
                    </a:cubicBezTo>
                    <a:cubicBezTo>
                      <a:pt x="1288" y="1112"/>
                      <a:pt x="1941" y="601"/>
                      <a:pt x="2212" y="413"/>
                    </a:cubicBezTo>
                    <a:close/>
                    <a:moveTo>
                      <a:pt x="2436" y="0"/>
                    </a:moveTo>
                    <a:lnTo>
                      <a:pt x="2294" y="264"/>
                    </a:lnTo>
                    <a:cubicBezTo>
                      <a:pt x="2222" y="307"/>
                      <a:pt x="1347" y="878"/>
                      <a:pt x="743" y="1842"/>
                    </a:cubicBezTo>
                    <a:cubicBezTo>
                      <a:pt x="116" y="2845"/>
                      <a:pt x="11" y="3927"/>
                      <a:pt x="11" y="3937"/>
                    </a:cubicBezTo>
                    <a:lnTo>
                      <a:pt x="1" y="4017"/>
                    </a:lnTo>
                    <a:lnTo>
                      <a:pt x="67" y="3977"/>
                    </a:lnTo>
                    <a:cubicBezTo>
                      <a:pt x="77" y="3970"/>
                      <a:pt x="1001" y="3399"/>
                      <a:pt x="1621" y="2393"/>
                    </a:cubicBezTo>
                    <a:cubicBezTo>
                      <a:pt x="2222" y="1436"/>
                      <a:pt x="2351" y="413"/>
                      <a:pt x="2360" y="304"/>
                    </a:cubicBezTo>
                    <a:lnTo>
                      <a:pt x="2506" y="36"/>
                    </a:lnTo>
                    <a:lnTo>
                      <a:pt x="24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flipH="1">
                <a:off x="3484924" y="911354"/>
                <a:ext cx="169296" cy="195429"/>
              </a:xfrm>
              <a:custGeom>
                <a:rect b="b" l="l" r="r" t="t"/>
                <a:pathLst>
                  <a:path extrusionOk="0" h="1391" w="1205">
                    <a:moveTo>
                      <a:pt x="1076" y="1"/>
                    </a:moveTo>
                    <a:lnTo>
                      <a:pt x="1027" y="44"/>
                    </a:lnTo>
                    <a:lnTo>
                      <a:pt x="1010" y="47"/>
                    </a:lnTo>
                    <a:cubicBezTo>
                      <a:pt x="1004" y="47"/>
                      <a:pt x="571" y="116"/>
                      <a:pt x="0" y="344"/>
                    </a:cubicBezTo>
                    <a:lnTo>
                      <a:pt x="0" y="430"/>
                    </a:lnTo>
                    <a:cubicBezTo>
                      <a:pt x="410" y="265"/>
                      <a:pt x="753" y="182"/>
                      <a:pt x="918" y="149"/>
                    </a:cubicBezTo>
                    <a:lnTo>
                      <a:pt x="928" y="163"/>
                    </a:lnTo>
                    <a:cubicBezTo>
                      <a:pt x="809" y="354"/>
                      <a:pt x="495" y="829"/>
                      <a:pt x="4" y="1285"/>
                    </a:cubicBezTo>
                    <a:lnTo>
                      <a:pt x="4" y="1390"/>
                    </a:lnTo>
                    <a:cubicBezTo>
                      <a:pt x="581" y="859"/>
                      <a:pt x="931" y="295"/>
                      <a:pt x="1023" y="143"/>
                    </a:cubicBezTo>
                    <a:lnTo>
                      <a:pt x="12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flipH="1">
                <a:off x="2563136" y="911354"/>
                <a:ext cx="1091506" cy="1696758"/>
              </a:xfrm>
              <a:custGeom>
                <a:rect b="b" l="l" r="r" t="t"/>
                <a:pathLst>
                  <a:path extrusionOk="0" h="12077" w="7769">
                    <a:moveTo>
                      <a:pt x="2750" y="1546"/>
                    </a:moveTo>
                    <a:cubicBezTo>
                      <a:pt x="3306" y="1546"/>
                      <a:pt x="4225" y="1611"/>
                      <a:pt x="5155" y="1948"/>
                    </a:cubicBezTo>
                    <a:cubicBezTo>
                      <a:pt x="6436" y="2413"/>
                      <a:pt x="7356" y="3252"/>
                      <a:pt x="7594" y="3483"/>
                    </a:cubicBezTo>
                    <a:cubicBezTo>
                      <a:pt x="7505" y="3490"/>
                      <a:pt x="7350" y="3499"/>
                      <a:pt x="7145" y="3499"/>
                    </a:cubicBezTo>
                    <a:cubicBezTo>
                      <a:pt x="6590" y="3499"/>
                      <a:pt x="5675" y="3434"/>
                      <a:pt x="4739" y="3097"/>
                    </a:cubicBezTo>
                    <a:cubicBezTo>
                      <a:pt x="3462" y="2628"/>
                      <a:pt x="2541" y="1793"/>
                      <a:pt x="2300" y="1562"/>
                    </a:cubicBezTo>
                    <a:cubicBezTo>
                      <a:pt x="2389" y="1555"/>
                      <a:pt x="2545" y="1546"/>
                      <a:pt x="2750" y="1546"/>
                    </a:cubicBezTo>
                    <a:close/>
                    <a:moveTo>
                      <a:pt x="3337" y="3978"/>
                    </a:moveTo>
                    <a:lnTo>
                      <a:pt x="3337" y="3978"/>
                    </a:lnTo>
                    <a:cubicBezTo>
                      <a:pt x="3667" y="3991"/>
                      <a:pt x="4495" y="4057"/>
                      <a:pt x="5320" y="4433"/>
                    </a:cubicBezTo>
                    <a:cubicBezTo>
                      <a:pt x="6109" y="4790"/>
                      <a:pt x="6683" y="5344"/>
                      <a:pt x="6931" y="5605"/>
                    </a:cubicBezTo>
                    <a:lnTo>
                      <a:pt x="3337" y="3978"/>
                    </a:lnTo>
                    <a:close/>
                    <a:moveTo>
                      <a:pt x="3363" y="4077"/>
                    </a:moveTo>
                    <a:lnTo>
                      <a:pt x="6917" y="5687"/>
                    </a:lnTo>
                    <a:cubicBezTo>
                      <a:pt x="6571" y="5674"/>
                      <a:pt x="5762" y="5605"/>
                      <a:pt x="4954" y="5232"/>
                    </a:cubicBezTo>
                    <a:cubicBezTo>
                      <a:pt x="4181" y="4882"/>
                      <a:pt x="3617" y="4344"/>
                      <a:pt x="3363" y="4077"/>
                    </a:cubicBezTo>
                    <a:close/>
                    <a:moveTo>
                      <a:pt x="4000" y="5803"/>
                    </a:moveTo>
                    <a:lnTo>
                      <a:pt x="4000" y="5803"/>
                    </a:lnTo>
                    <a:cubicBezTo>
                      <a:pt x="4264" y="5872"/>
                      <a:pt x="5119" y="6133"/>
                      <a:pt x="5881" y="6737"/>
                    </a:cubicBezTo>
                    <a:cubicBezTo>
                      <a:pt x="6647" y="7344"/>
                      <a:pt x="7086" y="8120"/>
                      <a:pt x="7214" y="8364"/>
                    </a:cubicBezTo>
                    <a:cubicBezTo>
                      <a:pt x="6950" y="8294"/>
                      <a:pt x="6096" y="8034"/>
                      <a:pt x="5333" y="7426"/>
                    </a:cubicBezTo>
                    <a:cubicBezTo>
                      <a:pt x="4571" y="6819"/>
                      <a:pt x="4129" y="6044"/>
                      <a:pt x="4000" y="5803"/>
                    </a:cubicBezTo>
                    <a:close/>
                    <a:moveTo>
                      <a:pt x="3469" y="6450"/>
                    </a:moveTo>
                    <a:lnTo>
                      <a:pt x="2218" y="9879"/>
                    </a:lnTo>
                    <a:cubicBezTo>
                      <a:pt x="2208" y="9539"/>
                      <a:pt x="2218" y="8799"/>
                      <a:pt x="2492" y="8047"/>
                    </a:cubicBezTo>
                    <a:cubicBezTo>
                      <a:pt x="2772" y="7275"/>
                      <a:pt x="3248" y="6691"/>
                      <a:pt x="3469" y="6450"/>
                    </a:cubicBezTo>
                    <a:close/>
                    <a:moveTo>
                      <a:pt x="3531" y="6502"/>
                    </a:moveTo>
                    <a:lnTo>
                      <a:pt x="3531" y="6502"/>
                    </a:lnTo>
                    <a:cubicBezTo>
                      <a:pt x="3548" y="6842"/>
                      <a:pt x="3531" y="7575"/>
                      <a:pt x="3257" y="8327"/>
                    </a:cubicBezTo>
                    <a:cubicBezTo>
                      <a:pt x="2984" y="9093"/>
                      <a:pt x="2508" y="9671"/>
                      <a:pt x="2284" y="9918"/>
                    </a:cubicBezTo>
                    <a:lnTo>
                      <a:pt x="3531" y="6502"/>
                    </a:lnTo>
                    <a:close/>
                    <a:moveTo>
                      <a:pt x="4561" y="8103"/>
                    </a:moveTo>
                    <a:lnTo>
                      <a:pt x="4561" y="8103"/>
                    </a:lnTo>
                    <a:cubicBezTo>
                      <a:pt x="4799" y="8169"/>
                      <a:pt x="5472" y="8380"/>
                      <a:pt x="6076" y="8859"/>
                    </a:cubicBezTo>
                    <a:cubicBezTo>
                      <a:pt x="6601" y="9275"/>
                      <a:pt x="6937" y="9789"/>
                      <a:pt x="7096" y="10060"/>
                    </a:cubicBezTo>
                    <a:lnTo>
                      <a:pt x="4561" y="8103"/>
                    </a:lnTo>
                    <a:close/>
                    <a:moveTo>
                      <a:pt x="4660" y="8281"/>
                    </a:moveTo>
                    <a:lnTo>
                      <a:pt x="7069" y="10143"/>
                    </a:lnTo>
                    <a:cubicBezTo>
                      <a:pt x="6789" y="10060"/>
                      <a:pt x="6188" y="9846"/>
                      <a:pt x="5637" y="9410"/>
                    </a:cubicBezTo>
                    <a:cubicBezTo>
                      <a:pt x="5155" y="9027"/>
                      <a:pt x="4835" y="8565"/>
                      <a:pt x="4660" y="8281"/>
                    </a:cubicBezTo>
                    <a:close/>
                    <a:moveTo>
                      <a:pt x="3941" y="8021"/>
                    </a:moveTo>
                    <a:cubicBezTo>
                      <a:pt x="3944" y="8030"/>
                      <a:pt x="3944" y="8037"/>
                      <a:pt x="3947" y="8050"/>
                    </a:cubicBezTo>
                    <a:cubicBezTo>
                      <a:pt x="3795" y="9083"/>
                      <a:pt x="3482" y="10822"/>
                      <a:pt x="3317" y="11707"/>
                    </a:cubicBezTo>
                    <a:cubicBezTo>
                      <a:pt x="3234" y="11357"/>
                      <a:pt x="3119" y="10648"/>
                      <a:pt x="3234" y="9879"/>
                    </a:cubicBezTo>
                    <a:cubicBezTo>
                      <a:pt x="3373" y="8971"/>
                      <a:pt x="3795" y="8245"/>
                      <a:pt x="3941" y="8021"/>
                    </a:cubicBezTo>
                    <a:close/>
                    <a:moveTo>
                      <a:pt x="3997" y="8255"/>
                    </a:moveTo>
                    <a:cubicBezTo>
                      <a:pt x="4069" y="8631"/>
                      <a:pt x="4165" y="9288"/>
                      <a:pt x="4056" y="10001"/>
                    </a:cubicBezTo>
                    <a:cubicBezTo>
                      <a:pt x="3924" y="10862"/>
                      <a:pt x="3531" y="11562"/>
                      <a:pt x="3373" y="11819"/>
                    </a:cubicBezTo>
                    <a:cubicBezTo>
                      <a:pt x="3413" y="11634"/>
                      <a:pt x="3795" y="9568"/>
                      <a:pt x="3997" y="8255"/>
                    </a:cubicBezTo>
                    <a:close/>
                    <a:moveTo>
                      <a:pt x="3340" y="11826"/>
                    </a:moveTo>
                    <a:lnTo>
                      <a:pt x="3366" y="11829"/>
                    </a:lnTo>
                    <a:cubicBezTo>
                      <a:pt x="3363" y="11842"/>
                      <a:pt x="3356" y="11849"/>
                      <a:pt x="3350" y="11859"/>
                    </a:cubicBezTo>
                    <a:cubicBezTo>
                      <a:pt x="3347" y="11849"/>
                      <a:pt x="3347" y="11836"/>
                      <a:pt x="3340" y="11826"/>
                    </a:cubicBezTo>
                    <a:close/>
                    <a:moveTo>
                      <a:pt x="4419" y="8743"/>
                    </a:moveTo>
                    <a:cubicBezTo>
                      <a:pt x="4574" y="8925"/>
                      <a:pt x="5020" y="9476"/>
                      <a:pt x="5261" y="10212"/>
                    </a:cubicBezTo>
                    <a:cubicBezTo>
                      <a:pt x="5495" y="10951"/>
                      <a:pt x="5452" y="11654"/>
                      <a:pt x="5429" y="11895"/>
                    </a:cubicBezTo>
                    <a:cubicBezTo>
                      <a:pt x="5271" y="11714"/>
                      <a:pt x="4825" y="11159"/>
                      <a:pt x="4587" y="10426"/>
                    </a:cubicBezTo>
                    <a:cubicBezTo>
                      <a:pt x="4353" y="9690"/>
                      <a:pt x="4393" y="8981"/>
                      <a:pt x="4419" y="8743"/>
                    </a:cubicBezTo>
                    <a:close/>
                    <a:moveTo>
                      <a:pt x="1472" y="1"/>
                    </a:moveTo>
                    <a:cubicBezTo>
                      <a:pt x="1551" y="192"/>
                      <a:pt x="1640" y="400"/>
                      <a:pt x="1736" y="631"/>
                    </a:cubicBezTo>
                    <a:lnTo>
                      <a:pt x="1720" y="625"/>
                    </a:lnTo>
                    <a:lnTo>
                      <a:pt x="1597" y="819"/>
                    </a:lnTo>
                    <a:lnTo>
                      <a:pt x="1564" y="839"/>
                    </a:lnTo>
                    <a:cubicBezTo>
                      <a:pt x="1551" y="842"/>
                      <a:pt x="789" y="1291"/>
                      <a:pt x="0" y="2126"/>
                    </a:cubicBezTo>
                    <a:lnTo>
                      <a:pt x="0" y="2242"/>
                    </a:lnTo>
                    <a:cubicBezTo>
                      <a:pt x="630" y="1555"/>
                      <a:pt x="1261" y="1123"/>
                      <a:pt x="1502" y="971"/>
                    </a:cubicBezTo>
                    <a:lnTo>
                      <a:pt x="1502" y="971"/>
                    </a:lnTo>
                    <a:lnTo>
                      <a:pt x="0" y="3337"/>
                    </a:lnTo>
                    <a:lnTo>
                      <a:pt x="0" y="3486"/>
                    </a:lnTo>
                    <a:lnTo>
                      <a:pt x="1518" y="1090"/>
                    </a:lnTo>
                    <a:lnTo>
                      <a:pt x="1518" y="1090"/>
                    </a:lnTo>
                    <a:cubicBezTo>
                      <a:pt x="1452" y="1588"/>
                      <a:pt x="1218" y="2875"/>
                      <a:pt x="469" y="4080"/>
                    </a:cubicBezTo>
                    <a:cubicBezTo>
                      <a:pt x="320" y="4318"/>
                      <a:pt x="165" y="4535"/>
                      <a:pt x="0" y="4737"/>
                    </a:cubicBezTo>
                    <a:lnTo>
                      <a:pt x="0" y="4862"/>
                    </a:lnTo>
                    <a:cubicBezTo>
                      <a:pt x="185" y="4634"/>
                      <a:pt x="370" y="4387"/>
                      <a:pt x="535" y="4120"/>
                    </a:cubicBezTo>
                    <a:cubicBezTo>
                      <a:pt x="1399" y="2737"/>
                      <a:pt x="1588" y="1238"/>
                      <a:pt x="1617" y="935"/>
                    </a:cubicBezTo>
                    <a:lnTo>
                      <a:pt x="1759" y="707"/>
                    </a:lnTo>
                    <a:cubicBezTo>
                      <a:pt x="2020" y="1331"/>
                      <a:pt x="2327" y="2080"/>
                      <a:pt x="2634" y="2875"/>
                    </a:cubicBezTo>
                    <a:lnTo>
                      <a:pt x="2594" y="2852"/>
                    </a:lnTo>
                    <a:lnTo>
                      <a:pt x="2393" y="3182"/>
                    </a:lnTo>
                    <a:cubicBezTo>
                      <a:pt x="2116" y="3367"/>
                      <a:pt x="1162" y="4060"/>
                      <a:pt x="482" y="5153"/>
                    </a:cubicBezTo>
                    <a:cubicBezTo>
                      <a:pt x="284" y="5473"/>
                      <a:pt x="125" y="5793"/>
                      <a:pt x="3" y="6100"/>
                    </a:cubicBezTo>
                    <a:lnTo>
                      <a:pt x="3" y="6318"/>
                    </a:lnTo>
                    <a:cubicBezTo>
                      <a:pt x="135" y="5958"/>
                      <a:pt x="314" y="5575"/>
                      <a:pt x="548" y="5196"/>
                    </a:cubicBezTo>
                    <a:cubicBezTo>
                      <a:pt x="1125" y="4268"/>
                      <a:pt x="1904" y="3631"/>
                      <a:pt x="2284" y="3354"/>
                    </a:cubicBezTo>
                    <a:lnTo>
                      <a:pt x="2284" y="3354"/>
                    </a:lnTo>
                    <a:lnTo>
                      <a:pt x="3" y="7047"/>
                    </a:lnTo>
                    <a:lnTo>
                      <a:pt x="3" y="7195"/>
                    </a:lnTo>
                    <a:lnTo>
                      <a:pt x="2442" y="3248"/>
                    </a:lnTo>
                    <a:lnTo>
                      <a:pt x="2442" y="3248"/>
                    </a:lnTo>
                    <a:cubicBezTo>
                      <a:pt x="2396" y="3575"/>
                      <a:pt x="2198" y="4720"/>
                      <a:pt x="1525" y="5803"/>
                    </a:cubicBezTo>
                    <a:cubicBezTo>
                      <a:pt x="1043" y="6578"/>
                      <a:pt x="416" y="7149"/>
                      <a:pt x="3" y="7479"/>
                    </a:cubicBezTo>
                    <a:lnTo>
                      <a:pt x="3" y="7578"/>
                    </a:lnTo>
                    <a:cubicBezTo>
                      <a:pt x="419" y="7255"/>
                      <a:pt x="1083" y="6661"/>
                      <a:pt x="1591" y="5842"/>
                    </a:cubicBezTo>
                    <a:cubicBezTo>
                      <a:pt x="2393" y="4559"/>
                      <a:pt x="2531" y="3179"/>
                      <a:pt x="2531" y="3166"/>
                    </a:cubicBezTo>
                    <a:lnTo>
                      <a:pt x="2541" y="3090"/>
                    </a:lnTo>
                    <a:lnTo>
                      <a:pt x="2650" y="2908"/>
                    </a:lnTo>
                    <a:cubicBezTo>
                      <a:pt x="2987" y="3773"/>
                      <a:pt x="3323" y="4687"/>
                      <a:pt x="3604" y="5542"/>
                    </a:cubicBezTo>
                    <a:cubicBezTo>
                      <a:pt x="3647" y="5664"/>
                      <a:pt x="3683" y="5786"/>
                      <a:pt x="3723" y="5905"/>
                    </a:cubicBezTo>
                    <a:lnTo>
                      <a:pt x="3680" y="5889"/>
                    </a:lnTo>
                    <a:lnTo>
                      <a:pt x="3541" y="6268"/>
                    </a:lnTo>
                    <a:lnTo>
                      <a:pt x="3538" y="6271"/>
                    </a:lnTo>
                    <a:cubicBezTo>
                      <a:pt x="3531" y="6281"/>
                      <a:pt x="2799" y="6984"/>
                      <a:pt x="2419" y="8024"/>
                    </a:cubicBezTo>
                    <a:cubicBezTo>
                      <a:pt x="2046" y="9063"/>
                      <a:pt x="2152" y="10077"/>
                      <a:pt x="2155" y="10083"/>
                    </a:cubicBezTo>
                    <a:lnTo>
                      <a:pt x="2165" y="10162"/>
                    </a:lnTo>
                    <a:lnTo>
                      <a:pt x="2221" y="10110"/>
                    </a:lnTo>
                    <a:cubicBezTo>
                      <a:pt x="2231" y="10100"/>
                      <a:pt x="2960" y="9393"/>
                      <a:pt x="3340" y="8354"/>
                    </a:cubicBezTo>
                    <a:cubicBezTo>
                      <a:pt x="3686" y="7397"/>
                      <a:pt x="3620" y="6466"/>
                      <a:pt x="3607" y="6318"/>
                    </a:cubicBezTo>
                    <a:lnTo>
                      <a:pt x="3739" y="5955"/>
                    </a:lnTo>
                    <a:cubicBezTo>
                      <a:pt x="3881" y="6400"/>
                      <a:pt x="4003" y="6819"/>
                      <a:pt x="4102" y="7209"/>
                    </a:cubicBezTo>
                    <a:lnTo>
                      <a:pt x="4036" y="7225"/>
                    </a:lnTo>
                    <a:cubicBezTo>
                      <a:pt x="4053" y="7281"/>
                      <a:pt x="4030" y="7522"/>
                      <a:pt x="3980" y="7865"/>
                    </a:cubicBezTo>
                    <a:lnTo>
                      <a:pt x="3970" y="7842"/>
                    </a:lnTo>
                    <a:lnTo>
                      <a:pt x="3927" y="7908"/>
                    </a:lnTo>
                    <a:cubicBezTo>
                      <a:pt x="3921" y="7918"/>
                      <a:pt x="3333" y="8763"/>
                      <a:pt x="3162" y="9869"/>
                    </a:cubicBezTo>
                    <a:cubicBezTo>
                      <a:pt x="2993" y="10978"/>
                      <a:pt x="3304" y="11961"/>
                      <a:pt x="3304" y="11968"/>
                    </a:cubicBezTo>
                    <a:lnTo>
                      <a:pt x="3327" y="12044"/>
                    </a:lnTo>
                    <a:lnTo>
                      <a:pt x="3373" y="11978"/>
                    </a:lnTo>
                    <a:cubicBezTo>
                      <a:pt x="3376" y="11968"/>
                      <a:pt x="3967" y="11123"/>
                      <a:pt x="4135" y="10017"/>
                    </a:cubicBezTo>
                    <a:cubicBezTo>
                      <a:pt x="4274" y="9143"/>
                      <a:pt x="4109" y="8347"/>
                      <a:pt x="4030" y="8047"/>
                    </a:cubicBezTo>
                    <a:cubicBezTo>
                      <a:pt x="4082" y="7677"/>
                      <a:pt x="4115" y="7393"/>
                      <a:pt x="4115" y="7265"/>
                    </a:cubicBezTo>
                    <a:cubicBezTo>
                      <a:pt x="4175" y="7492"/>
                      <a:pt x="4218" y="7707"/>
                      <a:pt x="4257" y="7902"/>
                    </a:cubicBezTo>
                    <a:lnTo>
                      <a:pt x="4224" y="7941"/>
                    </a:lnTo>
                    <a:lnTo>
                      <a:pt x="4267" y="7974"/>
                    </a:lnTo>
                    <a:cubicBezTo>
                      <a:pt x="4317" y="8265"/>
                      <a:pt x="4340" y="8516"/>
                      <a:pt x="4330" y="8710"/>
                    </a:cubicBezTo>
                    <a:lnTo>
                      <a:pt x="4347" y="8710"/>
                    </a:lnTo>
                    <a:cubicBezTo>
                      <a:pt x="4323" y="8921"/>
                      <a:pt x="4267" y="9671"/>
                      <a:pt x="4521" y="10456"/>
                    </a:cubicBezTo>
                    <a:cubicBezTo>
                      <a:pt x="4812" y="11374"/>
                      <a:pt x="5432" y="12014"/>
                      <a:pt x="5436" y="12017"/>
                    </a:cubicBezTo>
                    <a:lnTo>
                      <a:pt x="5488" y="12077"/>
                    </a:lnTo>
                    <a:lnTo>
                      <a:pt x="5502" y="11997"/>
                    </a:lnTo>
                    <a:cubicBezTo>
                      <a:pt x="5502" y="11991"/>
                      <a:pt x="5634" y="11110"/>
                      <a:pt x="5337" y="10192"/>
                    </a:cubicBezTo>
                    <a:cubicBezTo>
                      <a:pt x="5043" y="9271"/>
                      <a:pt x="4426" y="8631"/>
                      <a:pt x="4422" y="8628"/>
                    </a:cubicBezTo>
                    <a:lnTo>
                      <a:pt x="4413" y="8618"/>
                    </a:lnTo>
                    <a:cubicBezTo>
                      <a:pt x="4413" y="8453"/>
                      <a:pt x="4396" y="8265"/>
                      <a:pt x="4363" y="8047"/>
                    </a:cubicBezTo>
                    <a:lnTo>
                      <a:pt x="4363" y="8047"/>
                    </a:lnTo>
                    <a:lnTo>
                      <a:pt x="4508" y="8156"/>
                    </a:lnTo>
                    <a:cubicBezTo>
                      <a:pt x="4630" y="8384"/>
                      <a:pt x="4993" y="8994"/>
                      <a:pt x="5597" y="9473"/>
                    </a:cubicBezTo>
                    <a:cubicBezTo>
                      <a:pt x="6353" y="10077"/>
                      <a:pt x="7218" y="10265"/>
                      <a:pt x="7228" y="10265"/>
                    </a:cubicBezTo>
                    <a:lnTo>
                      <a:pt x="7304" y="10281"/>
                    </a:lnTo>
                    <a:lnTo>
                      <a:pt x="7271" y="10212"/>
                    </a:lnTo>
                    <a:cubicBezTo>
                      <a:pt x="7267" y="10202"/>
                      <a:pt x="6888" y="9403"/>
                      <a:pt x="6132" y="8799"/>
                    </a:cubicBezTo>
                    <a:cubicBezTo>
                      <a:pt x="5379" y="8199"/>
                      <a:pt x="4512" y="8007"/>
                      <a:pt x="4505" y="8007"/>
                    </a:cubicBezTo>
                    <a:lnTo>
                      <a:pt x="4426" y="7991"/>
                    </a:lnTo>
                    <a:lnTo>
                      <a:pt x="4426" y="7997"/>
                    </a:lnTo>
                    <a:lnTo>
                      <a:pt x="4343" y="7935"/>
                    </a:lnTo>
                    <a:cubicBezTo>
                      <a:pt x="4234" y="7308"/>
                      <a:pt x="4010" y="6499"/>
                      <a:pt x="3719" y="5625"/>
                    </a:cubicBezTo>
                    <a:lnTo>
                      <a:pt x="3719" y="5625"/>
                    </a:lnTo>
                    <a:lnTo>
                      <a:pt x="3884" y="5740"/>
                    </a:lnTo>
                    <a:lnTo>
                      <a:pt x="3898" y="5763"/>
                    </a:lnTo>
                    <a:cubicBezTo>
                      <a:pt x="3901" y="5773"/>
                      <a:pt x="4366" y="6753"/>
                      <a:pt x="5290" y="7492"/>
                    </a:cubicBezTo>
                    <a:cubicBezTo>
                      <a:pt x="6214" y="8228"/>
                      <a:pt x="7277" y="8463"/>
                      <a:pt x="7287" y="8463"/>
                    </a:cubicBezTo>
                    <a:lnTo>
                      <a:pt x="7366" y="8479"/>
                    </a:lnTo>
                    <a:lnTo>
                      <a:pt x="7333" y="8410"/>
                    </a:lnTo>
                    <a:cubicBezTo>
                      <a:pt x="7330" y="8400"/>
                      <a:pt x="6865" y="7420"/>
                      <a:pt x="5941" y="6681"/>
                    </a:cubicBezTo>
                    <a:cubicBezTo>
                      <a:pt x="5016" y="5945"/>
                      <a:pt x="3954" y="5710"/>
                      <a:pt x="3944" y="5710"/>
                    </a:cubicBezTo>
                    <a:lnTo>
                      <a:pt x="3931" y="5707"/>
                    </a:lnTo>
                    <a:lnTo>
                      <a:pt x="3947" y="5681"/>
                    </a:lnTo>
                    <a:lnTo>
                      <a:pt x="3683" y="5496"/>
                    </a:lnTo>
                    <a:cubicBezTo>
                      <a:pt x="3518" y="5001"/>
                      <a:pt x="3337" y="4489"/>
                      <a:pt x="3152" y="3981"/>
                    </a:cubicBezTo>
                    <a:lnTo>
                      <a:pt x="3152" y="3981"/>
                    </a:lnTo>
                    <a:lnTo>
                      <a:pt x="3191" y="3998"/>
                    </a:lnTo>
                    <a:cubicBezTo>
                      <a:pt x="3327" y="4159"/>
                      <a:pt x="3977" y="4869"/>
                      <a:pt x="4934" y="5308"/>
                    </a:cubicBezTo>
                    <a:cubicBezTo>
                      <a:pt x="5884" y="5743"/>
                      <a:pt x="6851" y="5770"/>
                      <a:pt x="7063" y="5770"/>
                    </a:cubicBezTo>
                    <a:lnTo>
                      <a:pt x="7102" y="5770"/>
                    </a:lnTo>
                    <a:lnTo>
                      <a:pt x="7181" y="5763"/>
                    </a:lnTo>
                    <a:lnTo>
                      <a:pt x="7132" y="5704"/>
                    </a:lnTo>
                    <a:cubicBezTo>
                      <a:pt x="7122" y="5694"/>
                      <a:pt x="6439" y="4852"/>
                      <a:pt x="5363" y="4361"/>
                    </a:cubicBezTo>
                    <a:cubicBezTo>
                      <a:pt x="4389" y="3920"/>
                      <a:pt x="3413" y="3898"/>
                      <a:pt x="3224" y="3898"/>
                    </a:cubicBezTo>
                    <a:cubicBezTo>
                      <a:pt x="3204" y="3898"/>
                      <a:pt x="3192" y="3899"/>
                      <a:pt x="3191" y="3899"/>
                    </a:cubicBezTo>
                    <a:lnTo>
                      <a:pt x="3168" y="3899"/>
                    </a:lnTo>
                    <a:lnTo>
                      <a:pt x="3109" y="3875"/>
                    </a:lnTo>
                    <a:cubicBezTo>
                      <a:pt x="2812" y="3073"/>
                      <a:pt x="2498" y="2281"/>
                      <a:pt x="2215" y="1578"/>
                    </a:cubicBezTo>
                    <a:lnTo>
                      <a:pt x="2215" y="1578"/>
                    </a:lnTo>
                    <a:cubicBezTo>
                      <a:pt x="2360" y="1720"/>
                      <a:pt x="3333" y="2668"/>
                      <a:pt x="4719" y="3169"/>
                    </a:cubicBezTo>
                    <a:cubicBezTo>
                      <a:pt x="5660" y="3512"/>
                      <a:pt x="6591" y="3578"/>
                      <a:pt x="7152" y="3578"/>
                    </a:cubicBezTo>
                    <a:cubicBezTo>
                      <a:pt x="7478" y="3578"/>
                      <a:pt x="7680" y="3559"/>
                      <a:pt x="7690" y="3559"/>
                    </a:cubicBezTo>
                    <a:lnTo>
                      <a:pt x="7769" y="3549"/>
                    </a:lnTo>
                    <a:lnTo>
                      <a:pt x="7713" y="3493"/>
                    </a:lnTo>
                    <a:cubicBezTo>
                      <a:pt x="7706" y="3479"/>
                      <a:pt x="6686" y="2423"/>
                      <a:pt x="5188" y="1879"/>
                    </a:cubicBezTo>
                    <a:cubicBezTo>
                      <a:pt x="4231" y="1532"/>
                      <a:pt x="3294" y="1469"/>
                      <a:pt x="2735" y="1469"/>
                    </a:cubicBezTo>
                    <a:cubicBezTo>
                      <a:pt x="2416" y="1469"/>
                      <a:pt x="2221" y="1489"/>
                      <a:pt x="2215" y="1489"/>
                    </a:cubicBezTo>
                    <a:lnTo>
                      <a:pt x="2178" y="1496"/>
                    </a:lnTo>
                    <a:cubicBezTo>
                      <a:pt x="1947" y="922"/>
                      <a:pt x="1733" y="410"/>
                      <a:pt x="1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flipH="1">
                <a:off x="2854803" y="910933"/>
                <a:ext cx="524468" cy="98487"/>
              </a:xfrm>
              <a:custGeom>
                <a:rect b="b" l="l" r="r" t="t"/>
                <a:pathLst>
                  <a:path extrusionOk="0" h="701" w="3733">
                    <a:moveTo>
                      <a:pt x="1073" y="1"/>
                    </a:moveTo>
                    <a:lnTo>
                      <a:pt x="3476" y="545"/>
                    </a:lnTo>
                    <a:cubicBezTo>
                      <a:pt x="3292" y="576"/>
                      <a:pt x="2961" y="620"/>
                      <a:pt x="2556" y="620"/>
                    </a:cubicBezTo>
                    <a:cubicBezTo>
                      <a:pt x="2226" y="620"/>
                      <a:pt x="1846" y="591"/>
                      <a:pt x="1456" y="502"/>
                    </a:cubicBezTo>
                    <a:cubicBezTo>
                      <a:pt x="948" y="387"/>
                      <a:pt x="499" y="189"/>
                      <a:pt x="159" y="4"/>
                    </a:cubicBezTo>
                    <a:lnTo>
                      <a:pt x="0" y="4"/>
                    </a:lnTo>
                    <a:cubicBezTo>
                      <a:pt x="354" y="212"/>
                      <a:pt x="858" y="449"/>
                      <a:pt x="1439" y="581"/>
                    </a:cubicBezTo>
                    <a:cubicBezTo>
                      <a:pt x="1832" y="674"/>
                      <a:pt x="2218" y="700"/>
                      <a:pt x="2552" y="700"/>
                    </a:cubicBezTo>
                    <a:cubicBezTo>
                      <a:pt x="3192" y="700"/>
                      <a:pt x="3651" y="595"/>
                      <a:pt x="3654" y="591"/>
                    </a:cubicBezTo>
                    <a:lnTo>
                      <a:pt x="3733" y="568"/>
                    </a:lnTo>
                    <a:lnTo>
                      <a:pt x="3670" y="519"/>
                    </a:lnTo>
                    <a:cubicBezTo>
                      <a:pt x="3667" y="515"/>
                      <a:pt x="3347" y="261"/>
                      <a:pt x="2842" y="1"/>
                    </a:cubicBezTo>
                    <a:lnTo>
                      <a:pt x="2664" y="1"/>
                    </a:lnTo>
                    <a:cubicBezTo>
                      <a:pt x="3014" y="169"/>
                      <a:pt x="3291" y="344"/>
                      <a:pt x="3456" y="459"/>
                    </a:cubicBezTo>
                    <a:lnTo>
                      <a:pt x="14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flipH="1">
                <a:off x="2411963" y="1084305"/>
                <a:ext cx="1036010" cy="1883616"/>
              </a:xfrm>
              <a:custGeom>
                <a:rect b="b" l="l" r="r" t="t"/>
                <a:pathLst>
                  <a:path extrusionOk="0" h="13407" w="7374">
                    <a:moveTo>
                      <a:pt x="1582" y="1"/>
                    </a:moveTo>
                    <a:cubicBezTo>
                      <a:pt x="780" y="1007"/>
                      <a:pt x="357" y="2281"/>
                      <a:pt x="522" y="3671"/>
                    </a:cubicBezTo>
                    <a:cubicBezTo>
                      <a:pt x="565" y="4077"/>
                      <a:pt x="641" y="4252"/>
                      <a:pt x="879" y="5440"/>
                    </a:cubicBezTo>
                    <a:cubicBezTo>
                      <a:pt x="1120" y="6625"/>
                      <a:pt x="31" y="8667"/>
                      <a:pt x="31" y="8667"/>
                    </a:cubicBezTo>
                    <a:cubicBezTo>
                      <a:pt x="1" y="8773"/>
                      <a:pt x="67" y="8885"/>
                      <a:pt x="179" y="8912"/>
                    </a:cubicBezTo>
                    <a:lnTo>
                      <a:pt x="1031" y="9100"/>
                    </a:lnTo>
                    <a:cubicBezTo>
                      <a:pt x="1196" y="9136"/>
                      <a:pt x="1298" y="9301"/>
                      <a:pt x="1255" y="9466"/>
                    </a:cubicBezTo>
                    <a:lnTo>
                      <a:pt x="1083" y="10093"/>
                    </a:lnTo>
                    <a:lnTo>
                      <a:pt x="1513" y="10351"/>
                    </a:lnTo>
                    <a:cubicBezTo>
                      <a:pt x="1513" y="10351"/>
                      <a:pt x="1334" y="10621"/>
                      <a:pt x="1513" y="11001"/>
                    </a:cubicBezTo>
                    <a:cubicBezTo>
                      <a:pt x="1595" y="11182"/>
                      <a:pt x="1981" y="11298"/>
                      <a:pt x="1819" y="11865"/>
                    </a:cubicBezTo>
                    <a:cubicBezTo>
                      <a:pt x="1475" y="13075"/>
                      <a:pt x="2082" y="13407"/>
                      <a:pt x="2286" y="13407"/>
                    </a:cubicBezTo>
                    <a:cubicBezTo>
                      <a:pt x="2289" y="13407"/>
                      <a:pt x="2292" y="13407"/>
                      <a:pt x="2295" y="13407"/>
                    </a:cubicBezTo>
                    <a:cubicBezTo>
                      <a:pt x="3097" y="13383"/>
                      <a:pt x="3889" y="12796"/>
                      <a:pt x="4773" y="12684"/>
                    </a:cubicBezTo>
                    <a:cubicBezTo>
                      <a:pt x="5001" y="12314"/>
                      <a:pt x="5295" y="11948"/>
                      <a:pt x="5654" y="11585"/>
                    </a:cubicBezTo>
                    <a:cubicBezTo>
                      <a:pt x="7337" y="9892"/>
                      <a:pt x="7374" y="7360"/>
                      <a:pt x="5734" y="6423"/>
                    </a:cubicBezTo>
                    <a:cubicBezTo>
                      <a:pt x="3021" y="4869"/>
                      <a:pt x="3631" y="2819"/>
                      <a:pt x="3008" y="1222"/>
                    </a:cubicBezTo>
                    <a:cubicBezTo>
                      <a:pt x="2609" y="194"/>
                      <a:pt x="2142" y="10"/>
                      <a:pt x="1859" y="10"/>
                    </a:cubicBezTo>
                    <a:cubicBezTo>
                      <a:pt x="1702" y="10"/>
                      <a:pt x="1602" y="67"/>
                      <a:pt x="1602" y="67"/>
                    </a:cubicBezTo>
                    <a:cubicBezTo>
                      <a:pt x="1595" y="44"/>
                      <a:pt x="1588" y="24"/>
                      <a:pt x="15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flipH="1">
                <a:off x="2448070" y="1070958"/>
                <a:ext cx="1003977" cy="1903005"/>
              </a:xfrm>
              <a:custGeom>
                <a:rect b="b" l="l" r="r" t="t"/>
                <a:pathLst>
                  <a:path extrusionOk="0" h="13545" w="7146">
                    <a:moveTo>
                      <a:pt x="1890" y="141"/>
                    </a:moveTo>
                    <a:cubicBezTo>
                      <a:pt x="1954" y="141"/>
                      <a:pt x="2030" y="151"/>
                      <a:pt x="2112" y="182"/>
                    </a:cubicBezTo>
                    <a:cubicBezTo>
                      <a:pt x="2446" y="304"/>
                      <a:pt x="2756" y="700"/>
                      <a:pt x="3000" y="1327"/>
                    </a:cubicBezTo>
                    <a:cubicBezTo>
                      <a:pt x="3172" y="1766"/>
                      <a:pt x="3248" y="2234"/>
                      <a:pt x="3330" y="2729"/>
                    </a:cubicBezTo>
                    <a:cubicBezTo>
                      <a:pt x="3535" y="3987"/>
                      <a:pt x="3766" y="5416"/>
                      <a:pt x="5746" y="6551"/>
                    </a:cubicBezTo>
                    <a:cubicBezTo>
                      <a:pt x="6386" y="6918"/>
                      <a:pt x="6799" y="7554"/>
                      <a:pt x="6901" y="8343"/>
                    </a:cubicBezTo>
                    <a:cubicBezTo>
                      <a:pt x="7050" y="9472"/>
                      <a:pt x="6584" y="10700"/>
                      <a:pt x="5647" y="11637"/>
                    </a:cubicBezTo>
                    <a:cubicBezTo>
                      <a:pt x="5307" y="11980"/>
                      <a:pt x="5010" y="12346"/>
                      <a:pt x="4772" y="12726"/>
                    </a:cubicBezTo>
                    <a:cubicBezTo>
                      <a:pt x="4353" y="12785"/>
                      <a:pt x="3954" y="12944"/>
                      <a:pt x="3571" y="13099"/>
                    </a:cubicBezTo>
                    <a:cubicBezTo>
                      <a:pt x="3136" y="13271"/>
                      <a:pt x="2733" y="13436"/>
                      <a:pt x="2320" y="13449"/>
                    </a:cubicBezTo>
                    <a:cubicBezTo>
                      <a:pt x="2318" y="13449"/>
                      <a:pt x="2316" y="13449"/>
                      <a:pt x="2314" y="13449"/>
                    </a:cubicBezTo>
                    <a:cubicBezTo>
                      <a:pt x="2236" y="13449"/>
                      <a:pt x="2089" y="13392"/>
                      <a:pt x="1967" y="13238"/>
                    </a:cubicBezTo>
                    <a:cubicBezTo>
                      <a:pt x="1822" y="13049"/>
                      <a:pt x="1683" y="12673"/>
                      <a:pt x="1885" y="11964"/>
                    </a:cubicBezTo>
                    <a:cubicBezTo>
                      <a:pt x="2010" y="11525"/>
                      <a:pt x="1822" y="11337"/>
                      <a:pt x="1680" y="11201"/>
                    </a:cubicBezTo>
                    <a:cubicBezTo>
                      <a:pt x="1631" y="11155"/>
                      <a:pt x="1594" y="11112"/>
                      <a:pt x="1575" y="11073"/>
                    </a:cubicBezTo>
                    <a:cubicBezTo>
                      <a:pt x="1413" y="10723"/>
                      <a:pt x="1565" y="10479"/>
                      <a:pt x="1575" y="10465"/>
                    </a:cubicBezTo>
                    <a:lnTo>
                      <a:pt x="1598" y="10429"/>
                    </a:lnTo>
                    <a:lnTo>
                      <a:pt x="1162" y="10165"/>
                    </a:lnTo>
                    <a:lnTo>
                      <a:pt x="1334" y="9571"/>
                    </a:lnTo>
                    <a:cubicBezTo>
                      <a:pt x="1360" y="9479"/>
                      <a:pt x="1347" y="9389"/>
                      <a:pt x="1297" y="9307"/>
                    </a:cubicBezTo>
                    <a:cubicBezTo>
                      <a:pt x="1248" y="9224"/>
                      <a:pt x="1169" y="9168"/>
                      <a:pt x="1079" y="9149"/>
                    </a:cubicBezTo>
                    <a:lnTo>
                      <a:pt x="225" y="8960"/>
                    </a:lnTo>
                    <a:cubicBezTo>
                      <a:pt x="182" y="8950"/>
                      <a:pt x="146" y="8927"/>
                      <a:pt x="126" y="8888"/>
                    </a:cubicBezTo>
                    <a:cubicBezTo>
                      <a:pt x="106" y="8851"/>
                      <a:pt x="96" y="8812"/>
                      <a:pt x="106" y="8779"/>
                    </a:cubicBezTo>
                    <a:cubicBezTo>
                      <a:pt x="149" y="8696"/>
                      <a:pt x="1202" y="6710"/>
                      <a:pt x="957" y="5522"/>
                    </a:cubicBezTo>
                    <a:cubicBezTo>
                      <a:pt x="855" y="5020"/>
                      <a:pt x="786" y="4696"/>
                      <a:pt x="730" y="4462"/>
                    </a:cubicBezTo>
                    <a:cubicBezTo>
                      <a:pt x="660" y="4145"/>
                      <a:pt x="627" y="3987"/>
                      <a:pt x="601" y="3756"/>
                    </a:cubicBezTo>
                    <a:cubicBezTo>
                      <a:pt x="446" y="2465"/>
                      <a:pt x="792" y="1231"/>
                      <a:pt x="1598" y="185"/>
                    </a:cubicBezTo>
                    <a:lnTo>
                      <a:pt x="1611" y="218"/>
                    </a:lnTo>
                    <a:lnTo>
                      <a:pt x="1657" y="192"/>
                    </a:lnTo>
                    <a:cubicBezTo>
                      <a:pt x="1662" y="189"/>
                      <a:pt x="1751" y="141"/>
                      <a:pt x="1890" y="141"/>
                    </a:cubicBezTo>
                    <a:close/>
                    <a:moveTo>
                      <a:pt x="1631" y="0"/>
                    </a:moveTo>
                    <a:lnTo>
                      <a:pt x="1578" y="66"/>
                    </a:lnTo>
                    <a:cubicBezTo>
                      <a:pt x="723" y="1152"/>
                      <a:pt x="353" y="2429"/>
                      <a:pt x="509" y="3769"/>
                    </a:cubicBezTo>
                    <a:cubicBezTo>
                      <a:pt x="538" y="4007"/>
                      <a:pt x="575" y="4165"/>
                      <a:pt x="644" y="4485"/>
                    </a:cubicBezTo>
                    <a:cubicBezTo>
                      <a:pt x="700" y="4720"/>
                      <a:pt x="769" y="5040"/>
                      <a:pt x="872" y="5545"/>
                    </a:cubicBezTo>
                    <a:cubicBezTo>
                      <a:pt x="1106" y="6700"/>
                      <a:pt x="33" y="8719"/>
                      <a:pt x="23" y="8749"/>
                    </a:cubicBezTo>
                    <a:cubicBezTo>
                      <a:pt x="0" y="8815"/>
                      <a:pt x="13" y="8881"/>
                      <a:pt x="46" y="8937"/>
                    </a:cubicBezTo>
                    <a:cubicBezTo>
                      <a:pt x="79" y="8997"/>
                      <a:pt x="132" y="9033"/>
                      <a:pt x="198" y="9049"/>
                    </a:cubicBezTo>
                    <a:lnTo>
                      <a:pt x="1053" y="9241"/>
                    </a:lnTo>
                    <a:cubicBezTo>
                      <a:pt x="1119" y="9257"/>
                      <a:pt x="1178" y="9297"/>
                      <a:pt x="1215" y="9356"/>
                    </a:cubicBezTo>
                    <a:cubicBezTo>
                      <a:pt x="1251" y="9416"/>
                      <a:pt x="1261" y="9488"/>
                      <a:pt x="1244" y="9554"/>
                    </a:cubicBezTo>
                    <a:lnTo>
                      <a:pt x="1060" y="10214"/>
                    </a:lnTo>
                    <a:lnTo>
                      <a:pt x="1482" y="10465"/>
                    </a:lnTo>
                    <a:cubicBezTo>
                      <a:pt x="1436" y="10558"/>
                      <a:pt x="1350" y="10805"/>
                      <a:pt x="1499" y="11119"/>
                    </a:cubicBezTo>
                    <a:cubicBezTo>
                      <a:pt x="1522" y="11172"/>
                      <a:pt x="1575" y="11221"/>
                      <a:pt x="1621" y="11271"/>
                    </a:cubicBezTo>
                    <a:cubicBezTo>
                      <a:pt x="1756" y="11396"/>
                      <a:pt x="1914" y="11558"/>
                      <a:pt x="1802" y="11947"/>
                    </a:cubicBezTo>
                    <a:cubicBezTo>
                      <a:pt x="1591" y="12690"/>
                      <a:pt x="1740" y="13092"/>
                      <a:pt x="1898" y="13300"/>
                    </a:cubicBezTo>
                    <a:cubicBezTo>
                      <a:pt x="2030" y="13469"/>
                      <a:pt x="2205" y="13544"/>
                      <a:pt x="2310" y="13544"/>
                    </a:cubicBezTo>
                    <a:lnTo>
                      <a:pt x="2324" y="13541"/>
                    </a:lnTo>
                    <a:cubicBezTo>
                      <a:pt x="2749" y="13531"/>
                      <a:pt x="3165" y="13366"/>
                      <a:pt x="3604" y="13188"/>
                    </a:cubicBezTo>
                    <a:cubicBezTo>
                      <a:pt x="3990" y="13036"/>
                      <a:pt x="4390" y="12874"/>
                      <a:pt x="4809" y="12822"/>
                    </a:cubicBezTo>
                    <a:lnTo>
                      <a:pt x="4829" y="12815"/>
                    </a:lnTo>
                    <a:lnTo>
                      <a:pt x="4842" y="12799"/>
                    </a:lnTo>
                    <a:cubicBezTo>
                      <a:pt x="5076" y="12422"/>
                      <a:pt x="5370" y="12053"/>
                      <a:pt x="5716" y="11706"/>
                    </a:cubicBezTo>
                    <a:cubicBezTo>
                      <a:pt x="6667" y="10752"/>
                      <a:pt x="7145" y="9495"/>
                      <a:pt x="6994" y="8340"/>
                    </a:cubicBezTo>
                    <a:cubicBezTo>
                      <a:pt x="6881" y="7525"/>
                      <a:pt x="6459" y="6858"/>
                      <a:pt x="5792" y="6482"/>
                    </a:cubicBezTo>
                    <a:cubicBezTo>
                      <a:pt x="3852" y="5366"/>
                      <a:pt x="3627" y="4023"/>
                      <a:pt x="3416" y="2723"/>
                    </a:cubicBezTo>
                    <a:cubicBezTo>
                      <a:pt x="3334" y="2218"/>
                      <a:pt x="3258" y="1749"/>
                      <a:pt x="3083" y="1300"/>
                    </a:cubicBezTo>
                    <a:cubicBezTo>
                      <a:pt x="2822" y="634"/>
                      <a:pt x="2505" y="235"/>
                      <a:pt x="2139" y="102"/>
                    </a:cubicBezTo>
                    <a:cubicBezTo>
                      <a:pt x="2047" y="69"/>
                      <a:pt x="1963" y="58"/>
                      <a:pt x="1890" y="58"/>
                    </a:cubicBezTo>
                    <a:cubicBezTo>
                      <a:pt x="1788" y="58"/>
                      <a:pt x="1708" y="80"/>
                      <a:pt x="1660" y="99"/>
                    </a:cubicBezTo>
                    <a:lnTo>
                      <a:pt x="16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flipH="1">
                <a:off x="1623223" y="911916"/>
                <a:ext cx="1625246" cy="2776603"/>
              </a:xfrm>
              <a:custGeom>
                <a:rect b="b" l="l" r="r" t="t"/>
                <a:pathLst>
                  <a:path extrusionOk="0" h="19763" w="11568">
                    <a:moveTo>
                      <a:pt x="677" y="0"/>
                    </a:moveTo>
                    <a:cubicBezTo>
                      <a:pt x="409" y="244"/>
                      <a:pt x="0" y="720"/>
                      <a:pt x="162" y="1221"/>
                    </a:cubicBezTo>
                    <a:cubicBezTo>
                      <a:pt x="168" y="1244"/>
                      <a:pt x="175" y="1264"/>
                      <a:pt x="182" y="1287"/>
                    </a:cubicBezTo>
                    <a:cubicBezTo>
                      <a:pt x="182" y="1287"/>
                      <a:pt x="282" y="1230"/>
                      <a:pt x="439" y="1230"/>
                    </a:cubicBezTo>
                    <a:cubicBezTo>
                      <a:pt x="722" y="1230"/>
                      <a:pt x="1189" y="1414"/>
                      <a:pt x="1588" y="2442"/>
                    </a:cubicBezTo>
                    <a:cubicBezTo>
                      <a:pt x="2211" y="4043"/>
                      <a:pt x="1604" y="6089"/>
                      <a:pt x="4314" y="7647"/>
                    </a:cubicBezTo>
                    <a:cubicBezTo>
                      <a:pt x="5954" y="8587"/>
                      <a:pt x="5917" y="11115"/>
                      <a:pt x="4224" y="12805"/>
                    </a:cubicBezTo>
                    <a:cubicBezTo>
                      <a:pt x="3865" y="13165"/>
                      <a:pt x="3571" y="13535"/>
                      <a:pt x="3347" y="13907"/>
                    </a:cubicBezTo>
                    <a:cubicBezTo>
                      <a:pt x="2505" y="15267"/>
                      <a:pt x="2528" y="16617"/>
                      <a:pt x="3155" y="17389"/>
                    </a:cubicBezTo>
                    <a:cubicBezTo>
                      <a:pt x="3597" y="17927"/>
                      <a:pt x="3551" y="18921"/>
                      <a:pt x="3040" y="19762"/>
                    </a:cubicBezTo>
                    <a:lnTo>
                      <a:pt x="11567" y="19762"/>
                    </a:lnTo>
                    <a:lnTo>
                      <a:pt x="115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flipH="1">
                <a:off x="1617182" y="905875"/>
                <a:ext cx="1638312" cy="2788123"/>
              </a:xfrm>
              <a:custGeom>
                <a:rect b="b" l="l" r="r" t="t"/>
                <a:pathLst>
                  <a:path extrusionOk="0" h="19845" w="11661">
                    <a:moveTo>
                      <a:pt x="11571" y="86"/>
                    </a:moveTo>
                    <a:lnTo>
                      <a:pt x="11571" y="19759"/>
                    </a:lnTo>
                    <a:lnTo>
                      <a:pt x="3169" y="19759"/>
                    </a:lnTo>
                    <a:cubicBezTo>
                      <a:pt x="3651" y="18921"/>
                      <a:pt x="3684" y="17944"/>
                      <a:pt x="3248" y="17399"/>
                    </a:cubicBezTo>
                    <a:cubicBezTo>
                      <a:pt x="2578" y="16587"/>
                      <a:pt x="2654" y="15238"/>
                      <a:pt x="3436" y="13970"/>
                    </a:cubicBezTo>
                    <a:cubicBezTo>
                      <a:pt x="3670" y="13591"/>
                      <a:pt x="3964" y="13224"/>
                      <a:pt x="4311" y="12878"/>
                    </a:cubicBezTo>
                    <a:cubicBezTo>
                      <a:pt x="5264" y="11924"/>
                      <a:pt x="5743" y="10667"/>
                      <a:pt x="5591" y="9512"/>
                    </a:cubicBezTo>
                    <a:cubicBezTo>
                      <a:pt x="5479" y="8696"/>
                      <a:pt x="5053" y="8030"/>
                      <a:pt x="4390" y="7650"/>
                    </a:cubicBezTo>
                    <a:cubicBezTo>
                      <a:pt x="2446" y="6538"/>
                      <a:pt x="2225" y="5192"/>
                      <a:pt x="2014" y="3895"/>
                    </a:cubicBezTo>
                    <a:cubicBezTo>
                      <a:pt x="1931" y="3390"/>
                      <a:pt x="1852" y="2921"/>
                      <a:pt x="1680" y="2469"/>
                    </a:cubicBezTo>
                    <a:cubicBezTo>
                      <a:pt x="1420" y="1806"/>
                      <a:pt x="1103" y="1406"/>
                      <a:pt x="733" y="1274"/>
                    </a:cubicBezTo>
                    <a:cubicBezTo>
                      <a:pt x="642" y="1241"/>
                      <a:pt x="558" y="1229"/>
                      <a:pt x="484" y="1229"/>
                    </a:cubicBezTo>
                    <a:cubicBezTo>
                      <a:pt x="383" y="1229"/>
                      <a:pt x="303" y="1252"/>
                      <a:pt x="255" y="1271"/>
                    </a:cubicBezTo>
                    <a:lnTo>
                      <a:pt x="251" y="1254"/>
                    </a:lnTo>
                    <a:cubicBezTo>
                      <a:pt x="100" y="779"/>
                      <a:pt x="486" y="320"/>
                      <a:pt x="743" y="86"/>
                    </a:cubicBezTo>
                    <a:close/>
                    <a:moveTo>
                      <a:pt x="707" y="0"/>
                    </a:moveTo>
                    <a:lnTo>
                      <a:pt x="694" y="10"/>
                    </a:lnTo>
                    <a:cubicBezTo>
                      <a:pt x="426" y="258"/>
                      <a:pt x="1" y="753"/>
                      <a:pt x="166" y="1287"/>
                    </a:cubicBezTo>
                    <a:lnTo>
                      <a:pt x="169" y="1307"/>
                    </a:lnTo>
                    <a:cubicBezTo>
                      <a:pt x="176" y="1324"/>
                      <a:pt x="179" y="1340"/>
                      <a:pt x="185" y="1357"/>
                    </a:cubicBezTo>
                    <a:lnTo>
                      <a:pt x="209" y="1403"/>
                    </a:lnTo>
                    <a:lnTo>
                      <a:pt x="251" y="1376"/>
                    </a:lnTo>
                    <a:cubicBezTo>
                      <a:pt x="258" y="1374"/>
                      <a:pt x="350" y="1325"/>
                      <a:pt x="492" y="1325"/>
                    </a:cubicBezTo>
                    <a:cubicBezTo>
                      <a:pt x="556" y="1325"/>
                      <a:pt x="629" y="1335"/>
                      <a:pt x="710" y="1363"/>
                    </a:cubicBezTo>
                    <a:cubicBezTo>
                      <a:pt x="1043" y="1489"/>
                      <a:pt x="1354" y="1885"/>
                      <a:pt x="1598" y="2512"/>
                    </a:cubicBezTo>
                    <a:cubicBezTo>
                      <a:pt x="1770" y="2947"/>
                      <a:pt x="1845" y="3419"/>
                      <a:pt x="1928" y="3914"/>
                    </a:cubicBezTo>
                    <a:cubicBezTo>
                      <a:pt x="2133" y="5172"/>
                      <a:pt x="2364" y="6601"/>
                      <a:pt x="4344" y="7733"/>
                    </a:cubicBezTo>
                    <a:cubicBezTo>
                      <a:pt x="4984" y="8102"/>
                      <a:pt x="5396" y="8736"/>
                      <a:pt x="5499" y="9528"/>
                    </a:cubicBezTo>
                    <a:cubicBezTo>
                      <a:pt x="5647" y="10654"/>
                      <a:pt x="5182" y="11885"/>
                      <a:pt x="4245" y="12822"/>
                    </a:cubicBezTo>
                    <a:cubicBezTo>
                      <a:pt x="3895" y="13172"/>
                      <a:pt x="3598" y="13541"/>
                      <a:pt x="3360" y="13931"/>
                    </a:cubicBezTo>
                    <a:cubicBezTo>
                      <a:pt x="2555" y="15231"/>
                      <a:pt x="2479" y="16617"/>
                      <a:pt x="3172" y="17462"/>
                    </a:cubicBezTo>
                    <a:cubicBezTo>
                      <a:pt x="3608" y="17987"/>
                      <a:pt x="3552" y="18964"/>
                      <a:pt x="3053" y="19779"/>
                    </a:cubicBezTo>
                    <a:lnTo>
                      <a:pt x="3014" y="19845"/>
                    </a:lnTo>
                    <a:lnTo>
                      <a:pt x="11660" y="19845"/>
                    </a:lnTo>
                    <a:lnTo>
                      <a:pt x="11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flipH="1">
                <a:off x="2882620" y="1871643"/>
                <a:ext cx="277759" cy="91603"/>
              </a:xfrm>
              <a:custGeom>
                <a:rect b="b" l="l" r="r" t="t"/>
                <a:pathLst>
                  <a:path extrusionOk="0" h="652" w="1977">
                    <a:moveTo>
                      <a:pt x="1977" y="1"/>
                    </a:moveTo>
                    <a:cubicBezTo>
                      <a:pt x="1670" y="179"/>
                      <a:pt x="1353" y="324"/>
                      <a:pt x="1023" y="426"/>
                    </a:cubicBezTo>
                    <a:cubicBezTo>
                      <a:pt x="858" y="479"/>
                      <a:pt x="690" y="525"/>
                      <a:pt x="522" y="558"/>
                    </a:cubicBezTo>
                    <a:cubicBezTo>
                      <a:pt x="350" y="595"/>
                      <a:pt x="178" y="611"/>
                      <a:pt x="0" y="634"/>
                    </a:cubicBezTo>
                    <a:cubicBezTo>
                      <a:pt x="93" y="646"/>
                      <a:pt x="187" y="651"/>
                      <a:pt x="282" y="651"/>
                    </a:cubicBezTo>
                    <a:cubicBezTo>
                      <a:pt x="544" y="651"/>
                      <a:pt x="809" y="609"/>
                      <a:pt x="1056" y="529"/>
                    </a:cubicBezTo>
                    <a:cubicBezTo>
                      <a:pt x="1225" y="476"/>
                      <a:pt x="1390" y="407"/>
                      <a:pt x="1548" y="314"/>
                    </a:cubicBezTo>
                    <a:cubicBezTo>
                      <a:pt x="1703" y="225"/>
                      <a:pt x="1852" y="126"/>
                      <a:pt x="1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flipH="1">
                <a:off x="2880653" y="1872627"/>
                <a:ext cx="288998" cy="52967"/>
              </a:xfrm>
              <a:custGeom>
                <a:rect b="b" l="l" r="r" t="t"/>
                <a:pathLst>
                  <a:path extrusionOk="0" h="377" w="2057">
                    <a:moveTo>
                      <a:pt x="2056" y="0"/>
                    </a:moveTo>
                    <a:cubicBezTo>
                      <a:pt x="1720" y="86"/>
                      <a:pt x="1386" y="149"/>
                      <a:pt x="1050" y="185"/>
                    </a:cubicBezTo>
                    <a:cubicBezTo>
                      <a:pt x="914" y="201"/>
                      <a:pt x="780" y="210"/>
                      <a:pt x="648" y="210"/>
                    </a:cubicBezTo>
                    <a:cubicBezTo>
                      <a:pt x="614" y="210"/>
                      <a:pt x="579" y="210"/>
                      <a:pt x="545" y="208"/>
                    </a:cubicBezTo>
                    <a:cubicBezTo>
                      <a:pt x="380" y="205"/>
                      <a:pt x="211" y="185"/>
                      <a:pt x="79" y="122"/>
                    </a:cubicBezTo>
                    <a:lnTo>
                      <a:pt x="0" y="320"/>
                    </a:lnTo>
                    <a:cubicBezTo>
                      <a:pt x="126" y="364"/>
                      <a:pt x="248" y="376"/>
                      <a:pt x="369" y="376"/>
                    </a:cubicBezTo>
                    <a:cubicBezTo>
                      <a:pt x="429" y="376"/>
                      <a:pt x="489" y="373"/>
                      <a:pt x="548" y="370"/>
                    </a:cubicBezTo>
                    <a:cubicBezTo>
                      <a:pt x="726" y="357"/>
                      <a:pt x="901" y="330"/>
                      <a:pt x="1066" y="291"/>
                    </a:cubicBezTo>
                    <a:cubicBezTo>
                      <a:pt x="1403" y="218"/>
                      <a:pt x="1733" y="119"/>
                      <a:pt x="2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flipH="1">
                <a:off x="3139445" y="1903255"/>
                <a:ext cx="124900" cy="41446"/>
              </a:xfrm>
              <a:custGeom>
                <a:rect b="b" l="l" r="r" t="t"/>
                <a:pathLst>
                  <a:path extrusionOk="0" h="295" w="889">
                    <a:moveTo>
                      <a:pt x="816" y="0"/>
                    </a:moveTo>
                    <a:cubicBezTo>
                      <a:pt x="773" y="50"/>
                      <a:pt x="710" y="96"/>
                      <a:pt x="651" y="132"/>
                    </a:cubicBezTo>
                    <a:cubicBezTo>
                      <a:pt x="588" y="168"/>
                      <a:pt x="519" y="198"/>
                      <a:pt x="446" y="221"/>
                    </a:cubicBezTo>
                    <a:cubicBezTo>
                      <a:pt x="319" y="264"/>
                      <a:pt x="181" y="281"/>
                      <a:pt x="39" y="281"/>
                    </a:cubicBezTo>
                    <a:cubicBezTo>
                      <a:pt x="26" y="281"/>
                      <a:pt x="14" y="281"/>
                      <a:pt x="1" y="281"/>
                    </a:cubicBezTo>
                    <a:lnTo>
                      <a:pt x="1" y="281"/>
                    </a:lnTo>
                    <a:cubicBezTo>
                      <a:pt x="68" y="290"/>
                      <a:pt x="136" y="294"/>
                      <a:pt x="206" y="294"/>
                    </a:cubicBezTo>
                    <a:cubicBezTo>
                      <a:pt x="290" y="294"/>
                      <a:pt x="376" y="287"/>
                      <a:pt x="460" y="271"/>
                    </a:cubicBezTo>
                    <a:cubicBezTo>
                      <a:pt x="532" y="254"/>
                      <a:pt x="611" y="234"/>
                      <a:pt x="681" y="201"/>
                    </a:cubicBezTo>
                    <a:cubicBezTo>
                      <a:pt x="757" y="168"/>
                      <a:pt x="823" y="132"/>
                      <a:pt x="889" y="73"/>
                    </a:cubicBezTo>
                    <a:lnTo>
                      <a:pt x="8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flipH="1">
                <a:off x="3113454" y="1905924"/>
                <a:ext cx="103123" cy="67016"/>
              </a:xfrm>
              <a:custGeom>
                <a:rect b="b" l="l" r="r" t="t"/>
                <a:pathLst>
                  <a:path extrusionOk="0" h="477" w="734">
                    <a:moveTo>
                      <a:pt x="644" y="1"/>
                    </a:moveTo>
                    <a:cubicBezTo>
                      <a:pt x="618" y="50"/>
                      <a:pt x="575" y="103"/>
                      <a:pt x="522" y="149"/>
                    </a:cubicBezTo>
                    <a:cubicBezTo>
                      <a:pt x="476" y="196"/>
                      <a:pt x="420" y="242"/>
                      <a:pt x="367" y="278"/>
                    </a:cubicBezTo>
                    <a:cubicBezTo>
                      <a:pt x="255" y="357"/>
                      <a:pt x="133" y="423"/>
                      <a:pt x="1" y="476"/>
                    </a:cubicBezTo>
                    <a:cubicBezTo>
                      <a:pt x="136" y="440"/>
                      <a:pt x="268" y="390"/>
                      <a:pt x="390" y="324"/>
                    </a:cubicBezTo>
                    <a:cubicBezTo>
                      <a:pt x="453" y="291"/>
                      <a:pt x="516" y="252"/>
                      <a:pt x="572" y="209"/>
                    </a:cubicBezTo>
                    <a:cubicBezTo>
                      <a:pt x="631" y="163"/>
                      <a:pt x="684" y="116"/>
                      <a:pt x="733" y="47"/>
                    </a:cubicBez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flipH="1">
                <a:off x="3067511" y="1908313"/>
                <a:ext cx="103545" cy="66876"/>
              </a:xfrm>
              <a:custGeom>
                <a:rect b="b" l="l" r="r" t="t"/>
                <a:pathLst>
                  <a:path extrusionOk="0" h="476" w="737">
                    <a:moveTo>
                      <a:pt x="647" y="0"/>
                    </a:moveTo>
                    <a:cubicBezTo>
                      <a:pt x="621" y="50"/>
                      <a:pt x="574" y="103"/>
                      <a:pt x="525" y="149"/>
                    </a:cubicBezTo>
                    <a:cubicBezTo>
                      <a:pt x="475" y="195"/>
                      <a:pt x="423" y="238"/>
                      <a:pt x="370" y="278"/>
                    </a:cubicBezTo>
                    <a:cubicBezTo>
                      <a:pt x="258" y="357"/>
                      <a:pt x="132" y="420"/>
                      <a:pt x="0" y="476"/>
                    </a:cubicBezTo>
                    <a:cubicBezTo>
                      <a:pt x="139" y="439"/>
                      <a:pt x="271" y="390"/>
                      <a:pt x="393" y="324"/>
                    </a:cubicBezTo>
                    <a:cubicBezTo>
                      <a:pt x="456" y="291"/>
                      <a:pt x="518" y="251"/>
                      <a:pt x="574" y="208"/>
                    </a:cubicBezTo>
                    <a:cubicBezTo>
                      <a:pt x="634" y="162"/>
                      <a:pt x="687" y="116"/>
                      <a:pt x="736" y="47"/>
                    </a:cubicBezTo>
                    <a:lnTo>
                      <a:pt x="6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flipH="1">
                <a:off x="3148296" y="1739577"/>
                <a:ext cx="12645" cy="168875"/>
              </a:xfrm>
              <a:custGeom>
                <a:rect b="b" l="l" r="r" t="t"/>
                <a:pathLst>
                  <a:path extrusionOk="0" h="1202" w="90">
                    <a:moveTo>
                      <a:pt x="90" y="0"/>
                    </a:moveTo>
                    <a:lnTo>
                      <a:pt x="1" y="1201"/>
                    </a:lnTo>
                    <a:lnTo>
                      <a:pt x="90" y="1201"/>
                    </a:lnTo>
                    <a:lnTo>
                      <a:pt x="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flipH="1">
                <a:off x="3111627" y="2524949"/>
                <a:ext cx="126165" cy="27116"/>
              </a:xfrm>
              <a:custGeom>
                <a:rect b="b" l="l" r="r" t="t"/>
                <a:pathLst>
                  <a:path extrusionOk="0" h="193" w="898">
                    <a:moveTo>
                      <a:pt x="10" y="1"/>
                    </a:moveTo>
                    <a:lnTo>
                      <a:pt x="0" y="192"/>
                    </a:lnTo>
                    <a:lnTo>
                      <a:pt x="898" y="169"/>
                    </a:lnTo>
                    <a:lnTo>
                      <a:pt x="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flipH="1">
                <a:off x="1944952" y="2434610"/>
                <a:ext cx="165784" cy="601881"/>
              </a:xfrm>
              <a:custGeom>
                <a:rect b="b" l="l" r="r" t="t"/>
                <a:pathLst>
                  <a:path extrusionOk="0" h="4284" w="1180">
                    <a:moveTo>
                      <a:pt x="387" y="0"/>
                    </a:moveTo>
                    <a:cubicBezTo>
                      <a:pt x="387" y="0"/>
                      <a:pt x="1" y="1007"/>
                      <a:pt x="113" y="2188"/>
                    </a:cubicBezTo>
                    <a:cubicBezTo>
                      <a:pt x="222" y="3370"/>
                      <a:pt x="793" y="4284"/>
                      <a:pt x="793" y="4284"/>
                    </a:cubicBezTo>
                    <a:cubicBezTo>
                      <a:pt x="793" y="4284"/>
                      <a:pt x="1179" y="3277"/>
                      <a:pt x="1070" y="2096"/>
                    </a:cubicBezTo>
                    <a:cubicBezTo>
                      <a:pt x="955" y="918"/>
                      <a:pt x="387" y="0"/>
                      <a:pt x="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flipH="1">
                <a:off x="1396038" y="3025536"/>
                <a:ext cx="590781" cy="161569"/>
              </a:xfrm>
              <a:custGeom>
                <a:rect b="b" l="l" r="r" t="t"/>
                <a:pathLst>
                  <a:path extrusionOk="0" h="1150" w="4205">
                    <a:moveTo>
                      <a:pt x="3023" y="1"/>
                    </a:moveTo>
                    <a:cubicBezTo>
                      <a:pt x="2713" y="1"/>
                      <a:pt x="2364" y="27"/>
                      <a:pt x="2003" y="104"/>
                    </a:cubicBezTo>
                    <a:cubicBezTo>
                      <a:pt x="838" y="352"/>
                      <a:pt x="0" y="1022"/>
                      <a:pt x="0" y="1022"/>
                    </a:cubicBezTo>
                    <a:cubicBezTo>
                      <a:pt x="0" y="1022"/>
                      <a:pt x="493" y="1149"/>
                      <a:pt x="1176" y="1149"/>
                    </a:cubicBezTo>
                    <a:cubicBezTo>
                      <a:pt x="1489" y="1149"/>
                      <a:pt x="1841" y="1123"/>
                      <a:pt x="2205" y="1045"/>
                    </a:cubicBezTo>
                    <a:cubicBezTo>
                      <a:pt x="3363" y="797"/>
                      <a:pt x="4205" y="131"/>
                      <a:pt x="4205" y="131"/>
                    </a:cubicBezTo>
                    <a:cubicBezTo>
                      <a:pt x="4205" y="131"/>
                      <a:pt x="3710" y="1"/>
                      <a:pt x="30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flipH="1">
                <a:off x="1695574" y="3861627"/>
                <a:ext cx="593170" cy="156652"/>
              </a:xfrm>
              <a:custGeom>
                <a:rect b="b" l="l" r="r" t="t"/>
                <a:pathLst>
                  <a:path extrusionOk="0" h="1115" w="4222">
                    <a:moveTo>
                      <a:pt x="1270" y="0"/>
                    </a:moveTo>
                    <a:cubicBezTo>
                      <a:pt x="535" y="0"/>
                      <a:pt x="1" y="150"/>
                      <a:pt x="1" y="150"/>
                    </a:cubicBezTo>
                    <a:cubicBezTo>
                      <a:pt x="1" y="150"/>
                      <a:pt x="855" y="800"/>
                      <a:pt x="2017" y="1028"/>
                    </a:cubicBezTo>
                    <a:cubicBezTo>
                      <a:pt x="2346" y="1092"/>
                      <a:pt x="2665" y="1115"/>
                      <a:pt x="2953" y="1115"/>
                    </a:cubicBezTo>
                    <a:cubicBezTo>
                      <a:pt x="3687" y="1115"/>
                      <a:pt x="4222" y="965"/>
                      <a:pt x="4222" y="965"/>
                    </a:cubicBezTo>
                    <a:cubicBezTo>
                      <a:pt x="4222" y="965"/>
                      <a:pt x="3367" y="315"/>
                      <a:pt x="2205" y="87"/>
                    </a:cubicBezTo>
                    <a:cubicBezTo>
                      <a:pt x="1876" y="23"/>
                      <a:pt x="1558" y="0"/>
                      <a:pt x="12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flipH="1">
                <a:off x="2091068" y="2717429"/>
                <a:ext cx="237015" cy="569988"/>
              </a:xfrm>
              <a:custGeom>
                <a:rect b="b" l="l" r="r" t="t"/>
                <a:pathLst>
                  <a:path extrusionOk="0" h="4057" w="1687">
                    <a:moveTo>
                      <a:pt x="132" y="0"/>
                    </a:moveTo>
                    <a:cubicBezTo>
                      <a:pt x="132" y="1"/>
                      <a:pt x="0" y="1066"/>
                      <a:pt x="393" y="2188"/>
                    </a:cubicBezTo>
                    <a:cubicBezTo>
                      <a:pt x="786" y="3304"/>
                      <a:pt x="1554" y="4056"/>
                      <a:pt x="1554" y="4056"/>
                    </a:cubicBezTo>
                    <a:cubicBezTo>
                      <a:pt x="1554" y="4056"/>
                      <a:pt x="1687" y="2990"/>
                      <a:pt x="1297" y="1868"/>
                    </a:cubicBezTo>
                    <a:cubicBezTo>
                      <a:pt x="904" y="746"/>
                      <a:pt x="132" y="1"/>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flipH="1">
                <a:off x="1364005" y="3250470"/>
                <a:ext cx="757409" cy="206387"/>
              </a:xfrm>
              <a:custGeom>
                <a:rect b="b" l="l" r="r" t="t"/>
                <a:pathLst>
                  <a:path extrusionOk="0" h="1469" w="5391">
                    <a:moveTo>
                      <a:pt x="3887" y="0"/>
                    </a:moveTo>
                    <a:cubicBezTo>
                      <a:pt x="3487" y="0"/>
                      <a:pt x="3036" y="34"/>
                      <a:pt x="2569" y="134"/>
                    </a:cubicBezTo>
                    <a:cubicBezTo>
                      <a:pt x="1077" y="451"/>
                      <a:pt x="1" y="1305"/>
                      <a:pt x="1" y="1305"/>
                    </a:cubicBezTo>
                    <a:cubicBezTo>
                      <a:pt x="1" y="1305"/>
                      <a:pt x="629" y="1469"/>
                      <a:pt x="1504" y="1469"/>
                    </a:cubicBezTo>
                    <a:cubicBezTo>
                      <a:pt x="1904" y="1469"/>
                      <a:pt x="2356" y="1434"/>
                      <a:pt x="2823" y="1335"/>
                    </a:cubicBezTo>
                    <a:cubicBezTo>
                      <a:pt x="4314" y="1021"/>
                      <a:pt x="5390" y="163"/>
                      <a:pt x="5390" y="163"/>
                    </a:cubicBezTo>
                    <a:cubicBezTo>
                      <a:pt x="5390" y="163"/>
                      <a:pt x="4762" y="0"/>
                      <a:pt x="38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flipH="1">
                <a:off x="1355295" y="3523172"/>
                <a:ext cx="909846" cy="259073"/>
              </a:xfrm>
              <a:custGeom>
                <a:rect b="b" l="l" r="r" t="t"/>
                <a:pathLst>
                  <a:path extrusionOk="0" h="1844" w="6476">
                    <a:moveTo>
                      <a:pt x="4550" y="1"/>
                    </a:moveTo>
                    <a:cubicBezTo>
                      <a:pt x="4097" y="1"/>
                      <a:pt x="3594" y="40"/>
                      <a:pt x="3077" y="150"/>
                    </a:cubicBezTo>
                    <a:cubicBezTo>
                      <a:pt x="1288" y="529"/>
                      <a:pt x="1" y="1608"/>
                      <a:pt x="1" y="1608"/>
                    </a:cubicBezTo>
                    <a:cubicBezTo>
                      <a:pt x="1" y="1608"/>
                      <a:pt x="815" y="1843"/>
                      <a:pt x="1927" y="1843"/>
                    </a:cubicBezTo>
                    <a:cubicBezTo>
                      <a:pt x="2380" y="1843"/>
                      <a:pt x="2883" y="1804"/>
                      <a:pt x="3400" y="1694"/>
                    </a:cubicBezTo>
                    <a:cubicBezTo>
                      <a:pt x="5189" y="1315"/>
                      <a:pt x="6476" y="236"/>
                      <a:pt x="6476" y="236"/>
                    </a:cubicBezTo>
                    <a:cubicBezTo>
                      <a:pt x="6476" y="236"/>
                      <a:pt x="5662" y="1"/>
                      <a:pt x="4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flipH="1">
                <a:off x="1776638" y="2265313"/>
                <a:ext cx="134594" cy="490328"/>
              </a:xfrm>
              <a:custGeom>
                <a:rect b="b" l="l" r="r" t="t"/>
                <a:pathLst>
                  <a:path extrusionOk="0" h="3490" w="958">
                    <a:moveTo>
                      <a:pt x="314" y="1"/>
                    </a:moveTo>
                    <a:cubicBezTo>
                      <a:pt x="314" y="1"/>
                      <a:pt x="0" y="822"/>
                      <a:pt x="89" y="1783"/>
                    </a:cubicBezTo>
                    <a:cubicBezTo>
                      <a:pt x="182" y="2746"/>
                      <a:pt x="644" y="3489"/>
                      <a:pt x="644" y="3489"/>
                    </a:cubicBezTo>
                    <a:cubicBezTo>
                      <a:pt x="644" y="3489"/>
                      <a:pt x="957" y="2671"/>
                      <a:pt x="865" y="1710"/>
                    </a:cubicBezTo>
                    <a:cubicBezTo>
                      <a:pt x="776" y="743"/>
                      <a:pt x="314" y="1"/>
                      <a:pt x="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flipH="1">
                <a:off x="1516160" y="2272759"/>
                <a:ext cx="233784" cy="433708"/>
              </a:xfrm>
              <a:custGeom>
                <a:rect b="b" l="l" r="r" t="t"/>
                <a:pathLst>
                  <a:path extrusionOk="0" h="3087" w="1664">
                    <a:moveTo>
                      <a:pt x="1664" y="0"/>
                    </a:moveTo>
                    <a:cubicBezTo>
                      <a:pt x="1664" y="1"/>
                      <a:pt x="948" y="509"/>
                      <a:pt x="489" y="1360"/>
                    </a:cubicBezTo>
                    <a:cubicBezTo>
                      <a:pt x="30" y="2212"/>
                      <a:pt x="0" y="3086"/>
                      <a:pt x="0" y="3086"/>
                    </a:cubicBezTo>
                    <a:cubicBezTo>
                      <a:pt x="0" y="3086"/>
                      <a:pt x="720" y="2581"/>
                      <a:pt x="1179" y="1730"/>
                    </a:cubicBezTo>
                    <a:cubicBezTo>
                      <a:pt x="1637" y="875"/>
                      <a:pt x="1664" y="1"/>
                      <a:pt x="16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flipH="1">
                <a:off x="1391823" y="2789643"/>
                <a:ext cx="516179" cy="229850"/>
              </a:xfrm>
              <a:custGeom>
                <a:rect b="b" l="l" r="r" t="t"/>
                <a:pathLst>
                  <a:path extrusionOk="0" h="1636" w="3674">
                    <a:moveTo>
                      <a:pt x="3609" y="0"/>
                    </a:moveTo>
                    <a:cubicBezTo>
                      <a:pt x="3372" y="0"/>
                      <a:pt x="2518" y="29"/>
                      <a:pt x="1657" y="410"/>
                    </a:cubicBezTo>
                    <a:cubicBezTo>
                      <a:pt x="640" y="859"/>
                      <a:pt x="0" y="1635"/>
                      <a:pt x="0" y="1635"/>
                    </a:cubicBezTo>
                    <a:cubicBezTo>
                      <a:pt x="0" y="1635"/>
                      <a:pt x="26" y="1636"/>
                      <a:pt x="74" y="1636"/>
                    </a:cubicBezTo>
                    <a:cubicBezTo>
                      <a:pt x="322" y="1636"/>
                      <a:pt x="1167" y="1606"/>
                      <a:pt x="2020" y="1229"/>
                    </a:cubicBezTo>
                    <a:cubicBezTo>
                      <a:pt x="3033" y="777"/>
                      <a:pt x="3673" y="1"/>
                      <a:pt x="3673" y="1"/>
                    </a:cubicBezTo>
                    <a:cubicBezTo>
                      <a:pt x="3673" y="1"/>
                      <a:pt x="3651" y="0"/>
                      <a:pt x="3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flipH="1">
                <a:off x="1313426" y="2491652"/>
                <a:ext cx="467989" cy="329320"/>
              </a:xfrm>
              <a:custGeom>
                <a:rect b="b" l="l" r="r" t="t"/>
                <a:pathLst>
                  <a:path extrusionOk="0" h="2344" w="3331">
                    <a:moveTo>
                      <a:pt x="3330" y="0"/>
                    </a:moveTo>
                    <a:cubicBezTo>
                      <a:pt x="3330" y="0"/>
                      <a:pt x="2323" y="152"/>
                      <a:pt x="1403" y="799"/>
                    </a:cubicBezTo>
                    <a:cubicBezTo>
                      <a:pt x="482" y="1446"/>
                      <a:pt x="0" y="2343"/>
                      <a:pt x="0" y="2343"/>
                    </a:cubicBezTo>
                    <a:cubicBezTo>
                      <a:pt x="0" y="2343"/>
                      <a:pt x="1007" y="2188"/>
                      <a:pt x="1927" y="1541"/>
                    </a:cubicBezTo>
                    <a:cubicBezTo>
                      <a:pt x="2845" y="895"/>
                      <a:pt x="3330" y="0"/>
                      <a:pt x="33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flipH="1">
                <a:off x="2249688" y="2873238"/>
                <a:ext cx="350114" cy="746590"/>
              </a:xfrm>
              <a:custGeom>
                <a:rect b="b" l="l" r="r" t="t"/>
                <a:pathLst>
                  <a:path extrusionOk="0" h="5314" w="2492">
                    <a:moveTo>
                      <a:pt x="66" y="0"/>
                    </a:moveTo>
                    <a:cubicBezTo>
                      <a:pt x="66" y="0"/>
                      <a:pt x="0" y="1452"/>
                      <a:pt x="650" y="2921"/>
                    </a:cubicBezTo>
                    <a:cubicBezTo>
                      <a:pt x="1304" y="4390"/>
                      <a:pt x="2426" y="5314"/>
                      <a:pt x="2426" y="5314"/>
                    </a:cubicBezTo>
                    <a:cubicBezTo>
                      <a:pt x="2426" y="5314"/>
                      <a:pt x="2492" y="3858"/>
                      <a:pt x="1838" y="2393"/>
                    </a:cubicBezTo>
                    <a:cubicBezTo>
                      <a:pt x="1188" y="931"/>
                      <a:pt x="66" y="0"/>
                      <a:pt x="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flipH="1">
                <a:off x="2377117" y="3372561"/>
                <a:ext cx="311758" cy="517162"/>
              </a:xfrm>
              <a:custGeom>
                <a:rect b="b" l="l" r="r" t="t"/>
                <a:pathLst>
                  <a:path extrusionOk="0" h="3681" w="2219">
                    <a:moveTo>
                      <a:pt x="0" y="1"/>
                    </a:moveTo>
                    <a:cubicBezTo>
                      <a:pt x="1" y="1"/>
                      <a:pt x="90" y="1073"/>
                      <a:pt x="700" y="2086"/>
                    </a:cubicBezTo>
                    <a:cubicBezTo>
                      <a:pt x="1311" y="3103"/>
                      <a:pt x="2218" y="3680"/>
                      <a:pt x="2218" y="3680"/>
                    </a:cubicBezTo>
                    <a:cubicBezTo>
                      <a:pt x="2218" y="3680"/>
                      <a:pt x="2132" y="2608"/>
                      <a:pt x="1522" y="1591"/>
                    </a:cubicBezTo>
                    <a:cubicBezTo>
                      <a:pt x="908" y="578"/>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flipH="1">
                <a:off x="1681666" y="3855726"/>
                <a:ext cx="668335" cy="168875"/>
              </a:xfrm>
              <a:custGeom>
                <a:rect b="b" l="l" r="r" t="t"/>
                <a:pathLst>
                  <a:path extrusionOk="0" h="1202" w="4757">
                    <a:moveTo>
                      <a:pt x="1712" y="90"/>
                    </a:moveTo>
                    <a:cubicBezTo>
                      <a:pt x="1996" y="90"/>
                      <a:pt x="2309" y="113"/>
                      <a:pt x="2631" y="175"/>
                    </a:cubicBezTo>
                    <a:cubicBezTo>
                      <a:pt x="3572" y="357"/>
                      <a:pt x="4318" y="826"/>
                      <a:pt x="4555" y="991"/>
                    </a:cubicBezTo>
                    <a:cubicBezTo>
                      <a:pt x="4370" y="1032"/>
                      <a:pt x="3935" y="1112"/>
                      <a:pt x="3394" y="1112"/>
                    </a:cubicBezTo>
                    <a:cubicBezTo>
                      <a:pt x="3108" y="1112"/>
                      <a:pt x="2792" y="1090"/>
                      <a:pt x="2466" y="1027"/>
                    </a:cubicBezTo>
                    <a:cubicBezTo>
                      <a:pt x="1536" y="845"/>
                      <a:pt x="796" y="383"/>
                      <a:pt x="552" y="218"/>
                    </a:cubicBezTo>
                    <a:lnTo>
                      <a:pt x="552" y="212"/>
                    </a:lnTo>
                    <a:cubicBezTo>
                      <a:pt x="742" y="171"/>
                      <a:pt x="1175" y="90"/>
                      <a:pt x="1712" y="90"/>
                    </a:cubicBezTo>
                    <a:close/>
                    <a:moveTo>
                      <a:pt x="1709" y="0"/>
                    </a:moveTo>
                    <a:cubicBezTo>
                      <a:pt x="1096" y="0"/>
                      <a:pt x="619" y="102"/>
                      <a:pt x="473" y="136"/>
                    </a:cubicBezTo>
                    <a:lnTo>
                      <a:pt x="11" y="76"/>
                    </a:lnTo>
                    <a:lnTo>
                      <a:pt x="1" y="162"/>
                    </a:lnTo>
                    <a:lnTo>
                      <a:pt x="400" y="215"/>
                    </a:lnTo>
                    <a:lnTo>
                      <a:pt x="414" y="228"/>
                    </a:lnTo>
                    <a:cubicBezTo>
                      <a:pt x="420" y="235"/>
                      <a:pt x="1288" y="892"/>
                      <a:pt x="2450" y="1116"/>
                    </a:cubicBezTo>
                    <a:cubicBezTo>
                      <a:pt x="2780" y="1175"/>
                      <a:pt x="3097" y="1202"/>
                      <a:pt x="3387" y="1202"/>
                    </a:cubicBezTo>
                    <a:cubicBezTo>
                      <a:pt x="4120" y="1202"/>
                      <a:pt x="4661" y="1053"/>
                      <a:pt x="4671" y="1053"/>
                    </a:cubicBezTo>
                    <a:lnTo>
                      <a:pt x="4757" y="1027"/>
                    </a:lnTo>
                    <a:lnTo>
                      <a:pt x="4687" y="974"/>
                    </a:lnTo>
                    <a:cubicBezTo>
                      <a:pt x="4677" y="968"/>
                      <a:pt x="3813" y="311"/>
                      <a:pt x="2648" y="86"/>
                    </a:cubicBezTo>
                    <a:cubicBezTo>
                      <a:pt x="2319" y="23"/>
                      <a:pt x="1999" y="0"/>
                      <a:pt x="1709"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flipH="1">
                <a:off x="1302892" y="2251825"/>
                <a:ext cx="1393008" cy="1724576"/>
              </a:xfrm>
              <a:custGeom>
                <a:rect b="b" l="l" r="r" t="t"/>
                <a:pathLst>
                  <a:path extrusionOk="0" h="12275" w="9915">
                    <a:moveTo>
                      <a:pt x="9757" y="1763"/>
                    </a:moveTo>
                    <a:cubicBezTo>
                      <a:pt x="9747" y="1773"/>
                      <a:pt x="9743" y="1776"/>
                      <a:pt x="9743" y="1780"/>
                    </a:cubicBezTo>
                    <a:lnTo>
                      <a:pt x="9733" y="1767"/>
                    </a:lnTo>
                    <a:cubicBezTo>
                      <a:pt x="9740" y="1767"/>
                      <a:pt x="9747" y="1763"/>
                      <a:pt x="9757" y="1763"/>
                    </a:cubicBezTo>
                    <a:close/>
                    <a:moveTo>
                      <a:pt x="8344" y="245"/>
                    </a:moveTo>
                    <a:lnTo>
                      <a:pt x="8344" y="245"/>
                    </a:lnTo>
                    <a:cubicBezTo>
                      <a:pt x="8324" y="493"/>
                      <a:pt x="8228" y="1186"/>
                      <a:pt x="7869" y="1859"/>
                    </a:cubicBezTo>
                    <a:cubicBezTo>
                      <a:pt x="7512" y="2526"/>
                      <a:pt x="6984" y="2984"/>
                      <a:pt x="6786" y="3143"/>
                    </a:cubicBezTo>
                    <a:cubicBezTo>
                      <a:pt x="6809" y="2889"/>
                      <a:pt x="6899" y="2196"/>
                      <a:pt x="7258" y="1529"/>
                    </a:cubicBezTo>
                    <a:cubicBezTo>
                      <a:pt x="7618" y="859"/>
                      <a:pt x="8146" y="404"/>
                      <a:pt x="8344" y="245"/>
                    </a:cubicBezTo>
                    <a:close/>
                    <a:moveTo>
                      <a:pt x="5955" y="291"/>
                    </a:moveTo>
                    <a:lnTo>
                      <a:pt x="5955" y="291"/>
                    </a:lnTo>
                    <a:cubicBezTo>
                      <a:pt x="6097" y="562"/>
                      <a:pt x="6344" y="1133"/>
                      <a:pt x="6410" y="1806"/>
                    </a:cubicBezTo>
                    <a:cubicBezTo>
                      <a:pt x="6463" y="2404"/>
                      <a:pt x="6361" y="2945"/>
                      <a:pt x="6278" y="3265"/>
                    </a:cubicBezTo>
                    <a:lnTo>
                      <a:pt x="5955" y="291"/>
                    </a:lnTo>
                    <a:close/>
                    <a:moveTo>
                      <a:pt x="5869" y="331"/>
                    </a:moveTo>
                    <a:lnTo>
                      <a:pt x="6212" y="3463"/>
                    </a:lnTo>
                    <a:cubicBezTo>
                      <a:pt x="6083" y="3232"/>
                      <a:pt x="5786" y="2618"/>
                      <a:pt x="5717" y="1872"/>
                    </a:cubicBezTo>
                    <a:cubicBezTo>
                      <a:pt x="5654" y="1222"/>
                      <a:pt x="5783" y="635"/>
                      <a:pt x="5869" y="331"/>
                    </a:cubicBezTo>
                    <a:close/>
                    <a:moveTo>
                      <a:pt x="9694" y="1780"/>
                    </a:moveTo>
                    <a:cubicBezTo>
                      <a:pt x="9360" y="1994"/>
                      <a:pt x="7832" y="2984"/>
                      <a:pt x="6790" y="3704"/>
                    </a:cubicBezTo>
                    <a:cubicBezTo>
                      <a:pt x="7017" y="3384"/>
                      <a:pt x="7403" y="2918"/>
                      <a:pt x="7941" y="2542"/>
                    </a:cubicBezTo>
                    <a:cubicBezTo>
                      <a:pt x="8628" y="2057"/>
                      <a:pt x="9377" y="1849"/>
                      <a:pt x="9694" y="1780"/>
                    </a:cubicBezTo>
                    <a:close/>
                    <a:moveTo>
                      <a:pt x="9664" y="1905"/>
                    </a:moveTo>
                    <a:cubicBezTo>
                      <a:pt x="9463" y="2209"/>
                      <a:pt x="9037" y="2770"/>
                      <a:pt x="8410" y="3212"/>
                    </a:cubicBezTo>
                    <a:cubicBezTo>
                      <a:pt x="7671" y="3730"/>
                      <a:pt x="6869" y="3935"/>
                      <a:pt x="6598" y="3988"/>
                    </a:cubicBezTo>
                    <a:cubicBezTo>
                      <a:pt x="6611" y="3968"/>
                      <a:pt x="6628" y="3938"/>
                      <a:pt x="6648" y="3908"/>
                    </a:cubicBezTo>
                    <a:cubicBezTo>
                      <a:pt x="7446" y="3357"/>
                      <a:pt x="8694" y="2532"/>
                      <a:pt x="9664" y="1905"/>
                    </a:cubicBezTo>
                    <a:close/>
                    <a:moveTo>
                      <a:pt x="9073" y="3875"/>
                    </a:moveTo>
                    <a:lnTo>
                      <a:pt x="5796" y="5328"/>
                    </a:lnTo>
                    <a:cubicBezTo>
                      <a:pt x="6044" y="5077"/>
                      <a:pt x="6568" y="4595"/>
                      <a:pt x="7281" y="4275"/>
                    </a:cubicBezTo>
                    <a:cubicBezTo>
                      <a:pt x="8007" y="3955"/>
                      <a:pt x="8733" y="3889"/>
                      <a:pt x="9073" y="3875"/>
                    </a:cubicBezTo>
                    <a:close/>
                    <a:moveTo>
                      <a:pt x="9100" y="3958"/>
                    </a:moveTo>
                    <a:lnTo>
                      <a:pt x="9100" y="3958"/>
                    </a:lnTo>
                    <a:cubicBezTo>
                      <a:pt x="8856" y="4215"/>
                      <a:pt x="8324" y="4697"/>
                      <a:pt x="7611" y="5014"/>
                    </a:cubicBezTo>
                    <a:cubicBezTo>
                      <a:pt x="6879" y="5341"/>
                      <a:pt x="6149" y="5407"/>
                      <a:pt x="5813" y="5413"/>
                    </a:cubicBezTo>
                    <a:lnTo>
                      <a:pt x="9100" y="3958"/>
                    </a:lnTo>
                    <a:close/>
                    <a:moveTo>
                      <a:pt x="4562" y="1410"/>
                    </a:moveTo>
                    <a:cubicBezTo>
                      <a:pt x="4701" y="1661"/>
                      <a:pt x="5097" y="2443"/>
                      <a:pt x="5189" y="3400"/>
                    </a:cubicBezTo>
                    <a:cubicBezTo>
                      <a:pt x="5278" y="4357"/>
                      <a:pt x="5037" y="5205"/>
                      <a:pt x="4948" y="5476"/>
                    </a:cubicBezTo>
                    <a:cubicBezTo>
                      <a:pt x="4809" y="5229"/>
                      <a:pt x="4413" y="4440"/>
                      <a:pt x="4321" y="3483"/>
                    </a:cubicBezTo>
                    <a:cubicBezTo>
                      <a:pt x="4232" y="2526"/>
                      <a:pt x="4473" y="1681"/>
                      <a:pt x="4562" y="1410"/>
                    </a:cubicBezTo>
                    <a:close/>
                    <a:moveTo>
                      <a:pt x="8085" y="5552"/>
                    </a:moveTo>
                    <a:cubicBezTo>
                      <a:pt x="8580" y="5552"/>
                      <a:pt x="8974" y="5618"/>
                      <a:pt x="9146" y="5654"/>
                    </a:cubicBezTo>
                    <a:cubicBezTo>
                      <a:pt x="8915" y="5819"/>
                      <a:pt x="8176" y="6304"/>
                      <a:pt x="7238" y="6502"/>
                    </a:cubicBezTo>
                    <a:cubicBezTo>
                      <a:pt x="6879" y="6580"/>
                      <a:pt x="6531" y="6606"/>
                      <a:pt x="6222" y="6606"/>
                    </a:cubicBezTo>
                    <a:cubicBezTo>
                      <a:pt x="5781" y="6606"/>
                      <a:pt x="5420" y="6553"/>
                      <a:pt x="5222" y="6516"/>
                    </a:cubicBezTo>
                    <a:lnTo>
                      <a:pt x="5304" y="6496"/>
                    </a:lnTo>
                    <a:lnTo>
                      <a:pt x="5278" y="6413"/>
                    </a:lnTo>
                    <a:cubicBezTo>
                      <a:pt x="5598" y="6205"/>
                      <a:pt x="6252" y="5826"/>
                      <a:pt x="7057" y="5654"/>
                    </a:cubicBezTo>
                    <a:cubicBezTo>
                      <a:pt x="7420" y="5578"/>
                      <a:pt x="7773" y="5552"/>
                      <a:pt x="8085" y="5552"/>
                    </a:cubicBezTo>
                    <a:close/>
                    <a:moveTo>
                      <a:pt x="2780" y="3545"/>
                    </a:moveTo>
                    <a:lnTo>
                      <a:pt x="4007" y="7126"/>
                    </a:lnTo>
                    <a:cubicBezTo>
                      <a:pt x="3757" y="6829"/>
                      <a:pt x="3314" y="6238"/>
                      <a:pt x="3050" y="5486"/>
                    </a:cubicBezTo>
                    <a:cubicBezTo>
                      <a:pt x="2776" y="4687"/>
                      <a:pt x="2763" y="3918"/>
                      <a:pt x="2780" y="3545"/>
                    </a:cubicBezTo>
                    <a:close/>
                    <a:moveTo>
                      <a:pt x="2849" y="3483"/>
                    </a:moveTo>
                    <a:cubicBezTo>
                      <a:pt x="3083" y="3747"/>
                      <a:pt x="3585" y="4374"/>
                      <a:pt x="3872" y="5199"/>
                    </a:cubicBezTo>
                    <a:cubicBezTo>
                      <a:pt x="4176" y="6073"/>
                      <a:pt x="4163" y="6925"/>
                      <a:pt x="4139" y="7238"/>
                    </a:cubicBezTo>
                    <a:lnTo>
                      <a:pt x="2849" y="3483"/>
                    </a:lnTo>
                    <a:close/>
                    <a:moveTo>
                      <a:pt x="7963" y="7157"/>
                    </a:moveTo>
                    <a:cubicBezTo>
                      <a:pt x="8573" y="7157"/>
                      <a:pt x="9064" y="7237"/>
                      <a:pt x="9304" y="7285"/>
                    </a:cubicBezTo>
                    <a:lnTo>
                      <a:pt x="4212" y="8384"/>
                    </a:lnTo>
                    <a:cubicBezTo>
                      <a:pt x="4499" y="8176"/>
                      <a:pt x="5450" y="7542"/>
                      <a:pt x="6664" y="7288"/>
                    </a:cubicBezTo>
                    <a:cubicBezTo>
                      <a:pt x="7123" y="7191"/>
                      <a:pt x="7568" y="7157"/>
                      <a:pt x="7963" y="7157"/>
                    </a:cubicBezTo>
                    <a:close/>
                    <a:moveTo>
                      <a:pt x="9245" y="7380"/>
                    </a:moveTo>
                    <a:lnTo>
                      <a:pt x="9245" y="7380"/>
                    </a:lnTo>
                    <a:cubicBezTo>
                      <a:pt x="8865" y="7641"/>
                      <a:pt x="7991" y="8169"/>
                      <a:pt x="6899" y="8400"/>
                    </a:cubicBezTo>
                    <a:cubicBezTo>
                      <a:pt x="6439" y="8498"/>
                      <a:pt x="5993" y="8532"/>
                      <a:pt x="5597" y="8532"/>
                    </a:cubicBezTo>
                    <a:cubicBezTo>
                      <a:pt x="5087" y="8532"/>
                      <a:pt x="4661" y="8476"/>
                      <a:pt x="4397" y="8430"/>
                    </a:cubicBezTo>
                    <a:lnTo>
                      <a:pt x="9245" y="7380"/>
                    </a:lnTo>
                    <a:close/>
                    <a:moveTo>
                      <a:pt x="786" y="4512"/>
                    </a:moveTo>
                    <a:lnTo>
                      <a:pt x="786" y="4512"/>
                    </a:lnTo>
                    <a:cubicBezTo>
                      <a:pt x="1031" y="4730"/>
                      <a:pt x="1935" y="5592"/>
                      <a:pt x="2486" y="6839"/>
                    </a:cubicBezTo>
                    <a:cubicBezTo>
                      <a:pt x="3041" y="8080"/>
                      <a:pt x="3070" y="9331"/>
                      <a:pt x="3070" y="9654"/>
                    </a:cubicBezTo>
                    <a:cubicBezTo>
                      <a:pt x="2826" y="9433"/>
                      <a:pt x="1922" y="8572"/>
                      <a:pt x="1371" y="7328"/>
                    </a:cubicBezTo>
                    <a:cubicBezTo>
                      <a:pt x="819" y="6087"/>
                      <a:pt x="786" y="4836"/>
                      <a:pt x="786" y="4512"/>
                    </a:cubicBezTo>
                    <a:close/>
                    <a:moveTo>
                      <a:pt x="7607" y="9092"/>
                    </a:moveTo>
                    <a:cubicBezTo>
                      <a:pt x="8461" y="9092"/>
                      <a:pt x="9142" y="9231"/>
                      <a:pt x="9410" y="9291"/>
                    </a:cubicBezTo>
                    <a:lnTo>
                      <a:pt x="3295" y="10542"/>
                    </a:lnTo>
                    <a:cubicBezTo>
                      <a:pt x="3710" y="10238"/>
                      <a:pt x="4790" y="9529"/>
                      <a:pt x="6153" y="9238"/>
                    </a:cubicBezTo>
                    <a:cubicBezTo>
                      <a:pt x="6662" y="9130"/>
                      <a:pt x="7159" y="9092"/>
                      <a:pt x="7607" y="9092"/>
                    </a:cubicBezTo>
                    <a:close/>
                    <a:moveTo>
                      <a:pt x="9314" y="9400"/>
                    </a:moveTo>
                    <a:lnTo>
                      <a:pt x="9314" y="9400"/>
                    </a:lnTo>
                    <a:cubicBezTo>
                      <a:pt x="8882" y="9714"/>
                      <a:pt x="7813" y="10410"/>
                      <a:pt x="6463" y="10694"/>
                    </a:cubicBezTo>
                    <a:cubicBezTo>
                      <a:pt x="5950" y="10803"/>
                      <a:pt x="5452" y="10841"/>
                      <a:pt x="5002" y="10841"/>
                    </a:cubicBezTo>
                    <a:cubicBezTo>
                      <a:pt x="4168" y="10841"/>
                      <a:pt x="3502" y="10709"/>
                      <a:pt x="3225" y="10644"/>
                    </a:cubicBezTo>
                    <a:lnTo>
                      <a:pt x="9314" y="9400"/>
                    </a:lnTo>
                    <a:close/>
                    <a:moveTo>
                      <a:pt x="183" y="8126"/>
                    </a:moveTo>
                    <a:cubicBezTo>
                      <a:pt x="463" y="8331"/>
                      <a:pt x="1083" y="8842"/>
                      <a:pt x="1532" y="9595"/>
                    </a:cubicBezTo>
                    <a:cubicBezTo>
                      <a:pt x="1971" y="10324"/>
                      <a:pt x="2140" y="11087"/>
                      <a:pt x="2196" y="11450"/>
                    </a:cubicBezTo>
                    <a:lnTo>
                      <a:pt x="183" y="8126"/>
                    </a:lnTo>
                    <a:close/>
                    <a:moveTo>
                      <a:pt x="126" y="8199"/>
                    </a:moveTo>
                    <a:lnTo>
                      <a:pt x="2123" y="11496"/>
                    </a:lnTo>
                    <a:cubicBezTo>
                      <a:pt x="1836" y="11285"/>
                      <a:pt x="1232" y="10776"/>
                      <a:pt x="786" y="10040"/>
                    </a:cubicBezTo>
                    <a:cubicBezTo>
                      <a:pt x="354" y="9321"/>
                      <a:pt x="189" y="8572"/>
                      <a:pt x="126" y="8199"/>
                    </a:cubicBezTo>
                    <a:close/>
                    <a:moveTo>
                      <a:pt x="5889" y="1"/>
                    </a:moveTo>
                    <a:lnTo>
                      <a:pt x="5856" y="83"/>
                    </a:lnTo>
                    <a:cubicBezTo>
                      <a:pt x="5852" y="93"/>
                      <a:pt x="5539" y="922"/>
                      <a:pt x="5628" y="1882"/>
                    </a:cubicBezTo>
                    <a:cubicBezTo>
                      <a:pt x="5720" y="2842"/>
                      <a:pt x="6186" y="3602"/>
                      <a:pt x="6189" y="3608"/>
                    </a:cubicBezTo>
                    <a:lnTo>
                      <a:pt x="6235" y="3677"/>
                    </a:lnTo>
                    <a:lnTo>
                      <a:pt x="6245" y="3773"/>
                    </a:lnTo>
                    <a:cubicBezTo>
                      <a:pt x="5866" y="4288"/>
                      <a:pt x="5436" y="5024"/>
                      <a:pt x="5001" y="5839"/>
                    </a:cubicBezTo>
                    <a:lnTo>
                      <a:pt x="4991" y="5628"/>
                    </a:lnTo>
                    <a:lnTo>
                      <a:pt x="5001" y="5601"/>
                    </a:lnTo>
                    <a:cubicBezTo>
                      <a:pt x="5007" y="5592"/>
                      <a:pt x="5390" y="4572"/>
                      <a:pt x="5278" y="3397"/>
                    </a:cubicBezTo>
                    <a:cubicBezTo>
                      <a:pt x="5166" y="2219"/>
                      <a:pt x="4598" y="1295"/>
                      <a:pt x="4595" y="1285"/>
                    </a:cubicBezTo>
                    <a:lnTo>
                      <a:pt x="4549" y="1212"/>
                    </a:lnTo>
                    <a:lnTo>
                      <a:pt x="4516" y="1295"/>
                    </a:lnTo>
                    <a:cubicBezTo>
                      <a:pt x="4512" y="1301"/>
                      <a:pt x="4126" y="2321"/>
                      <a:pt x="4239" y="3496"/>
                    </a:cubicBezTo>
                    <a:cubicBezTo>
                      <a:pt x="4351" y="4677"/>
                      <a:pt x="4918" y="5601"/>
                      <a:pt x="4925" y="5608"/>
                    </a:cubicBezTo>
                    <a:lnTo>
                      <a:pt x="4928" y="5615"/>
                    </a:lnTo>
                    <a:lnTo>
                      <a:pt x="4899" y="5615"/>
                    </a:lnTo>
                    <a:lnTo>
                      <a:pt x="4925" y="5988"/>
                    </a:lnTo>
                    <a:cubicBezTo>
                      <a:pt x="4684" y="6440"/>
                      <a:pt x="4450" y="6915"/>
                      <a:pt x="4215" y="7397"/>
                    </a:cubicBezTo>
                    <a:lnTo>
                      <a:pt x="4219" y="7377"/>
                    </a:lnTo>
                    <a:cubicBezTo>
                      <a:pt x="4219" y="7364"/>
                      <a:pt x="4351" y="6288"/>
                      <a:pt x="3958" y="5169"/>
                    </a:cubicBezTo>
                    <a:cubicBezTo>
                      <a:pt x="3565" y="4054"/>
                      <a:pt x="2790" y="3288"/>
                      <a:pt x="2783" y="3285"/>
                    </a:cubicBezTo>
                    <a:lnTo>
                      <a:pt x="2720" y="3222"/>
                    </a:lnTo>
                    <a:lnTo>
                      <a:pt x="2707" y="3311"/>
                    </a:lnTo>
                    <a:cubicBezTo>
                      <a:pt x="2707" y="3321"/>
                      <a:pt x="2575" y="4400"/>
                      <a:pt x="2968" y="5516"/>
                    </a:cubicBezTo>
                    <a:cubicBezTo>
                      <a:pt x="3298" y="6463"/>
                      <a:pt x="3902" y="7149"/>
                      <a:pt x="4087" y="7344"/>
                    </a:cubicBezTo>
                    <a:lnTo>
                      <a:pt x="4139" y="7506"/>
                    </a:lnTo>
                    <a:lnTo>
                      <a:pt x="4169" y="7499"/>
                    </a:lnTo>
                    <a:lnTo>
                      <a:pt x="4169" y="7499"/>
                    </a:lnTo>
                    <a:cubicBezTo>
                      <a:pt x="3803" y="8258"/>
                      <a:pt x="3456" y="9021"/>
                      <a:pt x="3149" y="9704"/>
                    </a:cubicBezTo>
                    <a:cubicBezTo>
                      <a:pt x="3153" y="9453"/>
                      <a:pt x="3146" y="8129"/>
                      <a:pt x="2559" y="6809"/>
                    </a:cubicBezTo>
                    <a:cubicBezTo>
                      <a:pt x="1912" y="5347"/>
                      <a:pt x="786" y="4407"/>
                      <a:pt x="777" y="4400"/>
                    </a:cubicBezTo>
                    <a:lnTo>
                      <a:pt x="717" y="4351"/>
                    </a:lnTo>
                    <a:lnTo>
                      <a:pt x="711" y="4430"/>
                    </a:lnTo>
                    <a:cubicBezTo>
                      <a:pt x="711" y="4446"/>
                      <a:pt x="654" y="5908"/>
                      <a:pt x="1301" y="7367"/>
                    </a:cubicBezTo>
                    <a:cubicBezTo>
                      <a:pt x="1948" y="8826"/>
                      <a:pt x="3077" y="9766"/>
                      <a:pt x="3083" y="9776"/>
                    </a:cubicBezTo>
                    <a:lnTo>
                      <a:pt x="3110" y="9796"/>
                    </a:lnTo>
                    <a:cubicBezTo>
                      <a:pt x="2780" y="10542"/>
                      <a:pt x="2499" y="11189"/>
                      <a:pt x="2311" y="11631"/>
                    </a:cubicBezTo>
                    <a:cubicBezTo>
                      <a:pt x="2295" y="11463"/>
                      <a:pt x="2173" y="10479"/>
                      <a:pt x="1612" y="9552"/>
                    </a:cubicBezTo>
                    <a:cubicBezTo>
                      <a:pt x="1001" y="8539"/>
                      <a:pt x="83" y="7951"/>
                      <a:pt x="77" y="7945"/>
                    </a:cubicBezTo>
                    <a:lnTo>
                      <a:pt x="1" y="7895"/>
                    </a:lnTo>
                    <a:lnTo>
                      <a:pt x="11" y="7984"/>
                    </a:lnTo>
                    <a:cubicBezTo>
                      <a:pt x="11" y="7997"/>
                      <a:pt x="107" y="9077"/>
                      <a:pt x="717" y="10093"/>
                    </a:cubicBezTo>
                    <a:cubicBezTo>
                      <a:pt x="1314" y="11083"/>
                      <a:pt x="2192" y="11664"/>
                      <a:pt x="2245" y="11697"/>
                    </a:cubicBezTo>
                    <a:lnTo>
                      <a:pt x="2272" y="11740"/>
                    </a:lnTo>
                    <a:cubicBezTo>
                      <a:pt x="2156" y="12020"/>
                      <a:pt x="2080" y="12195"/>
                      <a:pt x="2060" y="12242"/>
                    </a:cubicBezTo>
                    <a:lnTo>
                      <a:pt x="2143" y="12275"/>
                    </a:lnTo>
                    <a:cubicBezTo>
                      <a:pt x="2146" y="12261"/>
                      <a:pt x="2222" y="12090"/>
                      <a:pt x="2344" y="11796"/>
                    </a:cubicBezTo>
                    <a:lnTo>
                      <a:pt x="2390" y="11766"/>
                    </a:lnTo>
                    <a:lnTo>
                      <a:pt x="2371" y="11733"/>
                    </a:lnTo>
                    <a:cubicBezTo>
                      <a:pt x="2483" y="11476"/>
                      <a:pt x="2625" y="11129"/>
                      <a:pt x="2803" y="10727"/>
                    </a:cubicBezTo>
                    <a:lnTo>
                      <a:pt x="2806" y="10740"/>
                    </a:lnTo>
                    <a:lnTo>
                      <a:pt x="3031" y="10694"/>
                    </a:lnTo>
                    <a:lnTo>
                      <a:pt x="3064" y="10704"/>
                    </a:lnTo>
                    <a:cubicBezTo>
                      <a:pt x="3077" y="10707"/>
                      <a:pt x="3895" y="10938"/>
                      <a:pt x="5007" y="10938"/>
                    </a:cubicBezTo>
                    <a:cubicBezTo>
                      <a:pt x="5463" y="10938"/>
                      <a:pt x="5968" y="10902"/>
                      <a:pt x="6483" y="10789"/>
                    </a:cubicBezTo>
                    <a:cubicBezTo>
                      <a:pt x="8262" y="10413"/>
                      <a:pt x="9562" y="9334"/>
                      <a:pt x="9578" y="9321"/>
                    </a:cubicBezTo>
                    <a:lnTo>
                      <a:pt x="9638" y="9268"/>
                    </a:lnTo>
                    <a:lnTo>
                      <a:pt x="9562" y="9242"/>
                    </a:lnTo>
                    <a:cubicBezTo>
                      <a:pt x="9550" y="9239"/>
                      <a:pt x="8726" y="9008"/>
                      <a:pt x="7614" y="9008"/>
                    </a:cubicBezTo>
                    <a:cubicBezTo>
                      <a:pt x="7159" y="9008"/>
                      <a:pt x="6655" y="9047"/>
                      <a:pt x="6139" y="9156"/>
                    </a:cubicBezTo>
                    <a:cubicBezTo>
                      <a:pt x="4545" y="9496"/>
                      <a:pt x="3334" y="10397"/>
                      <a:pt x="3097" y="10588"/>
                    </a:cubicBezTo>
                    <a:lnTo>
                      <a:pt x="2846" y="10641"/>
                    </a:lnTo>
                    <a:cubicBezTo>
                      <a:pt x="3113" y="10027"/>
                      <a:pt x="3440" y="9291"/>
                      <a:pt x="3796" y="8522"/>
                    </a:cubicBezTo>
                    <a:lnTo>
                      <a:pt x="3806" y="8565"/>
                    </a:lnTo>
                    <a:lnTo>
                      <a:pt x="4182" y="8483"/>
                    </a:lnTo>
                    <a:cubicBezTo>
                      <a:pt x="4387" y="8529"/>
                      <a:pt x="4925" y="8625"/>
                      <a:pt x="5605" y="8625"/>
                    </a:cubicBezTo>
                    <a:cubicBezTo>
                      <a:pt x="6007" y="8625"/>
                      <a:pt x="6460" y="8592"/>
                      <a:pt x="6925" y="8493"/>
                    </a:cubicBezTo>
                    <a:cubicBezTo>
                      <a:pt x="8252" y="8212"/>
                      <a:pt x="9268" y="7489"/>
                      <a:pt x="9469" y="7341"/>
                    </a:cubicBezTo>
                    <a:lnTo>
                      <a:pt x="9522" y="7328"/>
                    </a:lnTo>
                    <a:lnTo>
                      <a:pt x="9519" y="7304"/>
                    </a:lnTo>
                    <a:lnTo>
                      <a:pt x="9582" y="7255"/>
                    </a:lnTo>
                    <a:lnTo>
                      <a:pt x="9496" y="7235"/>
                    </a:lnTo>
                    <a:cubicBezTo>
                      <a:pt x="9487" y="7231"/>
                      <a:pt x="8854" y="7072"/>
                      <a:pt x="7981" y="7072"/>
                    </a:cubicBezTo>
                    <a:cubicBezTo>
                      <a:pt x="7576" y="7072"/>
                      <a:pt x="7120" y="7106"/>
                      <a:pt x="6651" y="7205"/>
                    </a:cubicBezTo>
                    <a:cubicBezTo>
                      <a:pt x="5172" y="7519"/>
                      <a:pt x="4077" y="8377"/>
                      <a:pt x="4070" y="8384"/>
                    </a:cubicBezTo>
                    <a:lnTo>
                      <a:pt x="4011" y="8430"/>
                    </a:lnTo>
                    <a:lnTo>
                      <a:pt x="3819" y="8473"/>
                    </a:lnTo>
                    <a:cubicBezTo>
                      <a:pt x="4100" y="7869"/>
                      <a:pt x="4397" y="7252"/>
                      <a:pt x="4694" y="6658"/>
                    </a:cubicBezTo>
                    <a:lnTo>
                      <a:pt x="5031" y="6575"/>
                    </a:lnTo>
                    <a:lnTo>
                      <a:pt x="5040" y="6578"/>
                    </a:lnTo>
                    <a:cubicBezTo>
                      <a:pt x="5047" y="6578"/>
                      <a:pt x="5542" y="6707"/>
                      <a:pt x="6229" y="6707"/>
                    </a:cubicBezTo>
                    <a:cubicBezTo>
                      <a:pt x="6542" y="6707"/>
                      <a:pt x="6895" y="6681"/>
                      <a:pt x="7262" y="6601"/>
                    </a:cubicBezTo>
                    <a:cubicBezTo>
                      <a:pt x="8423" y="6354"/>
                      <a:pt x="9275" y="5687"/>
                      <a:pt x="9285" y="5677"/>
                    </a:cubicBezTo>
                    <a:lnTo>
                      <a:pt x="9354" y="5625"/>
                    </a:lnTo>
                    <a:lnTo>
                      <a:pt x="9268" y="5605"/>
                    </a:lnTo>
                    <a:cubicBezTo>
                      <a:pt x="9259" y="5603"/>
                      <a:pt x="8759" y="5477"/>
                      <a:pt x="8071" y="5477"/>
                    </a:cubicBezTo>
                    <a:cubicBezTo>
                      <a:pt x="7758" y="5477"/>
                      <a:pt x="7406" y="5503"/>
                      <a:pt x="7044" y="5578"/>
                    </a:cubicBezTo>
                    <a:cubicBezTo>
                      <a:pt x="6004" y="5800"/>
                      <a:pt x="5212" y="6364"/>
                      <a:pt x="5050" y="6479"/>
                    </a:cubicBezTo>
                    <a:lnTo>
                      <a:pt x="4743" y="6559"/>
                    </a:lnTo>
                    <a:cubicBezTo>
                      <a:pt x="4819" y="6400"/>
                      <a:pt x="4899" y="6248"/>
                      <a:pt x="4978" y="6097"/>
                    </a:cubicBezTo>
                    <a:lnTo>
                      <a:pt x="5017" y="6090"/>
                    </a:lnTo>
                    <a:lnTo>
                      <a:pt x="5014" y="6024"/>
                    </a:lnTo>
                    <a:cubicBezTo>
                      <a:pt x="5083" y="5892"/>
                      <a:pt x="5149" y="5766"/>
                      <a:pt x="5222" y="5638"/>
                    </a:cubicBezTo>
                    <a:lnTo>
                      <a:pt x="5242" y="5684"/>
                    </a:lnTo>
                    <a:lnTo>
                      <a:pt x="5608" y="5522"/>
                    </a:lnTo>
                    <a:lnTo>
                      <a:pt x="5677" y="5522"/>
                    </a:lnTo>
                    <a:cubicBezTo>
                      <a:pt x="5925" y="5522"/>
                      <a:pt x="6790" y="5493"/>
                      <a:pt x="7648" y="5110"/>
                    </a:cubicBezTo>
                    <a:cubicBezTo>
                      <a:pt x="8658" y="4661"/>
                      <a:pt x="9308" y="3875"/>
                      <a:pt x="9318" y="3872"/>
                    </a:cubicBezTo>
                    <a:lnTo>
                      <a:pt x="9374" y="3803"/>
                    </a:lnTo>
                    <a:lnTo>
                      <a:pt x="9285" y="3796"/>
                    </a:lnTo>
                    <a:cubicBezTo>
                      <a:pt x="9283" y="3796"/>
                      <a:pt x="9259" y="3795"/>
                      <a:pt x="9216" y="3795"/>
                    </a:cubicBezTo>
                    <a:cubicBezTo>
                      <a:pt x="8972" y="3795"/>
                      <a:pt x="8107" y="3824"/>
                      <a:pt x="7245" y="4209"/>
                    </a:cubicBezTo>
                    <a:cubicBezTo>
                      <a:pt x="6318" y="4621"/>
                      <a:pt x="5691" y="5314"/>
                      <a:pt x="5592" y="5430"/>
                    </a:cubicBezTo>
                    <a:lnTo>
                      <a:pt x="5248" y="5585"/>
                    </a:lnTo>
                    <a:cubicBezTo>
                      <a:pt x="5460" y="5196"/>
                      <a:pt x="5668" y="4836"/>
                      <a:pt x="5866" y="4516"/>
                    </a:cubicBezTo>
                    <a:lnTo>
                      <a:pt x="5869" y="4519"/>
                    </a:lnTo>
                    <a:cubicBezTo>
                      <a:pt x="5902" y="4466"/>
                      <a:pt x="6130" y="4291"/>
                      <a:pt x="6466" y="4054"/>
                    </a:cubicBezTo>
                    <a:lnTo>
                      <a:pt x="6466" y="4054"/>
                    </a:lnTo>
                    <a:lnTo>
                      <a:pt x="6430" y="4123"/>
                    </a:lnTo>
                    <a:lnTo>
                      <a:pt x="6430" y="4123"/>
                    </a:lnTo>
                    <a:lnTo>
                      <a:pt x="6516" y="4093"/>
                    </a:lnTo>
                    <a:cubicBezTo>
                      <a:pt x="6526" y="4093"/>
                      <a:pt x="7545" y="3928"/>
                      <a:pt x="8460" y="3285"/>
                    </a:cubicBezTo>
                    <a:cubicBezTo>
                      <a:pt x="9377" y="2638"/>
                      <a:pt x="9872" y="1734"/>
                      <a:pt x="9875" y="1727"/>
                    </a:cubicBezTo>
                    <a:lnTo>
                      <a:pt x="9915" y="1648"/>
                    </a:lnTo>
                    <a:lnTo>
                      <a:pt x="9829" y="1661"/>
                    </a:lnTo>
                    <a:cubicBezTo>
                      <a:pt x="9823" y="1661"/>
                      <a:pt x="8803" y="1826"/>
                      <a:pt x="7885" y="2470"/>
                    </a:cubicBezTo>
                    <a:cubicBezTo>
                      <a:pt x="7219" y="2938"/>
                      <a:pt x="6776" y="3545"/>
                      <a:pt x="6582" y="3842"/>
                    </a:cubicBezTo>
                    <a:cubicBezTo>
                      <a:pt x="6351" y="4004"/>
                      <a:pt x="6159" y="4143"/>
                      <a:pt x="6017" y="4252"/>
                    </a:cubicBezTo>
                    <a:cubicBezTo>
                      <a:pt x="6110" y="4106"/>
                      <a:pt x="6199" y="3974"/>
                      <a:pt x="6291" y="3856"/>
                    </a:cubicBezTo>
                    <a:lnTo>
                      <a:pt x="6341" y="3852"/>
                    </a:lnTo>
                    <a:lnTo>
                      <a:pt x="6334" y="3796"/>
                    </a:lnTo>
                    <a:cubicBezTo>
                      <a:pt x="6509" y="3562"/>
                      <a:pt x="6674" y="3374"/>
                      <a:pt x="6819" y="3248"/>
                    </a:cubicBezTo>
                    <a:lnTo>
                      <a:pt x="6809" y="3235"/>
                    </a:lnTo>
                    <a:cubicBezTo>
                      <a:pt x="6978" y="3110"/>
                      <a:pt x="7562" y="2625"/>
                      <a:pt x="7948" y="1899"/>
                    </a:cubicBezTo>
                    <a:cubicBezTo>
                      <a:pt x="8407" y="1050"/>
                      <a:pt x="8440" y="163"/>
                      <a:pt x="8440" y="153"/>
                    </a:cubicBezTo>
                    <a:lnTo>
                      <a:pt x="8443" y="64"/>
                    </a:lnTo>
                    <a:lnTo>
                      <a:pt x="8370" y="113"/>
                    </a:lnTo>
                    <a:cubicBezTo>
                      <a:pt x="8361" y="116"/>
                      <a:pt x="7638" y="631"/>
                      <a:pt x="7182" y="1486"/>
                    </a:cubicBezTo>
                    <a:cubicBezTo>
                      <a:pt x="6724" y="2338"/>
                      <a:pt x="6691" y="3222"/>
                      <a:pt x="6691" y="3232"/>
                    </a:cubicBezTo>
                    <a:lnTo>
                      <a:pt x="6691" y="3238"/>
                    </a:lnTo>
                    <a:cubicBezTo>
                      <a:pt x="6575" y="3351"/>
                      <a:pt x="6450" y="3493"/>
                      <a:pt x="6318" y="3664"/>
                    </a:cubicBezTo>
                    <a:lnTo>
                      <a:pt x="6301" y="3499"/>
                    </a:lnTo>
                    <a:cubicBezTo>
                      <a:pt x="6380" y="3252"/>
                      <a:pt x="6565" y="2569"/>
                      <a:pt x="6496" y="1800"/>
                    </a:cubicBezTo>
                    <a:cubicBezTo>
                      <a:pt x="6403" y="839"/>
                      <a:pt x="5938" y="80"/>
                      <a:pt x="5935" y="77"/>
                    </a:cubicBezTo>
                    <a:lnTo>
                      <a:pt x="5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69"/>
            <p:cNvGrpSpPr/>
            <p:nvPr/>
          </p:nvGrpSpPr>
          <p:grpSpPr>
            <a:xfrm>
              <a:off x="1725225" y="1095898"/>
              <a:ext cx="1049930" cy="748543"/>
              <a:chOff x="4666024" y="1874749"/>
              <a:chExt cx="832155" cy="593282"/>
            </a:xfrm>
          </p:grpSpPr>
          <p:sp>
            <p:nvSpPr>
              <p:cNvPr id="3779" name="Google Shape;3779;p69"/>
              <p:cNvSpPr/>
              <p:nvPr/>
            </p:nvSpPr>
            <p:spPr>
              <a:xfrm>
                <a:off x="5103440" y="1874755"/>
                <a:ext cx="323788" cy="313944"/>
              </a:xfrm>
              <a:custGeom>
                <a:rect b="b" l="l" r="r" t="t"/>
                <a:pathLst>
                  <a:path extrusionOk="0" h="3604" w="3717">
                    <a:moveTo>
                      <a:pt x="2046" y="1"/>
                    </a:moveTo>
                    <a:cubicBezTo>
                      <a:pt x="1738" y="1"/>
                      <a:pt x="1425" y="80"/>
                      <a:pt x="1143" y="248"/>
                    </a:cubicBezTo>
                    <a:cubicBezTo>
                      <a:pt x="284" y="750"/>
                      <a:pt x="1" y="1856"/>
                      <a:pt x="502" y="2717"/>
                    </a:cubicBezTo>
                    <a:cubicBezTo>
                      <a:pt x="838" y="3287"/>
                      <a:pt x="1439" y="3604"/>
                      <a:pt x="2056" y="3604"/>
                    </a:cubicBezTo>
                    <a:cubicBezTo>
                      <a:pt x="2367" y="3604"/>
                      <a:pt x="2683" y="3523"/>
                      <a:pt x="2971" y="3354"/>
                    </a:cubicBezTo>
                    <a:cubicBezTo>
                      <a:pt x="3317" y="3149"/>
                      <a:pt x="3571" y="2842"/>
                      <a:pt x="3717" y="2489"/>
                    </a:cubicBezTo>
                    <a:lnTo>
                      <a:pt x="3717" y="2489"/>
                    </a:lnTo>
                    <a:cubicBezTo>
                      <a:pt x="3647" y="2555"/>
                      <a:pt x="3568" y="2611"/>
                      <a:pt x="3482" y="2661"/>
                    </a:cubicBezTo>
                    <a:cubicBezTo>
                      <a:pt x="3248" y="2798"/>
                      <a:pt x="2992" y="2863"/>
                      <a:pt x="2739" y="2863"/>
                    </a:cubicBezTo>
                    <a:cubicBezTo>
                      <a:pt x="2236" y="2863"/>
                      <a:pt x="1748" y="2606"/>
                      <a:pt x="1476" y="2143"/>
                    </a:cubicBezTo>
                    <a:cubicBezTo>
                      <a:pt x="1067" y="1443"/>
                      <a:pt x="1298" y="545"/>
                      <a:pt x="1997" y="136"/>
                    </a:cubicBezTo>
                    <a:cubicBezTo>
                      <a:pt x="2083" y="87"/>
                      <a:pt x="2172" y="47"/>
                      <a:pt x="2265" y="14"/>
                    </a:cubicBezTo>
                    <a:cubicBezTo>
                      <a:pt x="2192" y="5"/>
                      <a:pt x="2119" y="1"/>
                      <a:pt x="2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flipH="1">
                <a:off x="4666024" y="2241480"/>
                <a:ext cx="225214" cy="226551"/>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flipH="1">
                <a:off x="5350727" y="1874749"/>
                <a:ext cx="147451" cy="148335"/>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2" name="Google Shape;3782;p69"/>
            <p:cNvSpPr/>
            <p:nvPr/>
          </p:nvSpPr>
          <p:spPr>
            <a:xfrm flipH="1">
              <a:off x="2242849" y="2200727"/>
              <a:ext cx="284154" cy="285839"/>
            </a:xfrm>
            <a:custGeom>
              <a:rect b="b" l="l" r="r" t="t"/>
              <a:pathLst>
                <a:path extrusionOk="0" h="1037" w="1031">
                  <a:moveTo>
                    <a:pt x="515" y="0"/>
                  </a:moveTo>
                  <a:lnTo>
                    <a:pt x="423" y="426"/>
                  </a:lnTo>
                  <a:lnTo>
                    <a:pt x="0" y="515"/>
                  </a:lnTo>
                  <a:lnTo>
                    <a:pt x="423" y="611"/>
                  </a:lnTo>
                  <a:lnTo>
                    <a:pt x="515" y="1037"/>
                  </a:lnTo>
                  <a:lnTo>
                    <a:pt x="604" y="611"/>
                  </a:lnTo>
                  <a:lnTo>
                    <a:pt x="1030" y="515"/>
                  </a:lnTo>
                  <a:lnTo>
                    <a:pt x="604" y="42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86" name="Shape 3786"/>
        <p:cNvGrpSpPr/>
        <p:nvPr/>
      </p:nvGrpSpPr>
      <p:grpSpPr>
        <a:xfrm>
          <a:off x="0" y="0"/>
          <a:ext cx="0" cy="0"/>
          <a:chOff x="0" y="0"/>
          <a:chExt cx="0" cy="0"/>
        </a:xfrm>
      </p:grpSpPr>
      <p:sp>
        <p:nvSpPr>
          <p:cNvPr id="3787" name="Google Shape;3787;p70"/>
          <p:cNvSpPr txBox="1"/>
          <p:nvPr>
            <p:ph type="title"/>
          </p:nvPr>
        </p:nvSpPr>
        <p:spPr>
          <a:xfrm>
            <a:off x="734975" y="4057975"/>
            <a:ext cx="7674000" cy="510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1" name="Shape 3791"/>
        <p:cNvGrpSpPr/>
        <p:nvPr/>
      </p:nvGrpSpPr>
      <p:grpSpPr>
        <a:xfrm>
          <a:off x="0" y="0"/>
          <a:ext cx="0" cy="0"/>
          <a:chOff x="0" y="0"/>
          <a:chExt cx="0" cy="0"/>
        </a:xfrm>
      </p:grpSpPr>
      <p:sp>
        <p:nvSpPr>
          <p:cNvPr id="3792" name="Google Shape;3792;p71"/>
          <p:cNvSpPr txBox="1"/>
          <p:nvPr>
            <p:ph type="title"/>
          </p:nvPr>
        </p:nvSpPr>
        <p:spPr>
          <a:xfrm>
            <a:off x="2161184" y="1255400"/>
            <a:ext cx="48366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$50.000</a:t>
            </a:r>
            <a:endParaRPr/>
          </a:p>
        </p:txBody>
      </p:sp>
      <p:sp>
        <p:nvSpPr>
          <p:cNvPr id="3793" name="Google Shape;3793;p71"/>
          <p:cNvSpPr txBox="1"/>
          <p:nvPr>
            <p:ph idx="1" type="subTitle"/>
          </p:nvPr>
        </p:nvSpPr>
        <p:spPr>
          <a:xfrm>
            <a:off x="2161184" y="1821113"/>
            <a:ext cx="4836600" cy="3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Instagram</a:t>
            </a:r>
            <a:endParaRPr/>
          </a:p>
        </p:txBody>
      </p:sp>
      <p:sp>
        <p:nvSpPr>
          <p:cNvPr id="3794" name="Google Shape;3794;p71"/>
          <p:cNvSpPr txBox="1"/>
          <p:nvPr>
            <p:ph idx="2" type="title"/>
          </p:nvPr>
        </p:nvSpPr>
        <p:spPr>
          <a:xfrm>
            <a:off x="2161184" y="2403513"/>
            <a:ext cx="48366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$20.000</a:t>
            </a:r>
            <a:endParaRPr/>
          </a:p>
        </p:txBody>
      </p:sp>
      <p:sp>
        <p:nvSpPr>
          <p:cNvPr id="3795" name="Google Shape;3795;p71"/>
          <p:cNvSpPr txBox="1"/>
          <p:nvPr>
            <p:ph idx="3" type="subTitle"/>
          </p:nvPr>
        </p:nvSpPr>
        <p:spPr>
          <a:xfrm>
            <a:off x="2161184" y="2969288"/>
            <a:ext cx="4836600" cy="3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Youtube</a:t>
            </a:r>
            <a:endParaRPr/>
          </a:p>
        </p:txBody>
      </p:sp>
      <p:sp>
        <p:nvSpPr>
          <p:cNvPr id="3796" name="Google Shape;3796;p71"/>
          <p:cNvSpPr txBox="1"/>
          <p:nvPr>
            <p:ph idx="4" type="title"/>
          </p:nvPr>
        </p:nvSpPr>
        <p:spPr>
          <a:xfrm>
            <a:off x="2161184" y="3551673"/>
            <a:ext cx="48366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a:t>
            </a:r>
            <a:endParaRPr/>
          </a:p>
        </p:txBody>
      </p:sp>
      <p:sp>
        <p:nvSpPr>
          <p:cNvPr id="3797" name="Google Shape;3797;p71"/>
          <p:cNvSpPr txBox="1"/>
          <p:nvPr>
            <p:ph idx="5" type="subTitle"/>
          </p:nvPr>
        </p:nvSpPr>
        <p:spPr>
          <a:xfrm>
            <a:off x="2161184" y="4117438"/>
            <a:ext cx="4836600" cy="3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Google Ads</a:t>
            </a:r>
            <a:endParaRPr/>
          </a:p>
        </p:txBody>
      </p:sp>
      <p:sp>
        <p:nvSpPr>
          <p:cNvPr id="3798" name="Google Shape;3798;p71"/>
          <p:cNvSpPr txBox="1"/>
          <p:nvPr>
            <p:ph idx="6" type="title"/>
          </p:nvPr>
        </p:nvSpPr>
        <p:spPr>
          <a:xfrm>
            <a:off x="720000" y="457200"/>
            <a:ext cx="7704000" cy="5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NETWORK PERCENTAGES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2" name="Shape 3802"/>
        <p:cNvGrpSpPr/>
        <p:nvPr/>
      </p:nvGrpSpPr>
      <p:grpSpPr>
        <a:xfrm>
          <a:off x="0" y="0"/>
          <a:ext cx="0" cy="0"/>
          <a:chOff x="0" y="0"/>
          <a:chExt cx="0" cy="0"/>
        </a:xfrm>
      </p:grpSpPr>
      <p:sp>
        <p:nvSpPr>
          <p:cNvPr id="3803" name="Google Shape;3803;p72"/>
          <p:cNvSpPr txBox="1"/>
          <p:nvPr>
            <p:ph type="title"/>
          </p:nvPr>
        </p:nvSpPr>
        <p:spPr>
          <a:xfrm>
            <a:off x="734975" y="2176713"/>
            <a:ext cx="3357300" cy="127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KPI OVERVIEW</a:t>
            </a:r>
            <a:endParaRPr/>
          </a:p>
        </p:txBody>
      </p:sp>
      <p:sp>
        <p:nvSpPr>
          <p:cNvPr id="3804" name="Google Shape;3804;p72"/>
          <p:cNvSpPr txBox="1"/>
          <p:nvPr>
            <p:ph idx="2" type="title"/>
          </p:nvPr>
        </p:nvSpPr>
        <p:spPr>
          <a:xfrm>
            <a:off x="2181225" y="1020325"/>
            <a:ext cx="1911000" cy="127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3805" name="Google Shape;3805;p72"/>
          <p:cNvSpPr txBox="1"/>
          <p:nvPr>
            <p:ph idx="1" type="subTitle"/>
          </p:nvPr>
        </p:nvSpPr>
        <p:spPr>
          <a:xfrm>
            <a:off x="734975" y="3350750"/>
            <a:ext cx="3357300" cy="66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grpSp>
        <p:nvGrpSpPr>
          <p:cNvPr id="3806" name="Google Shape;3806;p72"/>
          <p:cNvGrpSpPr/>
          <p:nvPr/>
        </p:nvGrpSpPr>
        <p:grpSpPr>
          <a:xfrm>
            <a:off x="4881540" y="1194970"/>
            <a:ext cx="3199699" cy="2910825"/>
            <a:chOff x="5393850" y="1478000"/>
            <a:chExt cx="2333673" cy="2122985"/>
          </a:xfrm>
        </p:grpSpPr>
        <p:sp>
          <p:nvSpPr>
            <p:cNvPr id="3807" name="Google Shape;3807;p72"/>
            <p:cNvSpPr/>
            <p:nvPr/>
          </p:nvSpPr>
          <p:spPr>
            <a:xfrm>
              <a:off x="5393850" y="1478000"/>
              <a:ext cx="2330248" cy="2122985"/>
            </a:xfrm>
            <a:custGeom>
              <a:rect b="b" l="l" r="r" t="t"/>
              <a:pathLst>
                <a:path extrusionOk="0" h="20404" w="22396">
                  <a:moveTo>
                    <a:pt x="11200" y="1"/>
                  </a:moveTo>
                  <a:cubicBezTo>
                    <a:pt x="8589" y="1"/>
                    <a:pt x="5979" y="997"/>
                    <a:pt x="3987" y="2991"/>
                  </a:cubicBezTo>
                  <a:cubicBezTo>
                    <a:pt x="0" y="6974"/>
                    <a:pt x="0" y="13433"/>
                    <a:pt x="3987" y="17416"/>
                  </a:cubicBezTo>
                  <a:cubicBezTo>
                    <a:pt x="5979" y="19408"/>
                    <a:pt x="8589" y="20404"/>
                    <a:pt x="11200" y="20404"/>
                  </a:cubicBezTo>
                  <a:cubicBezTo>
                    <a:pt x="13810" y="20404"/>
                    <a:pt x="16421" y="19408"/>
                    <a:pt x="18412" y="17416"/>
                  </a:cubicBezTo>
                  <a:cubicBezTo>
                    <a:pt x="22396" y="13433"/>
                    <a:pt x="22396" y="6974"/>
                    <a:pt x="18412" y="2991"/>
                  </a:cubicBezTo>
                  <a:cubicBezTo>
                    <a:pt x="16421" y="997"/>
                    <a:pt x="13810" y="1"/>
                    <a:pt x="11200" y="1"/>
                  </a:cubicBezTo>
                  <a:close/>
                </a:path>
              </a:pathLst>
            </a:custGeom>
            <a:solidFill>
              <a:schemeClr val="lt1"/>
            </a:solidFill>
            <a:ln cap="flat" cmpd="sng" w="1143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2"/>
            <p:cNvSpPr/>
            <p:nvPr/>
          </p:nvSpPr>
          <p:spPr>
            <a:xfrm>
              <a:off x="5397275" y="1478000"/>
              <a:ext cx="2330248" cy="2122985"/>
            </a:xfrm>
            <a:custGeom>
              <a:rect b="b" l="l" r="r" t="t"/>
              <a:pathLst>
                <a:path extrusionOk="0" h="20404" w="22396">
                  <a:moveTo>
                    <a:pt x="11200" y="1"/>
                  </a:moveTo>
                  <a:cubicBezTo>
                    <a:pt x="8589" y="1"/>
                    <a:pt x="5979" y="997"/>
                    <a:pt x="3987" y="2991"/>
                  </a:cubicBezTo>
                  <a:cubicBezTo>
                    <a:pt x="0" y="6974"/>
                    <a:pt x="0" y="13433"/>
                    <a:pt x="3987" y="17416"/>
                  </a:cubicBezTo>
                  <a:cubicBezTo>
                    <a:pt x="5979" y="19408"/>
                    <a:pt x="8589" y="20404"/>
                    <a:pt x="11200" y="20404"/>
                  </a:cubicBezTo>
                  <a:cubicBezTo>
                    <a:pt x="13810" y="20404"/>
                    <a:pt x="16421" y="19408"/>
                    <a:pt x="18412" y="17416"/>
                  </a:cubicBezTo>
                  <a:cubicBezTo>
                    <a:pt x="22396" y="13433"/>
                    <a:pt x="22396" y="6974"/>
                    <a:pt x="18412" y="2991"/>
                  </a:cubicBezTo>
                  <a:cubicBezTo>
                    <a:pt x="16421" y="997"/>
                    <a:pt x="13810" y="1"/>
                    <a:pt x="1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2"/>
            <p:cNvSpPr/>
            <p:nvPr/>
          </p:nvSpPr>
          <p:spPr>
            <a:xfrm>
              <a:off x="5534306" y="1511295"/>
              <a:ext cx="2056915" cy="2057019"/>
            </a:xfrm>
            <a:custGeom>
              <a:rect b="b" l="l" r="r" t="t"/>
              <a:pathLst>
                <a:path extrusionOk="0" h="19770" w="19769">
                  <a:moveTo>
                    <a:pt x="9884" y="67"/>
                  </a:moveTo>
                  <a:cubicBezTo>
                    <a:pt x="15297" y="67"/>
                    <a:pt x="19703" y="4466"/>
                    <a:pt x="19703" y="9885"/>
                  </a:cubicBezTo>
                  <a:cubicBezTo>
                    <a:pt x="19703" y="15301"/>
                    <a:pt x="15300" y="19703"/>
                    <a:pt x="9884" y="19703"/>
                  </a:cubicBezTo>
                  <a:cubicBezTo>
                    <a:pt x="4469" y="19703"/>
                    <a:pt x="66" y="15301"/>
                    <a:pt x="66" y="9885"/>
                  </a:cubicBezTo>
                  <a:cubicBezTo>
                    <a:pt x="66" y="4466"/>
                    <a:pt x="4472" y="67"/>
                    <a:pt x="9884" y="67"/>
                  </a:cubicBezTo>
                  <a:close/>
                  <a:moveTo>
                    <a:pt x="9884" y="1"/>
                  </a:moveTo>
                  <a:cubicBezTo>
                    <a:pt x="4436" y="1"/>
                    <a:pt x="0" y="4433"/>
                    <a:pt x="0" y="9885"/>
                  </a:cubicBezTo>
                  <a:cubicBezTo>
                    <a:pt x="0" y="15334"/>
                    <a:pt x="4436" y="19769"/>
                    <a:pt x="9884" y="19769"/>
                  </a:cubicBezTo>
                  <a:cubicBezTo>
                    <a:pt x="15333" y="19769"/>
                    <a:pt x="19769" y="15334"/>
                    <a:pt x="19769" y="9885"/>
                  </a:cubicBezTo>
                  <a:cubicBezTo>
                    <a:pt x="19769" y="4433"/>
                    <a:pt x="15333" y="1"/>
                    <a:pt x="988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2"/>
            <p:cNvSpPr/>
            <p:nvPr/>
          </p:nvSpPr>
          <p:spPr>
            <a:xfrm>
              <a:off x="5584040" y="1561446"/>
              <a:ext cx="1957342" cy="1957446"/>
            </a:xfrm>
            <a:custGeom>
              <a:rect b="b" l="l" r="r" t="t"/>
              <a:pathLst>
                <a:path extrusionOk="0" h="18813" w="18812">
                  <a:moveTo>
                    <a:pt x="9406" y="63"/>
                  </a:moveTo>
                  <a:cubicBezTo>
                    <a:pt x="14555" y="63"/>
                    <a:pt x="18743" y="4255"/>
                    <a:pt x="18746" y="9403"/>
                  </a:cubicBezTo>
                  <a:cubicBezTo>
                    <a:pt x="18746" y="14555"/>
                    <a:pt x="14555" y="18743"/>
                    <a:pt x="9406" y="18743"/>
                  </a:cubicBezTo>
                  <a:cubicBezTo>
                    <a:pt x="4255" y="18743"/>
                    <a:pt x="67" y="14551"/>
                    <a:pt x="67" y="9403"/>
                  </a:cubicBezTo>
                  <a:cubicBezTo>
                    <a:pt x="67" y="4248"/>
                    <a:pt x="4258" y="63"/>
                    <a:pt x="9406" y="63"/>
                  </a:cubicBezTo>
                  <a:close/>
                  <a:moveTo>
                    <a:pt x="9406" y="1"/>
                  </a:moveTo>
                  <a:cubicBezTo>
                    <a:pt x="4222" y="1"/>
                    <a:pt x="1" y="4222"/>
                    <a:pt x="1" y="9406"/>
                  </a:cubicBezTo>
                  <a:cubicBezTo>
                    <a:pt x="1" y="14591"/>
                    <a:pt x="4222" y="18812"/>
                    <a:pt x="9406" y="18812"/>
                  </a:cubicBezTo>
                  <a:cubicBezTo>
                    <a:pt x="14591" y="18812"/>
                    <a:pt x="18812" y="14591"/>
                    <a:pt x="18812" y="9406"/>
                  </a:cubicBezTo>
                  <a:cubicBezTo>
                    <a:pt x="18812" y="4222"/>
                    <a:pt x="14591" y="1"/>
                    <a:pt x="9406"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2"/>
            <p:cNvSpPr/>
            <p:nvPr/>
          </p:nvSpPr>
          <p:spPr>
            <a:xfrm>
              <a:off x="5628989" y="1612638"/>
              <a:ext cx="1859537" cy="1859537"/>
            </a:xfrm>
            <a:custGeom>
              <a:rect b="b" l="l" r="r" t="t"/>
              <a:pathLst>
                <a:path extrusionOk="0" h="17872" w="17872">
                  <a:moveTo>
                    <a:pt x="8938" y="73"/>
                  </a:moveTo>
                  <a:cubicBezTo>
                    <a:pt x="13826" y="73"/>
                    <a:pt x="17802" y="4050"/>
                    <a:pt x="17802" y="8937"/>
                  </a:cubicBezTo>
                  <a:cubicBezTo>
                    <a:pt x="17802" y="13828"/>
                    <a:pt x="13826" y="17805"/>
                    <a:pt x="8938" y="17805"/>
                  </a:cubicBezTo>
                  <a:cubicBezTo>
                    <a:pt x="4050" y="17805"/>
                    <a:pt x="74" y="13828"/>
                    <a:pt x="74" y="8937"/>
                  </a:cubicBezTo>
                  <a:cubicBezTo>
                    <a:pt x="74" y="4050"/>
                    <a:pt x="4050" y="73"/>
                    <a:pt x="8938" y="73"/>
                  </a:cubicBezTo>
                  <a:close/>
                  <a:moveTo>
                    <a:pt x="8938" y="0"/>
                  </a:moveTo>
                  <a:cubicBezTo>
                    <a:pt x="4011" y="0"/>
                    <a:pt x="1" y="4010"/>
                    <a:pt x="1" y="8934"/>
                  </a:cubicBezTo>
                  <a:cubicBezTo>
                    <a:pt x="1" y="13861"/>
                    <a:pt x="4011" y="17871"/>
                    <a:pt x="8938" y="17871"/>
                  </a:cubicBezTo>
                  <a:cubicBezTo>
                    <a:pt x="13862" y="17871"/>
                    <a:pt x="17872" y="13865"/>
                    <a:pt x="17872" y="8934"/>
                  </a:cubicBezTo>
                  <a:cubicBezTo>
                    <a:pt x="17872" y="4010"/>
                    <a:pt x="13862" y="0"/>
                    <a:pt x="8938"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2"/>
            <p:cNvSpPr/>
            <p:nvPr/>
          </p:nvSpPr>
          <p:spPr>
            <a:xfrm>
              <a:off x="5645533" y="1978366"/>
              <a:ext cx="922797" cy="1171367"/>
            </a:xfrm>
            <a:custGeom>
              <a:rect b="b" l="l" r="r" t="t"/>
              <a:pathLst>
                <a:path extrusionOk="0" h="11258" w="8869">
                  <a:moveTo>
                    <a:pt x="8868" y="0"/>
                  </a:moveTo>
                  <a:lnTo>
                    <a:pt x="8868" y="0"/>
                  </a:lnTo>
                  <a:cubicBezTo>
                    <a:pt x="8799" y="3"/>
                    <a:pt x="8733" y="10"/>
                    <a:pt x="8667" y="23"/>
                  </a:cubicBezTo>
                  <a:cubicBezTo>
                    <a:pt x="7763" y="172"/>
                    <a:pt x="7310" y="865"/>
                    <a:pt x="7307" y="868"/>
                  </a:cubicBezTo>
                  <a:lnTo>
                    <a:pt x="7300" y="878"/>
                  </a:lnTo>
                  <a:cubicBezTo>
                    <a:pt x="7291" y="891"/>
                    <a:pt x="6086" y="2096"/>
                    <a:pt x="6475" y="4838"/>
                  </a:cubicBezTo>
                  <a:cubicBezTo>
                    <a:pt x="6647" y="6026"/>
                    <a:pt x="6508" y="6858"/>
                    <a:pt x="6046" y="7459"/>
                  </a:cubicBezTo>
                  <a:cubicBezTo>
                    <a:pt x="5482" y="8188"/>
                    <a:pt x="4459" y="8574"/>
                    <a:pt x="2512" y="8799"/>
                  </a:cubicBezTo>
                  <a:cubicBezTo>
                    <a:pt x="1456" y="8917"/>
                    <a:pt x="581" y="9267"/>
                    <a:pt x="0" y="9779"/>
                  </a:cubicBezTo>
                  <a:cubicBezTo>
                    <a:pt x="261" y="10300"/>
                    <a:pt x="561" y="10795"/>
                    <a:pt x="905" y="11257"/>
                  </a:cubicBezTo>
                  <a:cubicBezTo>
                    <a:pt x="1456" y="10528"/>
                    <a:pt x="2495" y="10023"/>
                    <a:pt x="3815" y="9871"/>
                  </a:cubicBezTo>
                  <a:cubicBezTo>
                    <a:pt x="5743" y="9653"/>
                    <a:pt x="6749" y="9267"/>
                    <a:pt x="7300" y="8558"/>
                  </a:cubicBezTo>
                  <a:cubicBezTo>
                    <a:pt x="7753" y="7977"/>
                    <a:pt x="7885" y="7165"/>
                    <a:pt x="7713" y="5997"/>
                  </a:cubicBezTo>
                  <a:cubicBezTo>
                    <a:pt x="7624" y="5363"/>
                    <a:pt x="7621" y="4805"/>
                    <a:pt x="7664" y="4327"/>
                  </a:cubicBezTo>
                  <a:cubicBezTo>
                    <a:pt x="7063" y="4033"/>
                    <a:pt x="6772" y="3518"/>
                    <a:pt x="6832" y="2812"/>
                  </a:cubicBezTo>
                  <a:cubicBezTo>
                    <a:pt x="6961" y="1155"/>
                    <a:pt x="8093" y="353"/>
                    <a:pt x="8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2"/>
            <p:cNvSpPr/>
            <p:nvPr/>
          </p:nvSpPr>
          <p:spPr>
            <a:xfrm>
              <a:off x="6655731" y="1987210"/>
              <a:ext cx="232962" cy="147123"/>
            </a:xfrm>
            <a:custGeom>
              <a:rect b="b" l="l" r="r" t="t"/>
              <a:pathLst>
                <a:path extrusionOk="0" h="1414" w="2239">
                  <a:moveTo>
                    <a:pt x="1" y="1"/>
                  </a:moveTo>
                  <a:cubicBezTo>
                    <a:pt x="77" y="321"/>
                    <a:pt x="156" y="668"/>
                    <a:pt x="238" y="1014"/>
                  </a:cubicBezTo>
                  <a:cubicBezTo>
                    <a:pt x="245" y="1014"/>
                    <a:pt x="255" y="1014"/>
                    <a:pt x="261" y="1011"/>
                  </a:cubicBezTo>
                  <a:cubicBezTo>
                    <a:pt x="381" y="992"/>
                    <a:pt x="503" y="982"/>
                    <a:pt x="627" y="982"/>
                  </a:cubicBezTo>
                  <a:cubicBezTo>
                    <a:pt x="1083" y="982"/>
                    <a:pt x="1564" y="1111"/>
                    <a:pt x="2070" y="1371"/>
                  </a:cubicBezTo>
                  <a:cubicBezTo>
                    <a:pt x="2123" y="1384"/>
                    <a:pt x="2179" y="1397"/>
                    <a:pt x="2238" y="1413"/>
                  </a:cubicBezTo>
                  <a:cubicBezTo>
                    <a:pt x="2063" y="1245"/>
                    <a:pt x="1878" y="1080"/>
                    <a:pt x="1680" y="918"/>
                  </a:cubicBezTo>
                  <a:cubicBezTo>
                    <a:pt x="1090" y="453"/>
                    <a:pt x="529" y="143"/>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2"/>
            <p:cNvSpPr/>
            <p:nvPr/>
          </p:nvSpPr>
          <p:spPr>
            <a:xfrm>
              <a:off x="5744066" y="2432326"/>
              <a:ext cx="804599" cy="789200"/>
            </a:xfrm>
            <a:custGeom>
              <a:rect b="b" l="l" r="r" t="t"/>
              <a:pathLst>
                <a:path extrusionOk="0" h="7585" w="7733">
                  <a:moveTo>
                    <a:pt x="6792" y="0"/>
                  </a:moveTo>
                  <a:lnTo>
                    <a:pt x="6792" y="0"/>
                  </a:lnTo>
                  <a:cubicBezTo>
                    <a:pt x="6750" y="465"/>
                    <a:pt x="6756" y="1007"/>
                    <a:pt x="6845" y="1627"/>
                  </a:cubicBezTo>
                  <a:cubicBezTo>
                    <a:pt x="7014" y="2815"/>
                    <a:pt x="6878" y="3647"/>
                    <a:pt x="6416" y="4244"/>
                  </a:cubicBezTo>
                  <a:cubicBezTo>
                    <a:pt x="5852" y="4977"/>
                    <a:pt x="4829" y="5363"/>
                    <a:pt x="2882" y="5587"/>
                  </a:cubicBezTo>
                  <a:cubicBezTo>
                    <a:pt x="1575" y="5736"/>
                    <a:pt x="542" y="6234"/>
                    <a:pt x="1" y="6960"/>
                  </a:cubicBezTo>
                  <a:cubicBezTo>
                    <a:pt x="162" y="7175"/>
                    <a:pt x="337" y="7386"/>
                    <a:pt x="512" y="7584"/>
                  </a:cubicBezTo>
                  <a:cubicBezTo>
                    <a:pt x="971" y="6647"/>
                    <a:pt x="2126" y="5990"/>
                    <a:pt x="3664" y="5818"/>
                  </a:cubicBezTo>
                  <a:cubicBezTo>
                    <a:pt x="5591" y="5597"/>
                    <a:pt x="6601" y="5214"/>
                    <a:pt x="7152" y="4505"/>
                  </a:cubicBezTo>
                  <a:cubicBezTo>
                    <a:pt x="7601" y="3924"/>
                    <a:pt x="7733" y="3112"/>
                    <a:pt x="7565" y="1944"/>
                  </a:cubicBezTo>
                  <a:cubicBezTo>
                    <a:pt x="7469" y="1271"/>
                    <a:pt x="7469" y="693"/>
                    <a:pt x="7522" y="198"/>
                  </a:cubicBezTo>
                  <a:cubicBezTo>
                    <a:pt x="7377" y="178"/>
                    <a:pt x="7235" y="152"/>
                    <a:pt x="7103" y="112"/>
                  </a:cubicBezTo>
                  <a:cubicBezTo>
                    <a:pt x="6990" y="79"/>
                    <a:pt x="6888" y="43"/>
                    <a:pt x="67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2"/>
            <p:cNvSpPr/>
            <p:nvPr/>
          </p:nvSpPr>
          <p:spPr>
            <a:xfrm>
              <a:off x="6682159" y="2097084"/>
              <a:ext cx="158464" cy="52336"/>
            </a:xfrm>
            <a:custGeom>
              <a:rect b="b" l="l" r="r" t="t"/>
              <a:pathLst>
                <a:path extrusionOk="0" h="503" w="1523">
                  <a:moveTo>
                    <a:pt x="384" y="1"/>
                  </a:moveTo>
                  <a:cubicBezTo>
                    <a:pt x="258" y="1"/>
                    <a:pt x="139" y="14"/>
                    <a:pt x="24" y="31"/>
                  </a:cubicBezTo>
                  <a:cubicBezTo>
                    <a:pt x="17" y="31"/>
                    <a:pt x="7" y="34"/>
                    <a:pt x="1" y="34"/>
                  </a:cubicBezTo>
                  <a:cubicBezTo>
                    <a:pt x="37" y="189"/>
                    <a:pt x="73" y="351"/>
                    <a:pt x="110" y="503"/>
                  </a:cubicBezTo>
                  <a:cubicBezTo>
                    <a:pt x="304" y="397"/>
                    <a:pt x="535" y="301"/>
                    <a:pt x="809" y="262"/>
                  </a:cubicBezTo>
                  <a:cubicBezTo>
                    <a:pt x="930" y="241"/>
                    <a:pt x="1053" y="231"/>
                    <a:pt x="1177" y="231"/>
                  </a:cubicBezTo>
                  <a:cubicBezTo>
                    <a:pt x="1291" y="231"/>
                    <a:pt x="1406" y="239"/>
                    <a:pt x="1522" y="255"/>
                  </a:cubicBezTo>
                  <a:cubicBezTo>
                    <a:pt x="1126" y="87"/>
                    <a:pt x="747" y="1"/>
                    <a:pt x="38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2"/>
            <p:cNvSpPr/>
            <p:nvPr/>
          </p:nvSpPr>
          <p:spPr>
            <a:xfrm>
              <a:off x="6695269" y="2129443"/>
              <a:ext cx="311518" cy="273749"/>
            </a:xfrm>
            <a:custGeom>
              <a:rect b="b" l="l" r="r" t="t"/>
              <a:pathLst>
                <a:path extrusionOk="0" h="2631" w="2994">
                  <a:moveTo>
                    <a:pt x="1053" y="0"/>
                  </a:moveTo>
                  <a:cubicBezTo>
                    <a:pt x="934" y="0"/>
                    <a:pt x="812" y="7"/>
                    <a:pt x="693" y="27"/>
                  </a:cubicBezTo>
                  <a:cubicBezTo>
                    <a:pt x="423" y="73"/>
                    <a:pt x="195" y="169"/>
                    <a:pt x="0" y="274"/>
                  </a:cubicBezTo>
                  <a:cubicBezTo>
                    <a:pt x="244" y="1291"/>
                    <a:pt x="479" y="2234"/>
                    <a:pt x="611" y="2631"/>
                  </a:cubicBezTo>
                  <a:cubicBezTo>
                    <a:pt x="693" y="2515"/>
                    <a:pt x="756" y="2449"/>
                    <a:pt x="772" y="2432"/>
                  </a:cubicBezTo>
                  <a:cubicBezTo>
                    <a:pt x="809" y="2380"/>
                    <a:pt x="1281" y="1706"/>
                    <a:pt x="2185" y="1555"/>
                  </a:cubicBezTo>
                  <a:cubicBezTo>
                    <a:pt x="2309" y="1534"/>
                    <a:pt x="2437" y="1523"/>
                    <a:pt x="2567" y="1523"/>
                  </a:cubicBezTo>
                  <a:cubicBezTo>
                    <a:pt x="2707" y="1523"/>
                    <a:pt x="2850" y="1536"/>
                    <a:pt x="2994" y="1561"/>
                  </a:cubicBezTo>
                  <a:cubicBezTo>
                    <a:pt x="2769" y="1149"/>
                    <a:pt x="2492" y="749"/>
                    <a:pt x="2155" y="367"/>
                  </a:cubicBezTo>
                  <a:cubicBezTo>
                    <a:pt x="1990" y="254"/>
                    <a:pt x="1825" y="159"/>
                    <a:pt x="1664" y="73"/>
                  </a:cubicBezTo>
                  <a:cubicBezTo>
                    <a:pt x="1452" y="23"/>
                    <a:pt x="1251" y="0"/>
                    <a:pt x="10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2"/>
            <p:cNvSpPr/>
            <p:nvPr/>
          </p:nvSpPr>
          <p:spPr>
            <a:xfrm>
              <a:off x="5803477" y="2442627"/>
              <a:ext cx="931329" cy="928520"/>
            </a:xfrm>
            <a:custGeom>
              <a:rect b="b" l="l" r="r" t="t"/>
              <a:pathLst>
                <a:path extrusionOk="0" h="8924" w="8951">
                  <a:moveTo>
                    <a:pt x="8951" y="0"/>
                  </a:moveTo>
                  <a:cubicBezTo>
                    <a:pt x="8644" y="76"/>
                    <a:pt x="8149" y="145"/>
                    <a:pt x="7631" y="145"/>
                  </a:cubicBezTo>
                  <a:cubicBezTo>
                    <a:pt x="7433" y="145"/>
                    <a:pt x="7228" y="132"/>
                    <a:pt x="7030" y="106"/>
                  </a:cubicBezTo>
                  <a:lnTo>
                    <a:pt x="7030" y="106"/>
                  </a:lnTo>
                  <a:cubicBezTo>
                    <a:pt x="6977" y="594"/>
                    <a:pt x="6977" y="1168"/>
                    <a:pt x="7070" y="1832"/>
                  </a:cubicBezTo>
                  <a:cubicBezTo>
                    <a:pt x="7241" y="3020"/>
                    <a:pt x="7103" y="3855"/>
                    <a:pt x="6641" y="4452"/>
                  </a:cubicBezTo>
                  <a:cubicBezTo>
                    <a:pt x="6076" y="5181"/>
                    <a:pt x="5053" y="5571"/>
                    <a:pt x="3106" y="5792"/>
                  </a:cubicBezTo>
                  <a:cubicBezTo>
                    <a:pt x="1581" y="5964"/>
                    <a:pt x="436" y="6617"/>
                    <a:pt x="0" y="7551"/>
                  </a:cubicBezTo>
                  <a:cubicBezTo>
                    <a:pt x="462" y="8063"/>
                    <a:pt x="977" y="8518"/>
                    <a:pt x="1538" y="8924"/>
                  </a:cubicBezTo>
                  <a:cubicBezTo>
                    <a:pt x="2043" y="8072"/>
                    <a:pt x="3152" y="7485"/>
                    <a:pt x="4601" y="7320"/>
                  </a:cubicBezTo>
                  <a:cubicBezTo>
                    <a:pt x="6525" y="7099"/>
                    <a:pt x="7532" y="6716"/>
                    <a:pt x="8086" y="6007"/>
                  </a:cubicBezTo>
                  <a:cubicBezTo>
                    <a:pt x="8535" y="5426"/>
                    <a:pt x="8667" y="4611"/>
                    <a:pt x="8499" y="3446"/>
                  </a:cubicBezTo>
                  <a:cubicBezTo>
                    <a:pt x="8254" y="1736"/>
                    <a:pt x="8627" y="614"/>
                    <a:pt x="8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2"/>
            <p:cNvSpPr/>
            <p:nvPr/>
          </p:nvSpPr>
          <p:spPr>
            <a:xfrm>
              <a:off x="6884739" y="2142137"/>
              <a:ext cx="24867" cy="14879"/>
            </a:xfrm>
            <a:custGeom>
              <a:rect b="b" l="l" r="r" t="t"/>
              <a:pathLst>
                <a:path extrusionOk="0" h="143" w="239">
                  <a:moveTo>
                    <a:pt x="1" y="0"/>
                  </a:moveTo>
                  <a:cubicBezTo>
                    <a:pt x="77" y="43"/>
                    <a:pt x="156" y="86"/>
                    <a:pt x="239" y="142"/>
                  </a:cubicBezTo>
                  <a:cubicBezTo>
                    <a:pt x="209" y="113"/>
                    <a:pt x="182" y="80"/>
                    <a:pt x="153" y="50"/>
                  </a:cubicBezTo>
                  <a:cubicBezTo>
                    <a:pt x="103" y="33"/>
                    <a:pt x="50" y="14"/>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2"/>
            <p:cNvSpPr/>
            <p:nvPr/>
          </p:nvSpPr>
          <p:spPr>
            <a:xfrm>
              <a:off x="6868300" y="2137351"/>
              <a:ext cx="51295" cy="30590"/>
            </a:xfrm>
            <a:custGeom>
              <a:rect b="b" l="l" r="r" t="t"/>
              <a:pathLst>
                <a:path extrusionOk="0" h="294" w="493">
                  <a:moveTo>
                    <a:pt x="1" y="0"/>
                  </a:moveTo>
                  <a:lnTo>
                    <a:pt x="1" y="0"/>
                  </a:lnTo>
                  <a:cubicBezTo>
                    <a:pt x="162" y="83"/>
                    <a:pt x="327" y="182"/>
                    <a:pt x="492" y="294"/>
                  </a:cubicBezTo>
                  <a:cubicBezTo>
                    <a:pt x="459" y="258"/>
                    <a:pt x="426" y="225"/>
                    <a:pt x="397" y="188"/>
                  </a:cubicBezTo>
                  <a:cubicBezTo>
                    <a:pt x="314" y="139"/>
                    <a:pt x="235" y="89"/>
                    <a:pt x="159" y="46"/>
                  </a:cubicBezTo>
                  <a:cubicBezTo>
                    <a:pt x="109" y="27"/>
                    <a:pt x="53" y="13"/>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2"/>
            <p:cNvSpPr/>
            <p:nvPr/>
          </p:nvSpPr>
          <p:spPr>
            <a:xfrm>
              <a:off x="5969641" y="2295919"/>
              <a:ext cx="1103112" cy="1199564"/>
            </a:xfrm>
            <a:custGeom>
              <a:rect b="b" l="l" r="r" t="t"/>
              <a:pathLst>
                <a:path extrusionOk="0" h="11529" w="10602">
                  <a:moveTo>
                    <a:pt x="9525" y="1"/>
                  </a:moveTo>
                  <a:cubicBezTo>
                    <a:pt x="9406" y="1"/>
                    <a:pt x="9284" y="7"/>
                    <a:pt x="9166" y="27"/>
                  </a:cubicBezTo>
                  <a:cubicBezTo>
                    <a:pt x="8261" y="176"/>
                    <a:pt x="7809" y="869"/>
                    <a:pt x="7799" y="875"/>
                  </a:cubicBezTo>
                  <a:lnTo>
                    <a:pt x="7796" y="882"/>
                  </a:lnTo>
                  <a:cubicBezTo>
                    <a:pt x="7793" y="885"/>
                    <a:pt x="7717" y="961"/>
                    <a:pt x="7611" y="1116"/>
                  </a:cubicBezTo>
                  <a:cubicBezTo>
                    <a:pt x="7631" y="1176"/>
                    <a:pt x="7647" y="1212"/>
                    <a:pt x="7661" y="1225"/>
                  </a:cubicBezTo>
                  <a:cubicBezTo>
                    <a:pt x="7677" y="1235"/>
                    <a:pt x="7680" y="1262"/>
                    <a:pt x="7674" y="1281"/>
                  </a:cubicBezTo>
                  <a:cubicBezTo>
                    <a:pt x="7661" y="1311"/>
                    <a:pt x="7578" y="1347"/>
                    <a:pt x="7449" y="1380"/>
                  </a:cubicBezTo>
                  <a:cubicBezTo>
                    <a:pt x="7123" y="1968"/>
                    <a:pt x="6723" y="3093"/>
                    <a:pt x="6971" y="4842"/>
                  </a:cubicBezTo>
                  <a:cubicBezTo>
                    <a:pt x="7139" y="6030"/>
                    <a:pt x="7004" y="6862"/>
                    <a:pt x="6542" y="7463"/>
                  </a:cubicBezTo>
                  <a:cubicBezTo>
                    <a:pt x="5978" y="8192"/>
                    <a:pt x="4954" y="8578"/>
                    <a:pt x="3007" y="8803"/>
                  </a:cubicBezTo>
                  <a:cubicBezTo>
                    <a:pt x="1585" y="8964"/>
                    <a:pt x="489" y="9545"/>
                    <a:pt x="1" y="10374"/>
                  </a:cubicBezTo>
                  <a:cubicBezTo>
                    <a:pt x="661" y="10845"/>
                    <a:pt x="1380" y="11232"/>
                    <a:pt x="2146" y="11529"/>
                  </a:cubicBezTo>
                  <a:cubicBezTo>
                    <a:pt x="2740" y="10971"/>
                    <a:pt x="3654" y="10591"/>
                    <a:pt x="4770" y="10466"/>
                  </a:cubicBezTo>
                  <a:cubicBezTo>
                    <a:pt x="6700" y="10248"/>
                    <a:pt x="7710" y="9869"/>
                    <a:pt x="8258" y="9152"/>
                  </a:cubicBezTo>
                  <a:cubicBezTo>
                    <a:pt x="8707" y="8572"/>
                    <a:pt x="8839" y="7760"/>
                    <a:pt x="8671" y="6591"/>
                  </a:cubicBezTo>
                  <a:cubicBezTo>
                    <a:pt x="8284" y="3879"/>
                    <a:pt x="9446" y="2644"/>
                    <a:pt x="9515" y="2568"/>
                  </a:cubicBezTo>
                  <a:cubicBezTo>
                    <a:pt x="9548" y="2519"/>
                    <a:pt x="9911" y="2004"/>
                    <a:pt x="10601" y="1773"/>
                  </a:cubicBezTo>
                  <a:cubicBezTo>
                    <a:pt x="10502" y="1212"/>
                    <a:pt x="10307" y="621"/>
                    <a:pt x="10007" y="50"/>
                  </a:cubicBezTo>
                  <a:cubicBezTo>
                    <a:pt x="9842" y="14"/>
                    <a:pt x="9680" y="1"/>
                    <a:pt x="9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2"/>
            <p:cNvSpPr/>
            <p:nvPr/>
          </p:nvSpPr>
          <p:spPr>
            <a:xfrm>
              <a:off x="6201771" y="2488616"/>
              <a:ext cx="882323" cy="1076267"/>
            </a:xfrm>
            <a:custGeom>
              <a:rect b="b" l="l" r="r" t="t"/>
              <a:pathLst>
                <a:path extrusionOk="0" h="10344" w="8480">
                  <a:moveTo>
                    <a:pt x="8387" y="0"/>
                  </a:moveTo>
                  <a:cubicBezTo>
                    <a:pt x="7697" y="235"/>
                    <a:pt x="7350" y="759"/>
                    <a:pt x="7347" y="763"/>
                  </a:cubicBezTo>
                  <a:lnTo>
                    <a:pt x="7344" y="773"/>
                  </a:lnTo>
                  <a:cubicBezTo>
                    <a:pt x="7331" y="782"/>
                    <a:pt x="6126" y="1987"/>
                    <a:pt x="6519" y="4733"/>
                  </a:cubicBezTo>
                  <a:cubicBezTo>
                    <a:pt x="6687" y="5921"/>
                    <a:pt x="6552" y="6753"/>
                    <a:pt x="6090" y="7350"/>
                  </a:cubicBezTo>
                  <a:cubicBezTo>
                    <a:pt x="5525" y="8079"/>
                    <a:pt x="4502" y="8469"/>
                    <a:pt x="2555" y="8693"/>
                  </a:cubicBezTo>
                  <a:cubicBezTo>
                    <a:pt x="1469" y="8815"/>
                    <a:pt x="582" y="9178"/>
                    <a:pt x="1" y="9710"/>
                  </a:cubicBezTo>
                  <a:cubicBezTo>
                    <a:pt x="1063" y="10109"/>
                    <a:pt x="2215" y="10333"/>
                    <a:pt x="3416" y="10343"/>
                  </a:cubicBezTo>
                  <a:cubicBezTo>
                    <a:pt x="3661" y="10195"/>
                    <a:pt x="3915" y="10017"/>
                    <a:pt x="4172" y="9812"/>
                  </a:cubicBezTo>
                  <a:cubicBezTo>
                    <a:pt x="5644" y="8647"/>
                    <a:pt x="7575" y="6271"/>
                    <a:pt x="8397" y="1565"/>
                  </a:cubicBezTo>
                  <a:cubicBezTo>
                    <a:pt x="8479" y="1093"/>
                    <a:pt x="8479" y="561"/>
                    <a:pt x="8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2"/>
            <p:cNvSpPr/>
            <p:nvPr/>
          </p:nvSpPr>
          <p:spPr>
            <a:xfrm>
              <a:off x="6605580" y="1959741"/>
              <a:ext cx="40683" cy="17688"/>
            </a:xfrm>
            <a:custGeom>
              <a:rect b="b" l="l" r="r" t="t"/>
              <a:pathLst>
                <a:path extrusionOk="0" h="170" w="391">
                  <a:moveTo>
                    <a:pt x="351" y="1"/>
                  </a:moveTo>
                  <a:cubicBezTo>
                    <a:pt x="295" y="14"/>
                    <a:pt x="169" y="47"/>
                    <a:pt x="1" y="106"/>
                  </a:cubicBezTo>
                  <a:cubicBezTo>
                    <a:pt x="130" y="120"/>
                    <a:pt x="258" y="136"/>
                    <a:pt x="390" y="169"/>
                  </a:cubicBezTo>
                  <a:cubicBezTo>
                    <a:pt x="374" y="100"/>
                    <a:pt x="361" y="40"/>
                    <a:pt x="3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2"/>
            <p:cNvSpPr/>
            <p:nvPr/>
          </p:nvSpPr>
          <p:spPr>
            <a:xfrm>
              <a:off x="6358051" y="1977325"/>
              <a:ext cx="314952" cy="444075"/>
            </a:xfrm>
            <a:custGeom>
              <a:rect b="b" l="l" r="r" t="t"/>
              <a:pathLst>
                <a:path extrusionOk="0" h="4268" w="3027">
                  <a:moveTo>
                    <a:pt x="2202" y="0"/>
                  </a:moveTo>
                  <a:cubicBezTo>
                    <a:pt x="1452" y="314"/>
                    <a:pt x="185" y="1086"/>
                    <a:pt x="53" y="2832"/>
                  </a:cubicBezTo>
                  <a:cubicBezTo>
                    <a:pt x="0" y="3502"/>
                    <a:pt x="261" y="3987"/>
                    <a:pt x="825" y="4267"/>
                  </a:cubicBezTo>
                  <a:cubicBezTo>
                    <a:pt x="987" y="2756"/>
                    <a:pt x="1664" y="2040"/>
                    <a:pt x="1713" y="1984"/>
                  </a:cubicBezTo>
                  <a:cubicBezTo>
                    <a:pt x="1749" y="1931"/>
                    <a:pt x="2185" y="1307"/>
                    <a:pt x="3027" y="1126"/>
                  </a:cubicBezTo>
                  <a:cubicBezTo>
                    <a:pt x="2928" y="700"/>
                    <a:pt x="2842" y="330"/>
                    <a:pt x="2786" y="79"/>
                  </a:cubicBezTo>
                  <a:cubicBezTo>
                    <a:pt x="2588" y="30"/>
                    <a:pt x="2393" y="3"/>
                    <a:pt x="2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2"/>
            <p:cNvSpPr/>
            <p:nvPr/>
          </p:nvSpPr>
          <p:spPr>
            <a:xfrm>
              <a:off x="6452110" y="2102287"/>
              <a:ext cx="235355" cy="343461"/>
            </a:xfrm>
            <a:custGeom>
              <a:rect b="b" l="l" r="r" t="t"/>
              <a:pathLst>
                <a:path extrusionOk="0" h="3301" w="2262">
                  <a:moveTo>
                    <a:pt x="2146" y="0"/>
                  </a:moveTo>
                  <a:cubicBezTo>
                    <a:pt x="1304" y="179"/>
                    <a:pt x="878" y="822"/>
                    <a:pt x="875" y="829"/>
                  </a:cubicBezTo>
                  <a:lnTo>
                    <a:pt x="869" y="839"/>
                  </a:lnTo>
                  <a:cubicBezTo>
                    <a:pt x="862" y="845"/>
                    <a:pt x="159" y="1552"/>
                    <a:pt x="1" y="3099"/>
                  </a:cubicBezTo>
                  <a:cubicBezTo>
                    <a:pt x="17" y="3106"/>
                    <a:pt x="34" y="3116"/>
                    <a:pt x="50" y="3119"/>
                  </a:cubicBezTo>
                  <a:cubicBezTo>
                    <a:pt x="258" y="3208"/>
                    <a:pt x="496" y="3268"/>
                    <a:pt x="733" y="3301"/>
                  </a:cubicBezTo>
                  <a:cubicBezTo>
                    <a:pt x="911" y="1835"/>
                    <a:pt x="1562" y="1142"/>
                    <a:pt x="1611" y="1090"/>
                  </a:cubicBezTo>
                  <a:cubicBezTo>
                    <a:pt x="1628" y="1053"/>
                    <a:pt x="1849" y="743"/>
                    <a:pt x="2261" y="496"/>
                  </a:cubicBezTo>
                  <a:cubicBezTo>
                    <a:pt x="2218" y="327"/>
                    <a:pt x="2182" y="162"/>
                    <a:pt x="21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2"/>
            <p:cNvSpPr/>
            <p:nvPr/>
          </p:nvSpPr>
          <p:spPr>
            <a:xfrm>
              <a:off x="6443890" y="2094379"/>
              <a:ext cx="230153" cy="328686"/>
            </a:xfrm>
            <a:custGeom>
              <a:rect b="b" l="l" r="r" t="t"/>
              <a:pathLst>
                <a:path extrusionOk="0" h="3159" w="2212">
                  <a:moveTo>
                    <a:pt x="2202" y="1"/>
                  </a:moveTo>
                  <a:cubicBezTo>
                    <a:pt x="1360" y="182"/>
                    <a:pt x="924" y="806"/>
                    <a:pt x="888" y="859"/>
                  </a:cubicBezTo>
                  <a:cubicBezTo>
                    <a:pt x="832" y="915"/>
                    <a:pt x="162" y="1628"/>
                    <a:pt x="0" y="3142"/>
                  </a:cubicBezTo>
                  <a:cubicBezTo>
                    <a:pt x="14" y="3146"/>
                    <a:pt x="24" y="3152"/>
                    <a:pt x="33" y="3159"/>
                  </a:cubicBezTo>
                  <a:cubicBezTo>
                    <a:pt x="198" y="1581"/>
                    <a:pt x="915" y="885"/>
                    <a:pt x="915" y="885"/>
                  </a:cubicBezTo>
                  <a:cubicBezTo>
                    <a:pt x="915" y="885"/>
                    <a:pt x="1340" y="225"/>
                    <a:pt x="2212" y="40"/>
                  </a:cubicBezTo>
                  <a:cubicBezTo>
                    <a:pt x="2208" y="27"/>
                    <a:pt x="2208" y="14"/>
                    <a:pt x="2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2"/>
            <p:cNvSpPr/>
            <p:nvPr/>
          </p:nvSpPr>
          <p:spPr>
            <a:xfrm>
              <a:off x="6447323" y="2098541"/>
              <a:ext cx="227448" cy="326293"/>
            </a:xfrm>
            <a:custGeom>
              <a:rect b="b" l="l" r="r" t="t"/>
              <a:pathLst>
                <a:path extrusionOk="0" h="3136" w="2186">
                  <a:moveTo>
                    <a:pt x="2179" y="0"/>
                  </a:moveTo>
                  <a:cubicBezTo>
                    <a:pt x="1307" y="185"/>
                    <a:pt x="882" y="845"/>
                    <a:pt x="882" y="845"/>
                  </a:cubicBezTo>
                  <a:cubicBezTo>
                    <a:pt x="882" y="845"/>
                    <a:pt x="165" y="1541"/>
                    <a:pt x="0" y="3119"/>
                  </a:cubicBezTo>
                  <a:cubicBezTo>
                    <a:pt x="14" y="3122"/>
                    <a:pt x="24" y="3129"/>
                    <a:pt x="37" y="3135"/>
                  </a:cubicBezTo>
                  <a:cubicBezTo>
                    <a:pt x="198" y="1584"/>
                    <a:pt x="898" y="881"/>
                    <a:pt x="908" y="875"/>
                  </a:cubicBezTo>
                  <a:lnTo>
                    <a:pt x="915" y="865"/>
                  </a:lnTo>
                  <a:cubicBezTo>
                    <a:pt x="921" y="858"/>
                    <a:pt x="1344" y="218"/>
                    <a:pt x="2185" y="36"/>
                  </a:cubicBezTo>
                  <a:cubicBezTo>
                    <a:pt x="2182" y="23"/>
                    <a:pt x="2182" y="10"/>
                    <a:pt x="21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2"/>
            <p:cNvSpPr/>
            <p:nvPr/>
          </p:nvSpPr>
          <p:spPr>
            <a:xfrm>
              <a:off x="6535244" y="2161698"/>
              <a:ext cx="219124" cy="289252"/>
            </a:xfrm>
            <a:custGeom>
              <a:rect b="b" l="l" r="r" t="t"/>
              <a:pathLst>
                <a:path extrusionOk="0" h="2780" w="2106">
                  <a:moveTo>
                    <a:pt x="1479" y="0"/>
                  </a:moveTo>
                  <a:cubicBezTo>
                    <a:pt x="1073" y="251"/>
                    <a:pt x="872" y="558"/>
                    <a:pt x="868" y="565"/>
                  </a:cubicBezTo>
                  <a:lnTo>
                    <a:pt x="862" y="571"/>
                  </a:lnTo>
                  <a:cubicBezTo>
                    <a:pt x="855" y="578"/>
                    <a:pt x="178" y="1258"/>
                    <a:pt x="0" y="2743"/>
                  </a:cubicBezTo>
                  <a:cubicBezTo>
                    <a:pt x="197" y="2768"/>
                    <a:pt x="397" y="2779"/>
                    <a:pt x="592" y="2779"/>
                  </a:cubicBezTo>
                  <a:cubicBezTo>
                    <a:pt x="1154" y="2779"/>
                    <a:pt x="1676" y="2691"/>
                    <a:pt x="1961" y="2618"/>
                  </a:cubicBezTo>
                  <a:cubicBezTo>
                    <a:pt x="2010" y="2528"/>
                    <a:pt x="2060" y="2449"/>
                    <a:pt x="2106" y="2387"/>
                  </a:cubicBezTo>
                  <a:cubicBezTo>
                    <a:pt x="1964" y="1977"/>
                    <a:pt x="1710" y="961"/>
                    <a:pt x="1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2"/>
            <p:cNvSpPr/>
            <p:nvPr/>
          </p:nvSpPr>
          <p:spPr>
            <a:xfrm>
              <a:off x="6527648" y="2153790"/>
              <a:ext cx="160129" cy="292373"/>
            </a:xfrm>
            <a:custGeom>
              <a:rect b="b" l="l" r="r" t="t"/>
              <a:pathLst>
                <a:path extrusionOk="0" h="2810" w="1539">
                  <a:moveTo>
                    <a:pt x="1529" y="1"/>
                  </a:moveTo>
                  <a:cubicBezTo>
                    <a:pt x="1123" y="248"/>
                    <a:pt x="902" y="558"/>
                    <a:pt x="879" y="595"/>
                  </a:cubicBezTo>
                  <a:cubicBezTo>
                    <a:pt x="826" y="647"/>
                    <a:pt x="172" y="1340"/>
                    <a:pt x="1" y="2806"/>
                  </a:cubicBezTo>
                  <a:cubicBezTo>
                    <a:pt x="11" y="2806"/>
                    <a:pt x="24" y="2809"/>
                    <a:pt x="34" y="2809"/>
                  </a:cubicBezTo>
                  <a:cubicBezTo>
                    <a:pt x="215" y="1291"/>
                    <a:pt x="908" y="618"/>
                    <a:pt x="908" y="618"/>
                  </a:cubicBezTo>
                  <a:cubicBezTo>
                    <a:pt x="908" y="618"/>
                    <a:pt x="1116" y="294"/>
                    <a:pt x="1539" y="37"/>
                  </a:cubicBezTo>
                  <a:cubicBezTo>
                    <a:pt x="1535" y="24"/>
                    <a:pt x="1535" y="14"/>
                    <a:pt x="15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2"/>
            <p:cNvSpPr/>
            <p:nvPr/>
          </p:nvSpPr>
          <p:spPr>
            <a:xfrm>
              <a:off x="6531394" y="2157536"/>
              <a:ext cx="157736" cy="288940"/>
            </a:xfrm>
            <a:custGeom>
              <a:rect b="b" l="l" r="r" t="t"/>
              <a:pathLst>
                <a:path extrusionOk="0" h="2777" w="1516">
                  <a:moveTo>
                    <a:pt x="1506" y="1"/>
                  </a:moveTo>
                  <a:cubicBezTo>
                    <a:pt x="1080" y="258"/>
                    <a:pt x="876" y="582"/>
                    <a:pt x="876" y="582"/>
                  </a:cubicBezTo>
                  <a:cubicBezTo>
                    <a:pt x="876" y="582"/>
                    <a:pt x="179" y="1255"/>
                    <a:pt x="1" y="2773"/>
                  </a:cubicBezTo>
                  <a:cubicBezTo>
                    <a:pt x="14" y="2773"/>
                    <a:pt x="24" y="2776"/>
                    <a:pt x="41" y="2776"/>
                  </a:cubicBezTo>
                  <a:cubicBezTo>
                    <a:pt x="219" y="1291"/>
                    <a:pt x="895" y="615"/>
                    <a:pt x="905" y="608"/>
                  </a:cubicBezTo>
                  <a:lnTo>
                    <a:pt x="905" y="605"/>
                  </a:lnTo>
                  <a:cubicBezTo>
                    <a:pt x="909" y="598"/>
                    <a:pt x="1110" y="291"/>
                    <a:pt x="1516" y="44"/>
                  </a:cubicBezTo>
                  <a:cubicBezTo>
                    <a:pt x="1509" y="31"/>
                    <a:pt x="1506" y="17"/>
                    <a:pt x="15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2"/>
            <p:cNvSpPr/>
            <p:nvPr/>
          </p:nvSpPr>
          <p:spPr>
            <a:xfrm>
              <a:off x="6750206" y="2418592"/>
              <a:ext cx="11029" cy="12070"/>
            </a:xfrm>
            <a:custGeom>
              <a:rect b="b" l="l" r="r" t="t"/>
              <a:pathLst>
                <a:path extrusionOk="0" h="116" w="106">
                  <a:moveTo>
                    <a:pt x="73" y="0"/>
                  </a:moveTo>
                  <a:cubicBezTo>
                    <a:pt x="46" y="33"/>
                    <a:pt x="27" y="76"/>
                    <a:pt x="0" y="116"/>
                  </a:cubicBezTo>
                  <a:cubicBezTo>
                    <a:pt x="46" y="99"/>
                    <a:pt x="83" y="86"/>
                    <a:pt x="106" y="76"/>
                  </a:cubicBezTo>
                  <a:cubicBezTo>
                    <a:pt x="96" y="59"/>
                    <a:pt x="83" y="33"/>
                    <a:pt x="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2"/>
            <p:cNvSpPr/>
            <p:nvPr/>
          </p:nvSpPr>
          <p:spPr>
            <a:xfrm>
              <a:off x="6738865" y="2409644"/>
              <a:ext cx="16544" cy="24139"/>
            </a:xfrm>
            <a:custGeom>
              <a:rect b="b" l="l" r="r" t="t"/>
              <a:pathLst>
                <a:path extrusionOk="0" h="232" w="159">
                  <a:moveTo>
                    <a:pt x="142" y="0"/>
                  </a:moveTo>
                  <a:cubicBezTo>
                    <a:pt x="99" y="66"/>
                    <a:pt x="53" y="139"/>
                    <a:pt x="0" y="231"/>
                  </a:cubicBezTo>
                  <a:cubicBezTo>
                    <a:pt x="20" y="231"/>
                    <a:pt x="37" y="228"/>
                    <a:pt x="50" y="218"/>
                  </a:cubicBezTo>
                  <a:cubicBezTo>
                    <a:pt x="86" y="152"/>
                    <a:pt x="122" y="89"/>
                    <a:pt x="159" y="40"/>
                  </a:cubicBezTo>
                  <a:cubicBezTo>
                    <a:pt x="155" y="30"/>
                    <a:pt x="152" y="13"/>
                    <a:pt x="1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2"/>
            <p:cNvSpPr/>
            <p:nvPr/>
          </p:nvSpPr>
          <p:spPr>
            <a:xfrm>
              <a:off x="6743963" y="2413701"/>
              <a:ext cx="13214" cy="18729"/>
            </a:xfrm>
            <a:custGeom>
              <a:rect b="b" l="l" r="r" t="t"/>
              <a:pathLst>
                <a:path extrusionOk="0" h="180" w="127">
                  <a:moveTo>
                    <a:pt x="110" y="1"/>
                  </a:moveTo>
                  <a:cubicBezTo>
                    <a:pt x="77" y="57"/>
                    <a:pt x="40" y="113"/>
                    <a:pt x="1" y="179"/>
                  </a:cubicBezTo>
                  <a:cubicBezTo>
                    <a:pt x="21" y="176"/>
                    <a:pt x="40" y="172"/>
                    <a:pt x="57" y="163"/>
                  </a:cubicBezTo>
                  <a:cubicBezTo>
                    <a:pt x="83" y="123"/>
                    <a:pt x="106" y="83"/>
                    <a:pt x="126" y="47"/>
                  </a:cubicBezTo>
                  <a:cubicBezTo>
                    <a:pt x="123" y="34"/>
                    <a:pt x="116" y="17"/>
                    <a:pt x="1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2"/>
            <p:cNvSpPr/>
            <p:nvPr/>
          </p:nvSpPr>
          <p:spPr>
            <a:xfrm>
              <a:off x="6596320" y="1970458"/>
              <a:ext cx="50567" cy="10717"/>
            </a:xfrm>
            <a:custGeom>
              <a:rect b="b" l="l" r="r" t="t"/>
              <a:pathLst>
                <a:path extrusionOk="0" h="103" w="486">
                  <a:moveTo>
                    <a:pt x="90" y="0"/>
                  </a:moveTo>
                  <a:cubicBezTo>
                    <a:pt x="60" y="10"/>
                    <a:pt x="30" y="20"/>
                    <a:pt x="1" y="33"/>
                  </a:cubicBezTo>
                  <a:cubicBezTo>
                    <a:pt x="153" y="43"/>
                    <a:pt x="314" y="63"/>
                    <a:pt x="486" y="102"/>
                  </a:cubicBezTo>
                  <a:cubicBezTo>
                    <a:pt x="483" y="93"/>
                    <a:pt x="483" y="79"/>
                    <a:pt x="479" y="63"/>
                  </a:cubicBezTo>
                  <a:cubicBezTo>
                    <a:pt x="347" y="33"/>
                    <a:pt x="219" y="13"/>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2"/>
            <p:cNvSpPr/>
            <p:nvPr/>
          </p:nvSpPr>
          <p:spPr>
            <a:xfrm>
              <a:off x="6587059" y="1974204"/>
              <a:ext cx="60868" cy="11757"/>
            </a:xfrm>
            <a:custGeom>
              <a:rect b="b" l="l" r="r" t="t"/>
              <a:pathLst>
                <a:path extrusionOk="0" h="113" w="585">
                  <a:moveTo>
                    <a:pt x="90" y="0"/>
                  </a:moveTo>
                  <a:cubicBezTo>
                    <a:pt x="60" y="14"/>
                    <a:pt x="30" y="24"/>
                    <a:pt x="1" y="33"/>
                  </a:cubicBezTo>
                  <a:cubicBezTo>
                    <a:pt x="192" y="40"/>
                    <a:pt x="387" y="63"/>
                    <a:pt x="585" y="113"/>
                  </a:cubicBezTo>
                  <a:cubicBezTo>
                    <a:pt x="585" y="96"/>
                    <a:pt x="578" y="83"/>
                    <a:pt x="575" y="73"/>
                  </a:cubicBezTo>
                  <a:cubicBezTo>
                    <a:pt x="403" y="30"/>
                    <a:pt x="242" y="10"/>
                    <a:pt x="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2"/>
            <p:cNvSpPr/>
            <p:nvPr/>
          </p:nvSpPr>
          <p:spPr>
            <a:xfrm>
              <a:off x="5640746" y="1951209"/>
              <a:ext cx="1471128" cy="1613673"/>
            </a:xfrm>
            <a:custGeom>
              <a:rect b="b" l="l" r="r" t="t"/>
              <a:pathLst>
                <a:path extrusionOk="0" h="15509" w="14139">
                  <a:moveTo>
                    <a:pt x="9752" y="350"/>
                  </a:moveTo>
                  <a:lnTo>
                    <a:pt x="9752" y="350"/>
                  </a:lnTo>
                  <a:cubicBezTo>
                    <a:pt x="10284" y="495"/>
                    <a:pt x="10845" y="799"/>
                    <a:pt x="11435" y="1271"/>
                  </a:cubicBezTo>
                  <a:cubicBezTo>
                    <a:pt x="11633" y="1426"/>
                    <a:pt x="11818" y="1591"/>
                    <a:pt x="11993" y="1766"/>
                  </a:cubicBezTo>
                  <a:cubicBezTo>
                    <a:pt x="11934" y="1750"/>
                    <a:pt x="11881" y="1733"/>
                    <a:pt x="11825" y="1720"/>
                  </a:cubicBezTo>
                  <a:cubicBezTo>
                    <a:pt x="11322" y="1460"/>
                    <a:pt x="10839" y="1331"/>
                    <a:pt x="10383" y="1331"/>
                  </a:cubicBezTo>
                  <a:cubicBezTo>
                    <a:pt x="10259" y="1331"/>
                    <a:pt x="10136" y="1341"/>
                    <a:pt x="10016" y="1360"/>
                  </a:cubicBezTo>
                  <a:cubicBezTo>
                    <a:pt x="10010" y="1360"/>
                    <a:pt x="9997" y="1367"/>
                    <a:pt x="9987" y="1367"/>
                  </a:cubicBezTo>
                  <a:cubicBezTo>
                    <a:pt x="9904" y="1020"/>
                    <a:pt x="9828" y="677"/>
                    <a:pt x="9752" y="350"/>
                  </a:cubicBezTo>
                  <a:close/>
                  <a:moveTo>
                    <a:pt x="10389" y="1403"/>
                  </a:moveTo>
                  <a:cubicBezTo>
                    <a:pt x="10752" y="1403"/>
                    <a:pt x="11132" y="1489"/>
                    <a:pt x="11528" y="1657"/>
                  </a:cubicBezTo>
                  <a:cubicBezTo>
                    <a:pt x="11411" y="1641"/>
                    <a:pt x="11296" y="1633"/>
                    <a:pt x="11181" y="1633"/>
                  </a:cubicBezTo>
                  <a:cubicBezTo>
                    <a:pt x="11056" y="1633"/>
                    <a:pt x="10933" y="1643"/>
                    <a:pt x="10812" y="1664"/>
                  </a:cubicBezTo>
                  <a:cubicBezTo>
                    <a:pt x="10541" y="1707"/>
                    <a:pt x="10310" y="1799"/>
                    <a:pt x="10115" y="1905"/>
                  </a:cubicBezTo>
                  <a:lnTo>
                    <a:pt x="10003" y="1436"/>
                  </a:lnTo>
                  <a:cubicBezTo>
                    <a:pt x="10013" y="1436"/>
                    <a:pt x="10020" y="1433"/>
                    <a:pt x="10030" y="1433"/>
                  </a:cubicBezTo>
                  <a:cubicBezTo>
                    <a:pt x="10145" y="1410"/>
                    <a:pt x="10264" y="1403"/>
                    <a:pt x="10389" y="1403"/>
                  </a:cubicBezTo>
                  <a:close/>
                  <a:moveTo>
                    <a:pt x="11188" y="1713"/>
                  </a:moveTo>
                  <a:cubicBezTo>
                    <a:pt x="11386" y="1713"/>
                    <a:pt x="11594" y="1740"/>
                    <a:pt x="11802" y="1789"/>
                  </a:cubicBezTo>
                  <a:cubicBezTo>
                    <a:pt x="11858" y="1802"/>
                    <a:pt x="11907" y="1819"/>
                    <a:pt x="11960" y="1832"/>
                  </a:cubicBezTo>
                  <a:cubicBezTo>
                    <a:pt x="12010" y="1849"/>
                    <a:pt x="12063" y="1865"/>
                    <a:pt x="12112" y="1882"/>
                  </a:cubicBezTo>
                  <a:cubicBezTo>
                    <a:pt x="12142" y="1911"/>
                    <a:pt x="12171" y="1944"/>
                    <a:pt x="12198" y="1971"/>
                  </a:cubicBezTo>
                  <a:cubicBezTo>
                    <a:pt x="12231" y="2010"/>
                    <a:pt x="12264" y="2043"/>
                    <a:pt x="12294" y="2080"/>
                  </a:cubicBezTo>
                  <a:cubicBezTo>
                    <a:pt x="12633" y="2459"/>
                    <a:pt x="12907" y="2862"/>
                    <a:pt x="13132" y="3274"/>
                  </a:cubicBezTo>
                  <a:cubicBezTo>
                    <a:pt x="12984" y="3248"/>
                    <a:pt x="12839" y="3235"/>
                    <a:pt x="12696" y="3235"/>
                  </a:cubicBezTo>
                  <a:cubicBezTo>
                    <a:pt x="12568" y="3235"/>
                    <a:pt x="12442" y="3246"/>
                    <a:pt x="12320" y="3268"/>
                  </a:cubicBezTo>
                  <a:cubicBezTo>
                    <a:pt x="11416" y="3416"/>
                    <a:pt x="10944" y="4089"/>
                    <a:pt x="10907" y="4145"/>
                  </a:cubicBezTo>
                  <a:cubicBezTo>
                    <a:pt x="10894" y="4162"/>
                    <a:pt x="10835" y="4225"/>
                    <a:pt x="10746" y="4344"/>
                  </a:cubicBezTo>
                  <a:cubicBezTo>
                    <a:pt x="10620" y="3947"/>
                    <a:pt x="10379" y="3007"/>
                    <a:pt x="10135" y="1987"/>
                  </a:cubicBezTo>
                  <a:cubicBezTo>
                    <a:pt x="10327" y="1882"/>
                    <a:pt x="10558" y="1786"/>
                    <a:pt x="10828" y="1740"/>
                  </a:cubicBezTo>
                  <a:cubicBezTo>
                    <a:pt x="10944" y="1720"/>
                    <a:pt x="11066" y="1713"/>
                    <a:pt x="11188" y="1713"/>
                  </a:cubicBezTo>
                  <a:close/>
                  <a:moveTo>
                    <a:pt x="9624" y="83"/>
                  </a:moveTo>
                  <a:cubicBezTo>
                    <a:pt x="9634" y="122"/>
                    <a:pt x="9647" y="182"/>
                    <a:pt x="9663" y="248"/>
                  </a:cubicBezTo>
                  <a:cubicBezTo>
                    <a:pt x="9667" y="261"/>
                    <a:pt x="9670" y="274"/>
                    <a:pt x="9670" y="287"/>
                  </a:cubicBezTo>
                  <a:cubicBezTo>
                    <a:pt x="9673" y="301"/>
                    <a:pt x="9673" y="314"/>
                    <a:pt x="9676" y="330"/>
                  </a:cubicBezTo>
                  <a:cubicBezTo>
                    <a:pt x="9736" y="578"/>
                    <a:pt x="9822" y="951"/>
                    <a:pt x="9921" y="1377"/>
                  </a:cubicBezTo>
                  <a:cubicBezTo>
                    <a:pt x="9924" y="1390"/>
                    <a:pt x="9924" y="1403"/>
                    <a:pt x="9931" y="1416"/>
                  </a:cubicBezTo>
                  <a:cubicBezTo>
                    <a:pt x="9934" y="1426"/>
                    <a:pt x="9934" y="1439"/>
                    <a:pt x="9937" y="1452"/>
                  </a:cubicBezTo>
                  <a:cubicBezTo>
                    <a:pt x="9973" y="1614"/>
                    <a:pt x="10016" y="1779"/>
                    <a:pt x="10053" y="1948"/>
                  </a:cubicBezTo>
                  <a:cubicBezTo>
                    <a:pt x="10056" y="1961"/>
                    <a:pt x="10056" y="1971"/>
                    <a:pt x="10063" y="1984"/>
                  </a:cubicBezTo>
                  <a:cubicBezTo>
                    <a:pt x="10066" y="1997"/>
                    <a:pt x="10069" y="2010"/>
                    <a:pt x="10069" y="2027"/>
                  </a:cubicBezTo>
                  <a:cubicBezTo>
                    <a:pt x="10297" y="2984"/>
                    <a:pt x="10551" y="4000"/>
                    <a:pt x="10696" y="4410"/>
                  </a:cubicBezTo>
                  <a:cubicBezTo>
                    <a:pt x="10700" y="4426"/>
                    <a:pt x="10706" y="4439"/>
                    <a:pt x="10713" y="4452"/>
                  </a:cubicBezTo>
                  <a:cubicBezTo>
                    <a:pt x="10723" y="4469"/>
                    <a:pt x="10726" y="4485"/>
                    <a:pt x="10729" y="4495"/>
                  </a:cubicBezTo>
                  <a:cubicBezTo>
                    <a:pt x="10742" y="4525"/>
                    <a:pt x="10756" y="4555"/>
                    <a:pt x="10762" y="4571"/>
                  </a:cubicBezTo>
                  <a:cubicBezTo>
                    <a:pt x="10746" y="4578"/>
                    <a:pt x="10709" y="4591"/>
                    <a:pt x="10660" y="4608"/>
                  </a:cubicBezTo>
                  <a:cubicBezTo>
                    <a:pt x="10643" y="4611"/>
                    <a:pt x="10624" y="4621"/>
                    <a:pt x="10604" y="4624"/>
                  </a:cubicBezTo>
                  <a:lnTo>
                    <a:pt x="10554" y="4637"/>
                  </a:lnTo>
                  <a:cubicBezTo>
                    <a:pt x="10269" y="4710"/>
                    <a:pt x="9752" y="4796"/>
                    <a:pt x="9194" y="4796"/>
                  </a:cubicBezTo>
                  <a:cubicBezTo>
                    <a:pt x="8996" y="4796"/>
                    <a:pt x="8793" y="4785"/>
                    <a:pt x="8594" y="4759"/>
                  </a:cubicBezTo>
                  <a:cubicBezTo>
                    <a:pt x="8581" y="4759"/>
                    <a:pt x="8568" y="4756"/>
                    <a:pt x="8551" y="4756"/>
                  </a:cubicBezTo>
                  <a:cubicBezTo>
                    <a:pt x="8541" y="4756"/>
                    <a:pt x="8528" y="4753"/>
                    <a:pt x="8518" y="4753"/>
                  </a:cubicBezTo>
                  <a:cubicBezTo>
                    <a:pt x="8280" y="4716"/>
                    <a:pt x="8049" y="4657"/>
                    <a:pt x="7835" y="4571"/>
                  </a:cubicBezTo>
                  <a:cubicBezTo>
                    <a:pt x="7818" y="4561"/>
                    <a:pt x="7802" y="4555"/>
                    <a:pt x="7785" y="4551"/>
                  </a:cubicBezTo>
                  <a:cubicBezTo>
                    <a:pt x="7772" y="4545"/>
                    <a:pt x="7759" y="4538"/>
                    <a:pt x="7749" y="4535"/>
                  </a:cubicBezTo>
                  <a:cubicBezTo>
                    <a:pt x="7736" y="4528"/>
                    <a:pt x="7723" y="4522"/>
                    <a:pt x="7716" y="4518"/>
                  </a:cubicBezTo>
                  <a:cubicBezTo>
                    <a:pt x="7148" y="4238"/>
                    <a:pt x="6891" y="3753"/>
                    <a:pt x="6944" y="3083"/>
                  </a:cubicBezTo>
                  <a:cubicBezTo>
                    <a:pt x="7079" y="1340"/>
                    <a:pt x="8346" y="565"/>
                    <a:pt x="9096" y="254"/>
                  </a:cubicBezTo>
                  <a:cubicBezTo>
                    <a:pt x="9125" y="245"/>
                    <a:pt x="9155" y="231"/>
                    <a:pt x="9185" y="221"/>
                  </a:cubicBezTo>
                  <a:cubicBezTo>
                    <a:pt x="9211" y="208"/>
                    <a:pt x="9244" y="198"/>
                    <a:pt x="9274" y="188"/>
                  </a:cubicBezTo>
                  <a:cubicBezTo>
                    <a:pt x="9439" y="132"/>
                    <a:pt x="9568" y="99"/>
                    <a:pt x="9624" y="83"/>
                  </a:cubicBezTo>
                  <a:close/>
                  <a:moveTo>
                    <a:pt x="9673" y="0"/>
                  </a:moveTo>
                  <a:lnTo>
                    <a:pt x="9640" y="7"/>
                  </a:lnTo>
                  <a:cubicBezTo>
                    <a:pt x="9634" y="7"/>
                    <a:pt x="9416" y="53"/>
                    <a:pt x="9102" y="182"/>
                  </a:cubicBezTo>
                  <a:cubicBezTo>
                    <a:pt x="8964" y="182"/>
                    <a:pt x="8828" y="188"/>
                    <a:pt x="8696" y="208"/>
                  </a:cubicBezTo>
                  <a:cubicBezTo>
                    <a:pt x="7792" y="357"/>
                    <a:pt x="7323" y="1030"/>
                    <a:pt x="7287" y="1089"/>
                  </a:cubicBezTo>
                  <a:cubicBezTo>
                    <a:pt x="7214" y="1159"/>
                    <a:pt x="6053" y="2396"/>
                    <a:pt x="6439" y="5109"/>
                  </a:cubicBezTo>
                  <a:cubicBezTo>
                    <a:pt x="6604" y="6277"/>
                    <a:pt x="6472" y="7096"/>
                    <a:pt x="6026" y="7673"/>
                  </a:cubicBezTo>
                  <a:cubicBezTo>
                    <a:pt x="5479" y="8386"/>
                    <a:pt x="4469" y="8766"/>
                    <a:pt x="2541" y="8984"/>
                  </a:cubicBezTo>
                  <a:cubicBezTo>
                    <a:pt x="1479" y="9102"/>
                    <a:pt x="594" y="9459"/>
                    <a:pt x="0" y="9974"/>
                  </a:cubicBezTo>
                  <a:cubicBezTo>
                    <a:pt x="3" y="9984"/>
                    <a:pt x="13" y="9994"/>
                    <a:pt x="17" y="10003"/>
                  </a:cubicBezTo>
                  <a:cubicBezTo>
                    <a:pt x="27" y="10017"/>
                    <a:pt x="30" y="10027"/>
                    <a:pt x="36" y="10043"/>
                  </a:cubicBezTo>
                  <a:cubicBezTo>
                    <a:pt x="621" y="9532"/>
                    <a:pt x="1495" y="9182"/>
                    <a:pt x="2551" y="9063"/>
                  </a:cubicBezTo>
                  <a:cubicBezTo>
                    <a:pt x="4498" y="8838"/>
                    <a:pt x="5525" y="8452"/>
                    <a:pt x="6086" y="7723"/>
                  </a:cubicBezTo>
                  <a:cubicBezTo>
                    <a:pt x="6548" y="7122"/>
                    <a:pt x="6683" y="6291"/>
                    <a:pt x="6515" y="5103"/>
                  </a:cubicBezTo>
                  <a:cubicBezTo>
                    <a:pt x="6122" y="2360"/>
                    <a:pt x="7327" y="1155"/>
                    <a:pt x="7340" y="1142"/>
                  </a:cubicBezTo>
                  <a:lnTo>
                    <a:pt x="7343" y="1132"/>
                  </a:lnTo>
                  <a:cubicBezTo>
                    <a:pt x="7346" y="1126"/>
                    <a:pt x="7802" y="436"/>
                    <a:pt x="8706" y="287"/>
                  </a:cubicBezTo>
                  <a:cubicBezTo>
                    <a:pt x="8772" y="274"/>
                    <a:pt x="8841" y="271"/>
                    <a:pt x="8907" y="264"/>
                  </a:cubicBezTo>
                  <a:lnTo>
                    <a:pt x="8907" y="264"/>
                  </a:lnTo>
                  <a:cubicBezTo>
                    <a:pt x="8132" y="618"/>
                    <a:pt x="6997" y="1413"/>
                    <a:pt x="6868" y="3076"/>
                  </a:cubicBezTo>
                  <a:cubicBezTo>
                    <a:pt x="6815" y="3782"/>
                    <a:pt x="7106" y="4297"/>
                    <a:pt x="7703" y="4591"/>
                  </a:cubicBezTo>
                  <a:cubicBezTo>
                    <a:pt x="7657" y="5070"/>
                    <a:pt x="7660" y="5621"/>
                    <a:pt x="7752" y="6261"/>
                  </a:cubicBezTo>
                  <a:cubicBezTo>
                    <a:pt x="7917" y="7429"/>
                    <a:pt x="7785" y="8244"/>
                    <a:pt x="7340" y="8822"/>
                  </a:cubicBezTo>
                  <a:cubicBezTo>
                    <a:pt x="6789" y="9538"/>
                    <a:pt x="5779" y="9918"/>
                    <a:pt x="3852" y="10135"/>
                  </a:cubicBezTo>
                  <a:cubicBezTo>
                    <a:pt x="2531" y="10287"/>
                    <a:pt x="1495" y="10792"/>
                    <a:pt x="937" y="11522"/>
                  </a:cubicBezTo>
                  <a:cubicBezTo>
                    <a:pt x="944" y="11535"/>
                    <a:pt x="954" y="11541"/>
                    <a:pt x="961" y="11555"/>
                  </a:cubicBezTo>
                  <a:cubicBezTo>
                    <a:pt x="970" y="11568"/>
                    <a:pt x="977" y="11574"/>
                    <a:pt x="987" y="11584"/>
                  </a:cubicBezTo>
                  <a:cubicBezTo>
                    <a:pt x="1525" y="10858"/>
                    <a:pt x="2555" y="10357"/>
                    <a:pt x="3865" y="10208"/>
                  </a:cubicBezTo>
                  <a:cubicBezTo>
                    <a:pt x="5812" y="9987"/>
                    <a:pt x="6842" y="9598"/>
                    <a:pt x="7399" y="8868"/>
                  </a:cubicBezTo>
                  <a:cubicBezTo>
                    <a:pt x="7861" y="8271"/>
                    <a:pt x="8000" y="7436"/>
                    <a:pt x="7832" y="6248"/>
                  </a:cubicBezTo>
                  <a:cubicBezTo>
                    <a:pt x="7743" y="5631"/>
                    <a:pt x="7736" y="5089"/>
                    <a:pt x="7776" y="4624"/>
                  </a:cubicBezTo>
                  <a:lnTo>
                    <a:pt x="7776" y="4624"/>
                  </a:lnTo>
                  <a:cubicBezTo>
                    <a:pt x="7871" y="4664"/>
                    <a:pt x="7974" y="4703"/>
                    <a:pt x="8086" y="4736"/>
                  </a:cubicBezTo>
                  <a:cubicBezTo>
                    <a:pt x="8221" y="4773"/>
                    <a:pt x="8363" y="4802"/>
                    <a:pt x="8505" y="4822"/>
                  </a:cubicBezTo>
                  <a:cubicBezTo>
                    <a:pt x="8452" y="5317"/>
                    <a:pt x="8452" y="5898"/>
                    <a:pt x="8548" y="6568"/>
                  </a:cubicBezTo>
                  <a:cubicBezTo>
                    <a:pt x="8713" y="7733"/>
                    <a:pt x="8581" y="8551"/>
                    <a:pt x="8135" y="9129"/>
                  </a:cubicBezTo>
                  <a:cubicBezTo>
                    <a:pt x="7587" y="9842"/>
                    <a:pt x="6574" y="10221"/>
                    <a:pt x="4650" y="10439"/>
                  </a:cubicBezTo>
                  <a:cubicBezTo>
                    <a:pt x="3109" y="10617"/>
                    <a:pt x="1954" y="11271"/>
                    <a:pt x="1498" y="12205"/>
                  </a:cubicBezTo>
                  <a:cubicBezTo>
                    <a:pt x="1505" y="12218"/>
                    <a:pt x="1515" y="12228"/>
                    <a:pt x="1525" y="12238"/>
                  </a:cubicBezTo>
                  <a:cubicBezTo>
                    <a:pt x="1535" y="12251"/>
                    <a:pt x="1541" y="12261"/>
                    <a:pt x="1555" y="12271"/>
                  </a:cubicBezTo>
                  <a:cubicBezTo>
                    <a:pt x="1987" y="11343"/>
                    <a:pt x="3135" y="10693"/>
                    <a:pt x="4660" y="10515"/>
                  </a:cubicBezTo>
                  <a:cubicBezTo>
                    <a:pt x="6607" y="10291"/>
                    <a:pt x="7637" y="9904"/>
                    <a:pt x="8198" y="9175"/>
                  </a:cubicBezTo>
                  <a:cubicBezTo>
                    <a:pt x="8660" y="8574"/>
                    <a:pt x="8795" y="7743"/>
                    <a:pt x="8627" y="6555"/>
                  </a:cubicBezTo>
                  <a:cubicBezTo>
                    <a:pt x="8531" y="5891"/>
                    <a:pt x="8531" y="5320"/>
                    <a:pt x="8584" y="4829"/>
                  </a:cubicBezTo>
                  <a:lnTo>
                    <a:pt x="8584" y="4829"/>
                  </a:lnTo>
                  <a:cubicBezTo>
                    <a:pt x="8782" y="4855"/>
                    <a:pt x="8983" y="4868"/>
                    <a:pt x="9188" y="4868"/>
                  </a:cubicBezTo>
                  <a:cubicBezTo>
                    <a:pt x="9706" y="4868"/>
                    <a:pt x="10198" y="4796"/>
                    <a:pt x="10508" y="4723"/>
                  </a:cubicBezTo>
                  <a:lnTo>
                    <a:pt x="10508" y="4723"/>
                  </a:lnTo>
                  <a:cubicBezTo>
                    <a:pt x="10181" y="5337"/>
                    <a:pt x="9808" y="6459"/>
                    <a:pt x="10053" y="8169"/>
                  </a:cubicBezTo>
                  <a:cubicBezTo>
                    <a:pt x="10218" y="9334"/>
                    <a:pt x="10086" y="10152"/>
                    <a:pt x="9640" y="10730"/>
                  </a:cubicBezTo>
                  <a:cubicBezTo>
                    <a:pt x="9092" y="11442"/>
                    <a:pt x="8082" y="11822"/>
                    <a:pt x="6155" y="12040"/>
                  </a:cubicBezTo>
                  <a:cubicBezTo>
                    <a:pt x="4710" y="12205"/>
                    <a:pt x="3597" y="12795"/>
                    <a:pt x="3092" y="13647"/>
                  </a:cubicBezTo>
                  <a:cubicBezTo>
                    <a:pt x="3102" y="13654"/>
                    <a:pt x="3116" y="13657"/>
                    <a:pt x="3122" y="13667"/>
                  </a:cubicBezTo>
                  <a:cubicBezTo>
                    <a:pt x="3135" y="13673"/>
                    <a:pt x="3142" y="13683"/>
                    <a:pt x="3155" y="13687"/>
                  </a:cubicBezTo>
                  <a:cubicBezTo>
                    <a:pt x="3650" y="12855"/>
                    <a:pt x="4739" y="12277"/>
                    <a:pt x="6162" y="12116"/>
                  </a:cubicBezTo>
                  <a:cubicBezTo>
                    <a:pt x="8109" y="11891"/>
                    <a:pt x="9139" y="11505"/>
                    <a:pt x="9700" y="10776"/>
                  </a:cubicBezTo>
                  <a:cubicBezTo>
                    <a:pt x="10162" y="10175"/>
                    <a:pt x="10297" y="9343"/>
                    <a:pt x="10129" y="8155"/>
                  </a:cubicBezTo>
                  <a:cubicBezTo>
                    <a:pt x="9881" y="6403"/>
                    <a:pt x="10280" y="5281"/>
                    <a:pt x="10607" y="4693"/>
                  </a:cubicBezTo>
                  <a:cubicBezTo>
                    <a:pt x="10733" y="4657"/>
                    <a:pt x="10815" y="4621"/>
                    <a:pt x="10828" y="4594"/>
                  </a:cubicBezTo>
                  <a:cubicBezTo>
                    <a:pt x="10838" y="4575"/>
                    <a:pt x="10832" y="4555"/>
                    <a:pt x="10815" y="4538"/>
                  </a:cubicBezTo>
                  <a:cubicBezTo>
                    <a:pt x="10805" y="4525"/>
                    <a:pt x="10789" y="4489"/>
                    <a:pt x="10766" y="4429"/>
                  </a:cubicBezTo>
                  <a:cubicBezTo>
                    <a:pt x="10874" y="4274"/>
                    <a:pt x="10947" y="4198"/>
                    <a:pt x="10954" y="4195"/>
                  </a:cubicBezTo>
                  <a:lnTo>
                    <a:pt x="10957" y="4188"/>
                  </a:lnTo>
                  <a:cubicBezTo>
                    <a:pt x="10960" y="4178"/>
                    <a:pt x="11416" y="3489"/>
                    <a:pt x="12323" y="3340"/>
                  </a:cubicBezTo>
                  <a:cubicBezTo>
                    <a:pt x="12439" y="3320"/>
                    <a:pt x="12558" y="3314"/>
                    <a:pt x="12680" y="3314"/>
                  </a:cubicBezTo>
                  <a:cubicBezTo>
                    <a:pt x="12838" y="3314"/>
                    <a:pt x="13000" y="3330"/>
                    <a:pt x="13165" y="3363"/>
                  </a:cubicBezTo>
                  <a:cubicBezTo>
                    <a:pt x="13465" y="3934"/>
                    <a:pt x="13653" y="4522"/>
                    <a:pt x="13759" y="5086"/>
                  </a:cubicBezTo>
                  <a:cubicBezTo>
                    <a:pt x="13066" y="5317"/>
                    <a:pt x="12703" y="5832"/>
                    <a:pt x="12673" y="5881"/>
                  </a:cubicBezTo>
                  <a:cubicBezTo>
                    <a:pt x="12604" y="5954"/>
                    <a:pt x="11439" y="7192"/>
                    <a:pt x="11828" y="9904"/>
                  </a:cubicBezTo>
                  <a:cubicBezTo>
                    <a:pt x="11993" y="11073"/>
                    <a:pt x="11861" y="11888"/>
                    <a:pt x="11416" y="12465"/>
                  </a:cubicBezTo>
                  <a:cubicBezTo>
                    <a:pt x="10865" y="13182"/>
                    <a:pt x="9855" y="13561"/>
                    <a:pt x="7927" y="13779"/>
                  </a:cubicBezTo>
                  <a:cubicBezTo>
                    <a:pt x="6812" y="13908"/>
                    <a:pt x="5894" y="14287"/>
                    <a:pt x="5304" y="14842"/>
                  </a:cubicBezTo>
                  <a:cubicBezTo>
                    <a:pt x="5317" y="14848"/>
                    <a:pt x="5330" y="14852"/>
                    <a:pt x="5343" y="14858"/>
                  </a:cubicBezTo>
                  <a:cubicBezTo>
                    <a:pt x="5353" y="14865"/>
                    <a:pt x="5370" y="14871"/>
                    <a:pt x="5383" y="14875"/>
                  </a:cubicBezTo>
                  <a:cubicBezTo>
                    <a:pt x="5964" y="14343"/>
                    <a:pt x="6855" y="13980"/>
                    <a:pt x="7937" y="13858"/>
                  </a:cubicBezTo>
                  <a:cubicBezTo>
                    <a:pt x="9884" y="13634"/>
                    <a:pt x="10911" y="13248"/>
                    <a:pt x="11472" y="12515"/>
                  </a:cubicBezTo>
                  <a:cubicBezTo>
                    <a:pt x="11934" y="11918"/>
                    <a:pt x="12069" y="11086"/>
                    <a:pt x="11901" y="9898"/>
                  </a:cubicBezTo>
                  <a:cubicBezTo>
                    <a:pt x="11508" y="7152"/>
                    <a:pt x="12713" y="5947"/>
                    <a:pt x="12726" y="5938"/>
                  </a:cubicBezTo>
                  <a:lnTo>
                    <a:pt x="12729" y="5928"/>
                  </a:lnTo>
                  <a:cubicBezTo>
                    <a:pt x="12736" y="5924"/>
                    <a:pt x="13082" y="5396"/>
                    <a:pt x="13769" y="5165"/>
                  </a:cubicBezTo>
                  <a:cubicBezTo>
                    <a:pt x="13861" y="5726"/>
                    <a:pt x="13861" y="6261"/>
                    <a:pt x="13779" y="6730"/>
                  </a:cubicBezTo>
                  <a:cubicBezTo>
                    <a:pt x="12957" y="11439"/>
                    <a:pt x="11026" y="13815"/>
                    <a:pt x="9554" y="14980"/>
                  </a:cubicBezTo>
                  <a:cubicBezTo>
                    <a:pt x="9294" y="15182"/>
                    <a:pt x="9043" y="15360"/>
                    <a:pt x="8799" y="15508"/>
                  </a:cubicBezTo>
                  <a:lnTo>
                    <a:pt x="8944" y="15508"/>
                  </a:lnTo>
                  <a:cubicBezTo>
                    <a:pt x="9158" y="15370"/>
                    <a:pt x="9376" y="15218"/>
                    <a:pt x="9601" y="15040"/>
                  </a:cubicBezTo>
                  <a:cubicBezTo>
                    <a:pt x="11086" y="13868"/>
                    <a:pt x="13033" y="11475"/>
                    <a:pt x="13858" y="6739"/>
                  </a:cubicBezTo>
                  <a:cubicBezTo>
                    <a:pt x="14138" y="5149"/>
                    <a:pt x="13511" y="2822"/>
                    <a:pt x="11482" y="1208"/>
                  </a:cubicBezTo>
                  <a:cubicBezTo>
                    <a:pt x="10871" y="723"/>
                    <a:pt x="10284" y="410"/>
                    <a:pt x="9736" y="268"/>
                  </a:cubicBezTo>
                  <a:cubicBezTo>
                    <a:pt x="9719" y="188"/>
                    <a:pt x="9700" y="109"/>
                    <a:pt x="9683" y="33"/>
                  </a:cubicBezTo>
                  <a:lnTo>
                    <a:pt x="9673" y="0"/>
                  </a:ln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2"/>
            <p:cNvSpPr/>
            <p:nvPr/>
          </p:nvSpPr>
          <p:spPr>
            <a:xfrm>
              <a:off x="6208275" y="1928575"/>
              <a:ext cx="1077724" cy="1667985"/>
            </a:xfrm>
            <a:custGeom>
              <a:rect b="b" l="l" r="r" t="t"/>
              <a:pathLst>
                <a:path extrusionOk="0" h="16778" w="10358">
                  <a:moveTo>
                    <a:pt x="5675" y="0"/>
                  </a:moveTo>
                  <a:cubicBezTo>
                    <a:pt x="3809" y="0"/>
                    <a:pt x="2077" y="1100"/>
                    <a:pt x="1658" y="2976"/>
                  </a:cubicBezTo>
                  <a:cubicBezTo>
                    <a:pt x="1592" y="3270"/>
                    <a:pt x="1595" y="3412"/>
                    <a:pt x="1473" y="4299"/>
                  </a:cubicBezTo>
                  <a:cubicBezTo>
                    <a:pt x="1351" y="5187"/>
                    <a:pt x="90" y="6349"/>
                    <a:pt x="90" y="6349"/>
                  </a:cubicBezTo>
                  <a:cubicBezTo>
                    <a:pt x="40" y="6422"/>
                    <a:pt x="60" y="6514"/>
                    <a:pt x="130" y="6557"/>
                  </a:cubicBezTo>
                  <a:lnTo>
                    <a:pt x="684" y="6900"/>
                  </a:lnTo>
                  <a:cubicBezTo>
                    <a:pt x="790" y="6966"/>
                    <a:pt x="819" y="7105"/>
                    <a:pt x="750" y="7207"/>
                  </a:cubicBezTo>
                  <a:lnTo>
                    <a:pt x="473" y="7603"/>
                  </a:lnTo>
                  <a:lnTo>
                    <a:pt x="707" y="7890"/>
                  </a:lnTo>
                  <a:cubicBezTo>
                    <a:pt x="707" y="7890"/>
                    <a:pt x="512" y="8032"/>
                    <a:pt x="545" y="8342"/>
                  </a:cubicBezTo>
                  <a:cubicBezTo>
                    <a:pt x="562" y="8487"/>
                    <a:pt x="803" y="8669"/>
                    <a:pt x="549" y="9022"/>
                  </a:cubicBezTo>
                  <a:cubicBezTo>
                    <a:pt x="1" y="9798"/>
                    <a:pt x="367" y="10177"/>
                    <a:pt x="502" y="10220"/>
                  </a:cubicBezTo>
                  <a:cubicBezTo>
                    <a:pt x="691" y="10280"/>
                    <a:pt x="894" y="10296"/>
                    <a:pt x="1106" y="10296"/>
                  </a:cubicBezTo>
                  <a:cubicBezTo>
                    <a:pt x="1350" y="10296"/>
                    <a:pt x="1605" y="10274"/>
                    <a:pt x="1860" y="10274"/>
                  </a:cubicBezTo>
                  <a:cubicBezTo>
                    <a:pt x="2717" y="10274"/>
                    <a:pt x="3576" y="10514"/>
                    <a:pt x="4040" y="12603"/>
                  </a:cubicBezTo>
                  <a:cubicBezTo>
                    <a:pt x="4291" y="13735"/>
                    <a:pt x="4486" y="16778"/>
                    <a:pt x="4486" y="16778"/>
                  </a:cubicBezTo>
                  <a:lnTo>
                    <a:pt x="9766" y="13659"/>
                  </a:lnTo>
                  <a:lnTo>
                    <a:pt x="6862" y="8157"/>
                  </a:lnTo>
                  <a:cubicBezTo>
                    <a:pt x="8400" y="7154"/>
                    <a:pt x="9651" y="5969"/>
                    <a:pt x="9859" y="5055"/>
                  </a:cubicBezTo>
                  <a:cubicBezTo>
                    <a:pt x="10357" y="2828"/>
                    <a:pt x="8958" y="616"/>
                    <a:pt x="6730" y="118"/>
                  </a:cubicBezTo>
                  <a:cubicBezTo>
                    <a:pt x="6379" y="39"/>
                    <a:pt x="6025" y="0"/>
                    <a:pt x="56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2"/>
            <p:cNvSpPr/>
            <p:nvPr/>
          </p:nvSpPr>
          <p:spPr>
            <a:xfrm>
              <a:off x="6449716" y="2429829"/>
              <a:ext cx="160441" cy="19457"/>
            </a:xfrm>
            <a:custGeom>
              <a:rect b="b" l="l" r="r" t="t"/>
              <a:pathLst>
                <a:path extrusionOk="0" h="187" w="1542">
                  <a:moveTo>
                    <a:pt x="1" y="1"/>
                  </a:moveTo>
                  <a:lnTo>
                    <a:pt x="1" y="1"/>
                  </a:lnTo>
                  <a:cubicBezTo>
                    <a:pt x="238" y="120"/>
                    <a:pt x="502" y="182"/>
                    <a:pt x="766" y="186"/>
                  </a:cubicBezTo>
                  <a:cubicBezTo>
                    <a:pt x="787" y="186"/>
                    <a:pt x="807" y="187"/>
                    <a:pt x="827" y="187"/>
                  </a:cubicBezTo>
                  <a:cubicBezTo>
                    <a:pt x="939" y="187"/>
                    <a:pt x="1051" y="178"/>
                    <a:pt x="1162" y="156"/>
                  </a:cubicBezTo>
                  <a:cubicBezTo>
                    <a:pt x="1288" y="133"/>
                    <a:pt x="1420" y="100"/>
                    <a:pt x="1542" y="41"/>
                  </a:cubicBezTo>
                  <a:lnTo>
                    <a:pt x="1542" y="41"/>
                  </a:lnTo>
                  <a:cubicBezTo>
                    <a:pt x="1320" y="83"/>
                    <a:pt x="1096" y="109"/>
                    <a:pt x="876" y="109"/>
                  </a:cubicBezTo>
                  <a:cubicBezTo>
                    <a:pt x="841" y="109"/>
                    <a:pt x="805" y="108"/>
                    <a:pt x="769" y="107"/>
                  </a:cubicBezTo>
                  <a:cubicBezTo>
                    <a:pt x="641" y="103"/>
                    <a:pt x="512" y="93"/>
                    <a:pt x="387" y="74"/>
                  </a:cubicBezTo>
                  <a:cubicBezTo>
                    <a:pt x="258" y="57"/>
                    <a:pt x="133" y="2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2"/>
            <p:cNvSpPr/>
            <p:nvPr/>
          </p:nvSpPr>
          <p:spPr>
            <a:xfrm>
              <a:off x="6452422" y="2393828"/>
              <a:ext cx="158152" cy="41307"/>
            </a:xfrm>
            <a:custGeom>
              <a:rect b="b" l="l" r="r" t="t"/>
              <a:pathLst>
                <a:path extrusionOk="0" h="397" w="1520">
                  <a:moveTo>
                    <a:pt x="103" y="0"/>
                  </a:moveTo>
                  <a:lnTo>
                    <a:pt x="1" y="119"/>
                  </a:lnTo>
                  <a:cubicBezTo>
                    <a:pt x="116" y="208"/>
                    <a:pt x="248" y="251"/>
                    <a:pt x="371" y="288"/>
                  </a:cubicBezTo>
                  <a:cubicBezTo>
                    <a:pt x="499" y="321"/>
                    <a:pt x="628" y="347"/>
                    <a:pt x="757" y="363"/>
                  </a:cubicBezTo>
                  <a:cubicBezTo>
                    <a:pt x="982" y="384"/>
                    <a:pt x="1210" y="397"/>
                    <a:pt x="1440" y="397"/>
                  </a:cubicBezTo>
                  <a:cubicBezTo>
                    <a:pt x="1466" y="397"/>
                    <a:pt x="1493" y="397"/>
                    <a:pt x="1519" y="396"/>
                  </a:cubicBezTo>
                  <a:cubicBezTo>
                    <a:pt x="1268" y="373"/>
                    <a:pt x="1011" y="334"/>
                    <a:pt x="767" y="281"/>
                  </a:cubicBezTo>
                  <a:cubicBezTo>
                    <a:pt x="644" y="251"/>
                    <a:pt x="526" y="218"/>
                    <a:pt x="410" y="172"/>
                  </a:cubicBezTo>
                  <a:cubicBezTo>
                    <a:pt x="295" y="126"/>
                    <a:pt x="182" y="73"/>
                    <a:pt x="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2"/>
            <p:cNvSpPr/>
            <p:nvPr/>
          </p:nvSpPr>
          <p:spPr>
            <a:xfrm>
              <a:off x="6399253" y="2401008"/>
              <a:ext cx="70128" cy="11965"/>
            </a:xfrm>
            <a:custGeom>
              <a:rect b="b" l="l" r="r" t="t"/>
              <a:pathLst>
                <a:path extrusionOk="0" h="115" w="674">
                  <a:moveTo>
                    <a:pt x="0" y="1"/>
                  </a:moveTo>
                  <a:lnTo>
                    <a:pt x="0" y="1"/>
                  </a:lnTo>
                  <a:cubicBezTo>
                    <a:pt x="99" y="54"/>
                    <a:pt x="205" y="90"/>
                    <a:pt x="320" y="106"/>
                  </a:cubicBezTo>
                  <a:cubicBezTo>
                    <a:pt x="358" y="113"/>
                    <a:pt x="394" y="115"/>
                    <a:pt x="431" y="115"/>
                  </a:cubicBezTo>
                  <a:cubicBezTo>
                    <a:pt x="452" y="115"/>
                    <a:pt x="474" y="114"/>
                    <a:pt x="495" y="113"/>
                  </a:cubicBezTo>
                  <a:cubicBezTo>
                    <a:pt x="552" y="106"/>
                    <a:pt x="611" y="93"/>
                    <a:pt x="674" y="70"/>
                  </a:cubicBezTo>
                  <a:lnTo>
                    <a:pt x="634" y="4"/>
                  </a:lnTo>
                  <a:cubicBezTo>
                    <a:pt x="594" y="30"/>
                    <a:pt x="542" y="47"/>
                    <a:pt x="486" y="54"/>
                  </a:cubicBezTo>
                  <a:cubicBezTo>
                    <a:pt x="445" y="64"/>
                    <a:pt x="405" y="68"/>
                    <a:pt x="364" y="68"/>
                  </a:cubicBezTo>
                  <a:cubicBezTo>
                    <a:pt x="352" y="68"/>
                    <a:pt x="340" y="67"/>
                    <a:pt x="327" y="67"/>
                  </a:cubicBezTo>
                  <a:cubicBezTo>
                    <a:pt x="215" y="63"/>
                    <a:pt x="106" y="3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2"/>
            <p:cNvSpPr/>
            <p:nvPr/>
          </p:nvSpPr>
          <p:spPr>
            <a:xfrm>
              <a:off x="6417774" y="2407563"/>
              <a:ext cx="64718" cy="18833"/>
            </a:xfrm>
            <a:custGeom>
              <a:rect b="b" l="l" r="r" t="t"/>
              <a:pathLst>
                <a:path extrusionOk="0" h="181" w="622">
                  <a:moveTo>
                    <a:pt x="568" y="0"/>
                  </a:moveTo>
                  <a:cubicBezTo>
                    <a:pt x="539" y="27"/>
                    <a:pt x="496" y="53"/>
                    <a:pt x="449" y="73"/>
                  </a:cubicBezTo>
                  <a:cubicBezTo>
                    <a:pt x="403" y="93"/>
                    <a:pt x="354" y="109"/>
                    <a:pt x="304" y="126"/>
                  </a:cubicBezTo>
                  <a:cubicBezTo>
                    <a:pt x="205" y="156"/>
                    <a:pt x="103" y="169"/>
                    <a:pt x="1" y="175"/>
                  </a:cubicBezTo>
                  <a:cubicBezTo>
                    <a:pt x="39" y="179"/>
                    <a:pt x="78" y="181"/>
                    <a:pt x="117" y="181"/>
                  </a:cubicBezTo>
                  <a:cubicBezTo>
                    <a:pt x="182" y="181"/>
                    <a:pt x="248" y="176"/>
                    <a:pt x="314" y="165"/>
                  </a:cubicBezTo>
                  <a:cubicBezTo>
                    <a:pt x="367" y="156"/>
                    <a:pt x="416" y="142"/>
                    <a:pt x="469" y="126"/>
                  </a:cubicBezTo>
                  <a:cubicBezTo>
                    <a:pt x="522" y="109"/>
                    <a:pt x="568" y="90"/>
                    <a:pt x="621" y="53"/>
                  </a:cubicBezTo>
                  <a:lnTo>
                    <a:pt x="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2"/>
            <p:cNvSpPr/>
            <p:nvPr/>
          </p:nvSpPr>
          <p:spPr>
            <a:xfrm>
              <a:off x="6441185" y="2417135"/>
              <a:ext cx="64926" cy="19145"/>
            </a:xfrm>
            <a:custGeom>
              <a:rect b="b" l="l" r="r" t="t"/>
              <a:pathLst>
                <a:path extrusionOk="0" h="184" w="624">
                  <a:moveTo>
                    <a:pt x="571" y="1"/>
                  </a:moveTo>
                  <a:cubicBezTo>
                    <a:pt x="541" y="31"/>
                    <a:pt x="495" y="57"/>
                    <a:pt x="452" y="77"/>
                  </a:cubicBezTo>
                  <a:cubicBezTo>
                    <a:pt x="406" y="97"/>
                    <a:pt x="356" y="113"/>
                    <a:pt x="307" y="130"/>
                  </a:cubicBezTo>
                  <a:cubicBezTo>
                    <a:pt x="208" y="159"/>
                    <a:pt x="106" y="172"/>
                    <a:pt x="0" y="179"/>
                  </a:cubicBezTo>
                  <a:cubicBezTo>
                    <a:pt x="34" y="182"/>
                    <a:pt x="68" y="184"/>
                    <a:pt x="101" y="184"/>
                  </a:cubicBezTo>
                  <a:cubicBezTo>
                    <a:pt x="173" y="184"/>
                    <a:pt x="244" y="177"/>
                    <a:pt x="314" y="166"/>
                  </a:cubicBezTo>
                  <a:cubicBezTo>
                    <a:pt x="370" y="159"/>
                    <a:pt x="419" y="146"/>
                    <a:pt x="472" y="130"/>
                  </a:cubicBezTo>
                  <a:cubicBezTo>
                    <a:pt x="525" y="113"/>
                    <a:pt x="571" y="93"/>
                    <a:pt x="624" y="57"/>
                  </a:cubicBez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2"/>
            <p:cNvSpPr/>
            <p:nvPr/>
          </p:nvSpPr>
          <p:spPr>
            <a:xfrm>
              <a:off x="6263272" y="2708880"/>
              <a:ext cx="91146" cy="44324"/>
            </a:xfrm>
            <a:custGeom>
              <a:rect b="b" l="l" r="r" t="t"/>
              <a:pathLst>
                <a:path extrusionOk="0" h="426" w="876">
                  <a:moveTo>
                    <a:pt x="57" y="0"/>
                  </a:moveTo>
                  <a:lnTo>
                    <a:pt x="0" y="129"/>
                  </a:lnTo>
                  <a:lnTo>
                    <a:pt x="875" y="426"/>
                  </a:lnTo>
                  <a:lnTo>
                    <a:pt x="875" y="426"/>
                  </a:lnTo>
                  <a:lnTo>
                    <a:pt x="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2"/>
            <p:cNvSpPr/>
            <p:nvPr/>
          </p:nvSpPr>
          <p:spPr>
            <a:xfrm>
              <a:off x="6438375" y="1867451"/>
              <a:ext cx="543336" cy="1731038"/>
            </a:xfrm>
            <a:custGeom>
              <a:rect b="b" l="l" r="r" t="t"/>
              <a:pathLst>
                <a:path extrusionOk="0" h="16637" w="5222">
                  <a:moveTo>
                    <a:pt x="3598" y="0"/>
                  </a:moveTo>
                  <a:cubicBezTo>
                    <a:pt x="3492" y="0"/>
                    <a:pt x="3390" y="3"/>
                    <a:pt x="3284" y="7"/>
                  </a:cubicBezTo>
                  <a:cubicBezTo>
                    <a:pt x="2017" y="66"/>
                    <a:pt x="1109" y="416"/>
                    <a:pt x="585" y="1053"/>
                  </a:cubicBezTo>
                  <a:cubicBezTo>
                    <a:pt x="1" y="1756"/>
                    <a:pt x="110" y="2578"/>
                    <a:pt x="116" y="2588"/>
                  </a:cubicBezTo>
                  <a:lnTo>
                    <a:pt x="116" y="2591"/>
                  </a:lnTo>
                  <a:lnTo>
                    <a:pt x="116" y="2594"/>
                  </a:lnTo>
                  <a:cubicBezTo>
                    <a:pt x="116" y="2611"/>
                    <a:pt x="1" y="4310"/>
                    <a:pt x="2096" y="6122"/>
                  </a:cubicBezTo>
                  <a:cubicBezTo>
                    <a:pt x="3004" y="6904"/>
                    <a:pt x="3449" y="7624"/>
                    <a:pt x="3492" y="8379"/>
                  </a:cubicBezTo>
                  <a:cubicBezTo>
                    <a:pt x="3548" y="9297"/>
                    <a:pt x="3030" y="10267"/>
                    <a:pt x="1707" y="11716"/>
                  </a:cubicBezTo>
                  <a:cubicBezTo>
                    <a:pt x="614" y="12911"/>
                    <a:pt x="189" y="14228"/>
                    <a:pt x="568" y="15234"/>
                  </a:cubicBezTo>
                  <a:cubicBezTo>
                    <a:pt x="793" y="15825"/>
                    <a:pt x="1271" y="16293"/>
                    <a:pt x="1974" y="16637"/>
                  </a:cubicBezTo>
                  <a:cubicBezTo>
                    <a:pt x="2410" y="16604"/>
                    <a:pt x="2839" y="16548"/>
                    <a:pt x="3255" y="16459"/>
                  </a:cubicBezTo>
                  <a:cubicBezTo>
                    <a:pt x="2690" y="16082"/>
                    <a:pt x="2397" y="15643"/>
                    <a:pt x="2251" y="15257"/>
                  </a:cubicBezTo>
                  <a:cubicBezTo>
                    <a:pt x="1859" y="14221"/>
                    <a:pt x="2294" y="12874"/>
                    <a:pt x="3403" y="11660"/>
                  </a:cubicBezTo>
                  <a:cubicBezTo>
                    <a:pt x="4710" y="10228"/>
                    <a:pt x="5222" y="9277"/>
                    <a:pt x="5169" y="8379"/>
                  </a:cubicBezTo>
                  <a:cubicBezTo>
                    <a:pt x="5123" y="7644"/>
                    <a:pt x="4690" y="6947"/>
                    <a:pt x="3796" y="6175"/>
                  </a:cubicBezTo>
                  <a:cubicBezTo>
                    <a:pt x="1720" y="4386"/>
                    <a:pt x="1786" y="2690"/>
                    <a:pt x="1789" y="2591"/>
                  </a:cubicBezTo>
                  <a:cubicBezTo>
                    <a:pt x="1783" y="2525"/>
                    <a:pt x="1694" y="1710"/>
                    <a:pt x="2278" y="1003"/>
                  </a:cubicBezTo>
                  <a:cubicBezTo>
                    <a:pt x="2641" y="564"/>
                    <a:pt x="3172" y="261"/>
                    <a:pt x="3872" y="86"/>
                  </a:cubicBezTo>
                  <a:cubicBezTo>
                    <a:pt x="3921" y="63"/>
                    <a:pt x="3977" y="36"/>
                    <a:pt x="4030" y="13"/>
                  </a:cubicBezTo>
                  <a:cubicBezTo>
                    <a:pt x="3888" y="3"/>
                    <a:pt x="3746" y="0"/>
                    <a:pt x="3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2"/>
            <p:cNvSpPr/>
            <p:nvPr/>
          </p:nvSpPr>
          <p:spPr>
            <a:xfrm>
              <a:off x="6620355" y="1892838"/>
              <a:ext cx="444803" cy="1685049"/>
            </a:xfrm>
            <a:custGeom>
              <a:rect b="b" l="l" r="r" t="t"/>
              <a:pathLst>
                <a:path extrusionOk="0" h="16195" w="4275">
                  <a:moveTo>
                    <a:pt x="1859" y="0"/>
                  </a:moveTo>
                  <a:lnTo>
                    <a:pt x="1859" y="0"/>
                  </a:lnTo>
                  <a:cubicBezTo>
                    <a:pt x="1311" y="179"/>
                    <a:pt x="885" y="446"/>
                    <a:pt x="585" y="812"/>
                  </a:cubicBezTo>
                  <a:cubicBezTo>
                    <a:pt x="1" y="1518"/>
                    <a:pt x="110" y="2337"/>
                    <a:pt x="116" y="2347"/>
                  </a:cubicBezTo>
                  <a:lnTo>
                    <a:pt x="116" y="2350"/>
                  </a:lnTo>
                  <a:lnTo>
                    <a:pt x="116" y="2353"/>
                  </a:lnTo>
                  <a:cubicBezTo>
                    <a:pt x="116" y="2370"/>
                    <a:pt x="1" y="4070"/>
                    <a:pt x="2096" y="5881"/>
                  </a:cubicBezTo>
                  <a:cubicBezTo>
                    <a:pt x="3004" y="6667"/>
                    <a:pt x="3449" y="7383"/>
                    <a:pt x="3492" y="8139"/>
                  </a:cubicBezTo>
                  <a:cubicBezTo>
                    <a:pt x="3548" y="9060"/>
                    <a:pt x="3030" y="10027"/>
                    <a:pt x="1707" y="11475"/>
                  </a:cubicBezTo>
                  <a:cubicBezTo>
                    <a:pt x="615" y="12673"/>
                    <a:pt x="189" y="13987"/>
                    <a:pt x="568" y="14993"/>
                  </a:cubicBezTo>
                  <a:cubicBezTo>
                    <a:pt x="750" y="15479"/>
                    <a:pt x="1106" y="15878"/>
                    <a:pt x="1611" y="16195"/>
                  </a:cubicBezTo>
                  <a:cubicBezTo>
                    <a:pt x="1882" y="16139"/>
                    <a:pt x="2146" y="16066"/>
                    <a:pt x="2410" y="15990"/>
                  </a:cubicBezTo>
                  <a:cubicBezTo>
                    <a:pt x="1773" y="15594"/>
                    <a:pt x="1456" y="15129"/>
                    <a:pt x="1304" y="14723"/>
                  </a:cubicBezTo>
                  <a:cubicBezTo>
                    <a:pt x="912" y="13687"/>
                    <a:pt x="1344" y="12343"/>
                    <a:pt x="2453" y="11126"/>
                  </a:cubicBezTo>
                  <a:cubicBezTo>
                    <a:pt x="3763" y="9693"/>
                    <a:pt x="4275" y="8746"/>
                    <a:pt x="4218" y="7845"/>
                  </a:cubicBezTo>
                  <a:cubicBezTo>
                    <a:pt x="4176" y="7112"/>
                    <a:pt x="3740" y="6416"/>
                    <a:pt x="2846" y="5644"/>
                  </a:cubicBezTo>
                  <a:cubicBezTo>
                    <a:pt x="770" y="3852"/>
                    <a:pt x="836" y="2159"/>
                    <a:pt x="842" y="2060"/>
                  </a:cubicBezTo>
                  <a:cubicBezTo>
                    <a:pt x="832" y="1994"/>
                    <a:pt x="747" y="1175"/>
                    <a:pt x="1327" y="469"/>
                  </a:cubicBezTo>
                  <a:cubicBezTo>
                    <a:pt x="1476" y="287"/>
                    <a:pt x="1654" y="132"/>
                    <a:pt x="1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2"/>
            <p:cNvSpPr/>
            <p:nvPr/>
          </p:nvSpPr>
          <p:spPr>
            <a:xfrm>
              <a:off x="6600794" y="1875671"/>
              <a:ext cx="457497" cy="1702529"/>
            </a:xfrm>
            <a:custGeom>
              <a:rect b="b" l="l" r="r" t="t"/>
              <a:pathLst>
                <a:path extrusionOk="0" h="16363" w="4397">
                  <a:moveTo>
                    <a:pt x="2311" y="0"/>
                  </a:moveTo>
                  <a:lnTo>
                    <a:pt x="2311" y="0"/>
                  </a:lnTo>
                  <a:cubicBezTo>
                    <a:pt x="1611" y="172"/>
                    <a:pt x="1073" y="479"/>
                    <a:pt x="717" y="914"/>
                  </a:cubicBezTo>
                  <a:cubicBezTo>
                    <a:pt x="133" y="1621"/>
                    <a:pt x="222" y="2436"/>
                    <a:pt x="228" y="2502"/>
                  </a:cubicBezTo>
                  <a:cubicBezTo>
                    <a:pt x="225" y="2601"/>
                    <a:pt x="159" y="4297"/>
                    <a:pt x="2235" y="6089"/>
                  </a:cubicBezTo>
                  <a:cubicBezTo>
                    <a:pt x="3123" y="6858"/>
                    <a:pt x="3562" y="7561"/>
                    <a:pt x="3608" y="8291"/>
                  </a:cubicBezTo>
                  <a:cubicBezTo>
                    <a:pt x="3661" y="9192"/>
                    <a:pt x="3149" y="10139"/>
                    <a:pt x="1842" y="11571"/>
                  </a:cubicBezTo>
                  <a:cubicBezTo>
                    <a:pt x="730" y="12789"/>
                    <a:pt x="298" y="14132"/>
                    <a:pt x="690" y="15168"/>
                  </a:cubicBezTo>
                  <a:cubicBezTo>
                    <a:pt x="836" y="15554"/>
                    <a:pt x="1126" y="15993"/>
                    <a:pt x="1697" y="16363"/>
                  </a:cubicBezTo>
                  <a:cubicBezTo>
                    <a:pt x="1713" y="16360"/>
                    <a:pt x="1733" y="16356"/>
                    <a:pt x="1750" y="16353"/>
                  </a:cubicBezTo>
                  <a:cubicBezTo>
                    <a:pt x="17" y="15254"/>
                    <a:pt x="354" y="13267"/>
                    <a:pt x="1872" y="11604"/>
                  </a:cubicBezTo>
                  <a:cubicBezTo>
                    <a:pt x="3911" y="9370"/>
                    <a:pt x="4397" y="7911"/>
                    <a:pt x="2258" y="6063"/>
                  </a:cubicBezTo>
                  <a:cubicBezTo>
                    <a:pt x="123" y="4215"/>
                    <a:pt x="265" y="2502"/>
                    <a:pt x="265" y="2502"/>
                  </a:cubicBezTo>
                  <a:cubicBezTo>
                    <a:pt x="265" y="2502"/>
                    <a:pt x="1" y="700"/>
                    <a:pt x="2169" y="76"/>
                  </a:cubicBezTo>
                  <a:cubicBezTo>
                    <a:pt x="2212" y="50"/>
                    <a:pt x="2261" y="23"/>
                    <a:pt x="2311"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2"/>
            <p:cNvSpPr/>
            <p:nvPr/>
          </p:nvSpPr>
          <p:spPr>
            <a:xfrm>
              <a:off x="6601522" y="1884202"/>
              <a:ext cx="457081" cy="1694726"/>
            </a:xfrm>
            <a:custGeom>
              <a:rect b="b" l="l" r="r" t="t"/>
              <a:pathLst>
                <a:path extrusionOk="0" h="16288" w="4393">
                  <a:moveTo>
                    <a:pt x="2165" y="1"/>
                  </a:moveTo>
                  <a:lnTo>
                    <a:pt x="2165" y="1"/>
                  </a:lnTo>
                  <a:cubicBezTo>
                    <a:pt x="0" y="618"/>
                    <a:pt x="264" y="2427"/>
                    <a:pt x="264" y="2427"/>
                  </a:cubicBezTo>
                  <a:cubicBezTo>
                    <a:pt x="264" y="2427"/>
                    <a:pt x="119" y="4139"/>
                    <a:pt x="2254" y="5987"/>
                  </a:cubicBezTo>
                  <a:cubicBezTo>
                    <a:pt x="4393" y="7836"/>
                    <a:pt x="3904" y="9291"/>
                    <a:pt x="1868" y="11525"/>
                  </a:cubicBezTo>
                  <a:cubicBezTo>
                    <a:pt x="350" y="13189"/>
                    <a:pt x="17" y="15179"/>
                    <a:pt x="1753" y="16288"/>
                  </a:cubicBezTo>
                  <a:lnTo>
                    <a:pt x="1802" y="16274"/>
                  </a:lnTo>
                  <a:cubicBezTo>
                    <a:pt x="1291" y="15954"/>
                    <a:pt x="934" y="15552"/>
                    <a:pt x="753" y="15070"/>
                  </a:cubicBezTo>
                  <a:cubicBezTo>
                    <a:pt x="373" y="14060"/>
                    <a:pt x="799" y="12743"/>
                    <a:pt x="1891" y="11552"/>
                  </a:cubicBezTo>
                  <a:cubicBezTo>
                    <a:pt x="3211" y="10103"/>
                    <a:pt x="3733" y="9139"/>
                    <a:pt x="3680" y="8215"/>
                  </a:cubicBezTo>
                  <a:cubicBezTo>
                    <a:pt x="3634" y="7459"/>
                    <a:pt x="3188" y="6740"/>
                    <a:pt x="2281" y="5958"/>
                  </a:cubicBezTo>
                  <a:cubicBezTo>
                    <a:pt x="185" y="4146"/>
                    <a:pt x="301" y="2446"/>
                    <a:pt x="301" y="2430"/>
                  </a:cubicBezTo>
                  <a:lnTo>
                    <a:pt x="301" y="2427"/>
                  </a:lnTo>
                  <a:lnTo>
                    <a:pt x="301" y="2423"/>
                  </a:lnTo>
                  <a:cubicBezTo>
                    <a:pt x="301" y="2413"/>
                    <a:pt x="188" y="1592"/>
                    <a:pt x="769" y="889"/>
                  </a:cubicBezTo>
                  <a:cubicBezTo>
                    <a:pt x="1073" y="526"/>
                    <a:pt x="1502" y="252"/>
                    <a:pt x="2046" y="73"/>
                  </a:cubicBezTo>
                  <a:cubicBezTo>
                    <a:pt x="2083" y="50"/>
                    <a:pt x="2122" y="24"/>
                    <a:pt x="2165"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2"/>
            <p:cNvSpPr/>
            <p:nvPr/>
          </p:nvSpPr>
          <p:spPr>
            <a:xfrm>
              <a:off x="6703801" y="1872861"/>
              <a:ext cx="588701" cy="1680367"/>
            </a:xfrm>
            <a:custGeom>
              <a:rect b="b" l="l" r="r" t="t"/>
              <a:pathLst>
                <a:path extrusionOk="0" h="16150" w="5658">
                  <a:moveTo>
                    <a:pt x="1921" y="1"/>
                  </a:moveTo>
                  <a:cubicBezTo>
                    <a:pt x="1717" y="27"/>
                    <a:pt x="1529" y="64"/>
                    <a:pt x="1350" y="107"/>
                  </a:cubicBezTo>
                  <a:cubicBezTo>
                    <a:pt x="1040" y="265"/>
                    <a:pt x="789" y="463"/>
                    <a:pt x="588" y="707"/>
                  </a:cubicBezTo>
                  <a:cubicBezTo>
                    <a:pt x="1" y="1413"/>
                    <a:pt x="113" y="2235"/>
                    <a:pt x="116" y="2242"/>
                  </a:cubicBezTo>
                  <a:lnTo>
                    <a:pt x="116" y="2245"/>
                  </a:lnTo>
                  <a:lnTo>
                    <a:pt x="116" y="2248"/>
                  </a:lnTo>
                  <a:cubicBezTo>
                    <a:pt x="116" y="2265"/>
                    <a:pt x="1" y="3965"/>
                    <a:pt x="2096" y="5776"/>
                  </a:cubicBezTo>
                  <a:cubicBezTo>
                    <a:pt x="3004" y="6562"/>
                    <a:pt x="3449" y="7278"/>
                    <a:pt x="3496" y="8034"/>
                  </a:cubicBezTo>
                  <a:cubicBezTo>
                    <a:pt x="3548" y="8955"/>
                    <a:pt x="3034" y="9921"/>
                    <a:pt x="1710" y="11370"/>
                  </a:cubicBezTo>
                  <a:cubicBezTo>
                    <a:pt x="618" y="12568"/>
                    <a:pt x="192" y="13882"/>
                    <a:pt x="572" y="14888"/>
                  </a:cubicBezTo>
                  <a:cubicBezTo>
                    <a:pt x="766" y="15400"/>
                    <a:pt x="1149" y="15822"/>
                    <a:pt x="1707" y="16149"/>
                  </a:cubicBezTo>
                  <a:cubicBezTo>
                    <a:pt x="2139" y="16010"/>
                    <a:pt x="2558" y="15845"/>
                    <a:pt x="2964" y="15657"/>
                  </a:cubicBezTo>
                  <a:cubicBezTo>
                    <a:pt x="2836" y="15479"/>
                    <a:pt x="2746" y="15308"/>
                    <a:pt x="2684" y="15136"/>
                  </a:cubicBezTo>
                  <a:cubicBezTo>
                    <a:pt x="2301" y="14093"/>
                    <a:pt x="2730" y="12750"/>
                    <a:pt x="3839" y="11532"/>
                  </a:cubicBezTo>
                  <a:cubicBezTo>
                    <a:pt x="5146" y="10100"/>
                    <a:pt x="5657" y="9153"/>
                    <a:pt x="5605" y="8252"/>
                  </a:cubicBezTo>
                  <a:cubicBezTo>
                    <a:pt x="5558" y="7519"/>
                    <a:pt x="5126" y="6823"/>
                    <a:pt x="4232" y="6050"/>
                  </a:cubicBezTo>
                  <a:cubicBezTo>
                    <a:pt x="2156" y="4258"/>
                    <a:pt x="2222" y="2565"/>
                    <a:pt x="2225" y="2466"/>
                  </a:cubicBezTo>
                  <a:cubicBezTo>
                    <a:pt x="2218" y="2400"/>
                    <a:pt x="2129" y="1582"/>
                    <a:pt x="2713" y="875"/>
                  </a:cubicBezTo>
                  <a:cubicBezTo>
                    <a:pt x="2882" y="674"/>
                    <a:pt x="3083" y="503"/>
                    <a:pt x="3327" y="354"/>
                  </a:cubicBezTo>
                  <a:cubicBezTo>
                    <a:pt x="2888" y="192"/>
                    <a:pt x="2420" y="67"/>
                    <a:pt x="1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2"/>
            <p:cNvSpPr/>
            <p:nvPr/>
          </p:nvSpPr>
          <p:spPr>
            <a:xfrm>
              <a:off x="6859352" y="1869428"/>
              <a:ext cx="27989" cy="6659"/>
            </a:xfrm>
            <a:custGeom>
              <a:rect b="b" l="l" r="r" t="t"/>
              <a:pathLst>
                <a:path extrusionOk="0" h="64" w="269">
                  <a:moveTo>
                    <a:pt x="146" y="1"/>
                  </a:moveTo>
                  <a:cubicBezTo>
                    <a:pt x="96" y="24"/>
                    <a:pt x="47" y="44"/>
                    <a:pt x="1" y="64"/>
                  </a:cubicBezTo>
                  <a:cubicBezTo>
                    <a:pt x="87" y="47"/>
                    <a:pt x="179" y="31"/>
                    <a:pt x="268" y="14"/>
                  </a:cubicBezTo>
                  <a:lnTo>
                    <a:pt x="1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2"/>
            <p:cNvSpPr/>
            <p:nvPr/>
          </p:nvSpPr>
          <p:spPr>
            <a:xfrm>
              <a:off x="6844265" y="1870884"/>
              <a:ext cx="59515" cy="12382"/>
            </a:xfrm>
            <a:custGeom>
              <a:rect b="b" l="l" r="r" t="t"/>
              <a:pathLst>
                <a:path extrusionOk="0" h="119" w="572">
                  <a:moveTo>
                    <a:pt x="413" y="0"/>
                  </a:moveTo>
                  <a:cubicBezTo>
                    <a:pt x="324" y="17"/>
                    <a:pt x="232" y="33"/>
                    <a:pt x="146" y="50"/>
                  </a:cubicBezTo>
                  <a:cubicBezTo>
                    <a:pt x="96" y="69"/>
                    <a:pt x="47" y="96"/>
                    <a:pt x="0" y="119"/>
                  </a:cubicBezTo>
                  <a:cubicBezTo>
                    <a:pt x="179" y="76"/>
                    <a:pt x="367" y="43"/>
                    <a:pt x="571" y="17"/>
                  </a:cubicBezTo>
                  <a:cubicBezTo>
                    <a:pt x="522" y="10"/>
                    <a:pt x="466" y="10"/>
                    <a:pt x="4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2"/>
            <p:cNvSpPr/>
            <p:nvPr/>
          </p:nvSpPr>
          <p:spPr>
            <a:xfrm>
              <a:off x="6841872" y="1868491"/>
              <a:ext cx="24763" cy="7595"/>
            </a:xfrm>
            <a:custGeom>
              <a:rect b="b" l="l" r="r" t="t"/>
              <a:pathLst>
                <a:path extrusionOk="0" h="73" w="238">
                  <a:moveTo>
                    <a:pt x="155" y="0"/>
                  </a:moveTo>
                  <a:cubicBezTo>
                    <a:pt x="103" y="23"/>
                    <a:pt x="50" y="50"/>
                    <a:pt x="0" y="73"/>
                  </a:cubicBezTo>
                  <a:cubicBezTo>
                    <a:pt x="56" y="59"/>
                    <a:pt x="116" y="43"/>
                    <a:pt x="172" y="36"/>
                  </a:cubicBezTo>
                  <a:cubicBezTo>
                    <a:pt x="192" y="23"/>
                    <a:pt x="215" y="17"/>
                    <a:pt x="238" y="7"/>
                  </a:cubicBezTo>
                  <a:cubicBezTo>
                    <a:pt x="208" y="3"/>
                    <a:pt x="182" y="3"/>
                    <a:pt x="155"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2"/>
            <p:cNvSpPr/>
            <p:nvPr/>
          </p:nvSpPr>
          <p:spPr>
            <a:xfrm>
              <a:off x="6684968" y="1886596"/>
              <a:ext cx="456456" cy="1667985"/>
            </a:xfrm>
            <a:custGeom>
              <a:rect b="b" l="l" r="r" t="t"/>
              <a:pathLst>
                <a:path extrusionOk="0" h="16031" w="4387">
                  <a:moveTo>
                    <a:pt x="1386" y="1"/>
                  </a:moveTo>
                  <a:cubicBezTo>
                    <a:pt x="1337" y="14"/>
                    <a:pt x="1287" y="31"/>
                    <a:pt x="1238" y="47"/>
                  </a:cubicBezTo>
                  <a:cubicBezTo>
                    <a:pt x="1033" y="182"/>
                    <a:pt x="855" y="341"/>
                    <a:pt x="706" y="519"/>
                  </a:cubicBezTo>
                  <a:cubicBezTo>
                    <a:pt x="126" y="1222"/>
                    <a:pt x="211" y="2040"/>
                    <a:pt x="221" y="2106"/>
                  </a:cubicBezTo>
                  <a:cubicBezTo>
                    <a:pt x="215" y="2205"/>
                    <a:pt x="149" y="3902"/>
                    <a:pt x="2225" y="5691"/>
                  </a:cubicBezTo>
                  <a:cubicBezTo>
                    <a:pt x="3116" y="6463"/>
                    <a:pt x="3551" y="7162"/>
                    <a:pt x="3597" y="7895"/>
                  </a:cubicBezTo>
                  <a:cubicBezTo>
                    <a:pt x="3654" y="8793"/>
                    <a:pt x="3142" y="9743"/>
                    <a:pt x="1832" y="11172"/>
                  </a:cubicBezTo>
                  <a:cubicBezTo>
                    <a:pt x="723" y="12390"/>
                    <a:pt x="291" y="13737"/>
                    <a:pt x="683" y="14770"/>
                  </a:cubicBezTo>
                  <a:cubicBezTo>
                    <a:pt x="835" y="15179"/>
                    <a:pt x="1152" y="15644"/>
                    <a:pt x="1789" y="16030"/>
                  </a:cubicBezTo>
                  <a:cubicBezTo>
                    <a:pt x="1805" y="16024"/>
                    <a:pt x="1825" y="16020"/>
                    <a:pt x="1842" y="16010"/>
                  </a:cubicBezTo>
                  <a:cubicBezTo>
                    <a:pt x="0" y="14931"/>
                    <a:pt x="314" y="12902"/>
                    <a:pt x="1862" y="11205"/>
                  </a:cubicBezTo>
                  <a:cubicBezTo>
                    <a:pt x="3904" y="8971"/>
                    <a:pt x="4386" y="7516"/>
                    <a:pt x="2251" y="5667"/>
                  </a:cubicBezTo>
                  <a:cubicBezTo>
                    <a:pt x="112" y="3819"/>
                    <a:pt x="258" y="2106"/>
                    <a:pt x="258" y="2106"/>
                  </a:cubicBezTo>
                  <a:cubicBezTo>
                    <a:pt x="258" y="2106"/>
                    <a:pt x="63" y="770"/>
                    <a:pt x="1386"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2"/>
            <p:cNvSpPr/>
            <p:nvPr/>
          </p:nvSpPr>
          <p:spPr>
            <a:xfrm>
              <a:off x="6826369" y="1871925"/>
              <a:ext cx="33087" cy="12070"/>
            </a:xfrm>
            <a:custGeom>
              <a:rect b="b" l="l" r="r" t="t"/>
              <a:pathLst>
                <a:path extrusionOk="0" h="116" w="318">
                  <a:moveTo>
                    <a:pt x="318" y="0"/>
                  </a:moveTo>
                  <a:lnTo>
                    <a:pt x="143" y="36"/>
                  </a:lnTo>
                  <a:cubicBezTo>
                    <a:pt x="93" y="59"/>
                    <a:pt x="44" y="89"/>
                    <a:pt x="1" y="116"/>
                  </a:cubicBezTo>
                  <a:cubicBezTo>
                    <a:pt x="54" y="99"/>
                    <a:pt x="106" y="86"/>
                    <a:pt x="166" y="69"/>
                  </a:cubicBezTo>
                  <a:cubicBezTo>
                    <a:pt x="215" y="50"/>
                    <a:pt x="268" y="23"/>
                    <a:pt x="318"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2"/>
            <p:cNvSpPr/>
            <p:nvPr/>
          </p:nvSpPr>
          <p:spPr>
            <a:xfrm>
              <a:off x="6814403" y="1879416"/>
              <a:ext cx="29654" cy="12486"/>
            </a:xfrm>
            <a:custGeom>
              <a:rect b="b" l="l" r="r" t="t"/>
              <a:pathLst>
                <a:path extrusionOk="0" h="120" w="285">
                  <a:moveTo>
                    <a:pt x="284" y="1"/>
                  </a:moveTo>
                  <a:lnTo>
                    <a:pt x="284" y="1"/>
                  </a:lnTo>
                  <a:cubicBezTo>
                    <a:pt x="225" y="17"/>
                    <a:pt x="172" y="30"/>
                    <a:pt x="119" y="47"/>
                  </a:cubicBezTo>
                  <a:cubicBezTo>
                    <a:pt x="76" y="70"/>
                    <a:pt x="40" y="96"/>
                    <a:pt x="0" y="119"/>
                  </a:cubicBezTo>
                  <a:cubicBezTo>
                    <a:pt x="50" y="103"/>
                    <a:pt x="99" y="93"/>
                    <a:pt x="149" y="77"/>
                  </a:cubicBezTo>
                  <a:cubicBezTo>
                    <a:pt x="188" y="50"/>
                    <a:pt x="235" y="27"/>
                    <a:pt x="28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2"/>
            <p:cNvSpPr/>
            <p:nvPr/>
          </p:nvSpPr>
          <p:spPr>
            <a:xfrm>
              <a:off x="6859664" y="1869116"/>
              <a:ext cx="12174" cy="3225"/>
            </a:xfrm>
            <a:custGeom>
              <a:rect b="b" l="l" r="r" t="t"/>
              <a:pathLst>
                <a:path extrusionOk="0" h="31" w="117">
                  <a:moveTo>
                    <a:pt x="67" y="1"/>
                  </a:moveTo>
                  <a:cubicBezTo>
                    <a:pt x="47" y="11"/>
                    <a:pt x="21" y="20"/>
                    <a:pt x="1" y="30"/>
                  </a:cubicBezTo>
                  <a:cubicBezTo>
                    <a:pt x="37" y="17"/>
                    <a:pt x="77" y="14"/>
                    <a:pt x="117" y="4"/>
                  </a:cubicBezTo>
                  <a:cubicBezTo>
                    <a:pt x="100" y="4"/>
                    <a:pt x="84" y="1"/>
                    <a:pt x="67"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2"/>
            <p:cNvSpPr/>
            <p:nvPr/>
          </p:nvSpPr>
          <p:spPr>
            <a:xfrm>
              <a:off x="6684968" y="1883162"/>
              <a:ext cx="456769" cy="1671419"/>
            </a:xfrm>
            <a:custGeom>
              <a:rect b="b" l="l" r="r" t="t"/>
              <a:pathLst>
                <a:path extrusionOk="0" h="16064" w="4390">
                  <a:moveTo>
                    <a:pt x="1531" y="1"/>
                  </a:moveTo>
                  <a:lnTo>
                    <a:pt x="1531" y="1"/>
                  </a:lnTo>
                  <a:cubicBezTo>
                    <a:pt x="1485" y="14"/>
                    <a:pt x="1436" y="27"/>
                    <a:pt x="1393" y="41"/>
                  </a:cubicBezTo>
                  <a:cubicBezTo>
                    <a:pt x="66" y="806"/>
                    <a:pt x="261" y="2143"/>
                    <a:pt x="261" y="2143"/>
                  </a:cubicBezTo>
                  <a:cubicBezTo>
                    <a:pt x="261" y="2143"/>
                    <a:pt x="116" y="3856"/>
                    <a:pt x="2254" y="5704"/>
                  </a:cubicBezTo>
                  <a:cubicBezTo>
                    <a:pt x="4389" y="7552"/>
                    <a:pt x="3904" y="9007"/>
                    <a:pt x="1865" y="11245"/>
                  </a:cubicBezTo>
                  <a:cubicBezTo>
                    <a:pt x="320" y="12938"/>
                    <a:pt x="0" y="14968"/>
                    <a:pt x="1845" y="16063"/>
                  </a:cubicBezTo>
                  <a:cubicBezTo>
                    <a:pt x="1862" y="16057"/>
                    <a:pt x="1878" y="16053"/>
                    <a:pt x="1891" y="16047"/>
                  </a:cubicBezTo>
                  <a:cubicBezTo>
                    <a:pt x="1330" y="15720"/>
                    <a:pt x="947" y="15298"/>
                    <a:pt x="753" y="14786"/>
                  </a:cubicBezTo>
                  <a:cubicBezTo>
                    <a:pt x="373" y="13776"/>
                    <a:pt x="799" y="12459"/>
                    <a:pt x="1891" y="11268"/>
                  </a:cubicBezTo>
                  <a:cubicBezTo>
                    <a:pt x="3211" y="9819"/>
                    <a:pt x="3729" y="8856"/>
                    <a:pt x="3677" y="7931"/>
                  </a:cubicBezTo>
                  <a:cubicBezTo>
                    <a:pt x="3630" y="7176"/>
                    <a:pt x="3185" y="6460"/>
                    <a:pt x="2277" y="5674"/>
                  </a:cubicBezTo>
                  <a:cubicBezTo>
                    <a:pt x="182" y="3862"/>
                    <a:pt x="297" y="2163"/>
                    <a:pt x="297" y="2146"/>
                  </a:cubicBezTo>
                  <a:lnTo>
                    <a:pt x="297" y="2143"/>
                  </a:lnTo>
                  <a:lnTo>
                    <a:pt x="297" y="2139"/>
                  </a:lnTo>
                  <a:cubicBezTo>
                    <a:pt x="297" y="2130"/>
                    <a:pt x="188" y="1311"/>
                    <a:pt x="769" y="605"/>
                  </a:cubicBezTo>
                  <a:cubicBezTo>
                    <a:pt x="967" y="364"/>
                    <a:pt x="1221" y="163"/>
                    <a:pt x="1531"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2"/>
            <p:cNvSpPr/>
            <p:nvPr/>
          </p:nvSpPr>
          <p:spPr>
            <a:xfrm>
              <a:off x="6843537" y="1869116"/>
              <a:ext cx="30694" cy="10405"/>
            </a:xfrm>
            <a:custGeom>
              <a:rect b="b" l="l" r="r" t="t"/>
              <a:pathLst>
                <a:path extrusionOk="0" h="100" w="295">
                  <a:moveTo>
                    <a:pt x="272" y="1"/>
                  </a:moveTo>
                  <a:cubicBezTo>
                    <a:pt x="232" y="7"/>
                    <a:pt x="192" y="17"/>
                    <a:pt x="156" y="27"/>
                  </a:cubicBezTo>
                  <a:cubicBezTo>
                    <a:pt x="103" y="50"/>
                    <a:pt x="50" y="77"/>
                    <a:pt x="1" y="100"/>
                  </a:cubicBezTo>
                  <a:cubicBezTo>
                    <a:pt x="47" y="86"/>
                    <a:pt x="100" y="80"/>
                    <a:pt x="153" y="67"/>
                  </a:cubicBezTo>
                  <a:cubicBezTo>
                    <a:pt x="196" y="47"/>
                    <a:pt x="248" y="27"/>
                    <a:pt x="295" y="4"/>
                  </a:cubicBezTo>
                  <a:cubicBezTo>
                    <a:pt x="288" y="4"/>
                    <a:pt x="278" y="4"/>
                    <a:pt x="272"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2"/>
            <p:cNvSpPr/>
            <p:nvPr/>
          </p:nvSpPr>
          <p:spPr>
            <a:xfrm>
              <a:off x="6829178" y="1875983"/>
              <a:ext cx="29966" cy="11445"/>
            </a:xfrm>
            <a:custGeom>
              <a:rect b="b" l="l" r="r" t="t"/>
              <a:pathLst>
                <a:path extrusionOk="0" h="110" w="288">
                  <a:moveTo>
                    <a:pt x="287" y="1"/>
                  </a:moveTo>
                  <a:lnTo>
                    <a:pt x="287" y="1"/>
                  </a:lnTo>
                  <a:cubicBezTo>
                    <a:pt x="241" y="14"/>
                    <a:pt x="188" y="20"/>
                    <a:pt x="139" y="34"/>
                  </a:cubicBezTo>
                  <a:lnTo>
                    <a:pt x="0" y="110"/>
                  </a:lnTo>
                  <a:cubicBezTo>
                    <a:pt x="46" y="96"/>
                    <a:pt x="93" y="83"/>
                    <a:pt x="142" y="70"/>
                  </a:cubicBezTo>
                  <a:cubicBezTo>
                    <a:pt x="192" y="47"/>
                    <a:pt x="238" y="20"/>
                    <a:pt x="287"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2"/>
            <p:cNvSpPr/>
            <p:nvPr/>
          </p:nvSpPr>
          <p:spPr>
            <a:xfrm>
              <a:off x="6931457" y="1912712"/>
              <a:ext cx="618875" cy="1584852"/>
            </a:xfrm>
            <a:custGeom>
              <a:rect b="b" l="l" r="r" t="t"/>
              <a:pathLst>
                <a:path extrusionOk="0" h="15232" w="5948">
                  <a:moveTo>
                    <a:pt x="1232" y="1"/>
                  </a:moveTo>
                  <a:cubicBezTo>
                    <a:pt x="978" y="149"/>
                    <a:pt x="760" y="327"/>
                    <a:pt x="585" y="539"/>
                  </a:cubicBezTo>
                  <a:cubicBezTo>
                    <a:pt x="1" y="1248"/>
                    <a:pt x="116" y="2063"/>
                    <a:pt x="116" y="2073"/>
                  </a:cubicBezTo>
                  <a:lnTo>
                    <a:pt x="116" y="2077"/>
                  </a:lnTo>
                  <a:lnTo>
                    <a:pt x="116" y="2080"/>
                  </a:lnTo>
                  <a:cubicBezTo>
                    <a:pt x="116" y="2096"/>
                    <a:pt x="1" y="3796"/>
                    <a:pt x="2096" y="5608"/>
                  </a:cubicBezTo>
                  <a:cubicBezTo>
                    <a:pt x="3004" y="6393"/>
                    <a:pt x="3450" y="7109"/>
                    <a:pt x="3492" y="7865"/>
                  </a:cubicBezTo>
                  <a:cubicBezTo>
                    <a:pt x="3549" y="8786"/>
                    <a:pt x="3034" y="9753"/>
                    <a:pt x="1707" y="11202"/>
                  </a:cubicBezTo>
                  <a:cubicBezTo>
                    <a:pt x="615" y="12400"/>
                    <a:pt x="189" y="13713"/>
                    <a:pt x="568" y="14720"/>
                  </a:cubicBezTo>
                  <a:cubicBezTo>
                    <a:pt x="638" y="14901"/>
                    <a:pt x="733" y="15076"/>
                    <a:pt x="849" y="15231"/>
                  </a:cubicBezTo>
                  <a:cubicBezTo>
                    <a:pt x="1565" y="14892"/>
                    <a:pt x="2228" y="14469"/>
                    <a:pt x="2839" y="13977"/>
                  </a:cubicBezTo>
                  <a:cubicBezTo>
                    <a:pt x="2875" y="13129"/>
                    <a:pt x="3321" y="12175"/>
                    <a:pt x="4126" y="11294"/>
                  </a:cubicBezTo>
                  <a:cubicBezTo>
                    <a:pt x="5436" y="9865"/>
                    <a:pt x="5948" y="8915"/>
                    <a:pt x="5895" y="8014"/>
                  </a:cubicBezTo>
                  <a:cubicBezTo>
                    <a:pt x="5849" y="7281"/>
                    <a:pt x="5416" y="6581"/>
                    <a:pt x="4522" y="5812"/>
                  </a:cubicBezTo>
                  <a:cubicBezTo>
                    <a:pt x="2446" y="4020"/>
                    <a:pt x="2512" y="2324"/>
                    <a:pt x="2516" y="2225"/>
                  </a:cubicBezTo>
                  <a:cubicBezTo>
                    <a:pt x="2509" y="2169"/>
                    <a:pt x="2443" y="1542"/>
                    <a:pt x="2813" y="915"/>
                  </a:cubicBezTo>
                  <a:cubicBezTo>
                    <a:pt x="2367" y="555"/>
                    <a:pt x="1836" y="242"/>
                    <a:pt x="1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2"/>
            <p:cNvSpPr/>
            <p:nvPr/>
          </p:nvSpPr>
          <p:spPr>
            <a:xfrm>
              <a:off x="6919075" y="1908966"/>
              <a:ext cx="450005" cy="1591719"/>
            </a:xfrm>
            <a:custGeom>
              <a:rect b="b" l="l" r="r" t="t"/>
              <a:pathLst>
                <a:path extrusionOk="0" h="15298" w="4325">
                  <a:moveTo>
                    <a:pt x="1255" y="0"/>
                  </a:moveTo>
                  <a:cubicBezTo>
                    <a:pt x="1014" y="146"/>
                    <a:pt x="809" y="324"/>
                    <a:pt x="638" y="525"/>
                  </a:cubicBezTo>
                  <a:cubicBezTo>
                    <a:pt x="57" y="1231"/>
                    <a:pt x="143" y="2047"/>
                    <a:pt x="153" y="2113"/>
                  </a:cubicBezTo>
                  <a:cubicBezTo>
                    <a:pt x="149" y="2212"/>
                    <a:pt x="83" y="3908"/>
                    <a:pt x="2156" y="5697"/>
                  </a:cubicBezTo>
                  <a:cubicBezTo>
                    <a:pt x="3047" y="6469"/>
                    <a:pt x="3486" y="7172"/>
                    <a:pt x="3532" y="7901"/>
                  </a:cubicBezTo>
                  <a:cubicBezTo>
                    <a:pt x="3585" y="8802"/>
                    <a:pt x="3073" y="9749"/>
                    <a:pt x="1767" y="11182"/>
                  </a:cubicBezTo>
                  <a:cubicBezTo>
                    <a:pt x="654" y="12396"/>
                    <a:pt x="222" y="13743"/>
                    <a:pt x="615" y="14779"/>
                  </a:cubicBezTo>
                  <a:cubicBezTo>
                    <a:pt x="677" y="14944"/>
                    <a:pt x="767" y="15119"/>
                    <a:pt x="895" y="15297"/>
                  </a:cubicBezTo>
                  <a:cubicBezTo>
                    <a:pt x="909" y="15294"/>
                    <a:pt x="918" y="15284"/>
                    <a:pt x="932" y="15281"/>
                  </a:cubicBezTo>
                  <a:cubicBezTo>
                    <a:pt x="107" y="14152"/>
                    <a:pt x="555" y="12574"/>
                    <a:pt x="1800" y="11211"/>
                  </a:cubicBezTo>
                  <a:cubicBezTo>
                    <a:pt x="3839" y="8974"/>
                    <a:pt x="4324" y="7518"/>
                    <a:pt x="2186" y="5670"/>
                  </a:cubicBezTo>
                  <a:cubicBezTo>
                    <a:pt x="50" y="3822"/>
                    <a:pt x="192" y="2109"/>
                    <a:pt x="192" y="2109"/>
                  </a:cubicBezTo>
                  <a:cubicBezTo>
                    <a:pt x="192" y="2109"/>
                    <a:pt x="1" y="786"/>
                    <a:pt x="1305" y="17"/>
                  </a:cubicBezTo>
                  <a:cubicBezTo>
                    <a:pt x="1288" y="14"/>
                    <a:pt x="1272" y="4"/>
                    <a:pt x="1255"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2"/>
            <p:cNvSpPr/>
            <p:nvPr/>
          </p:nvSpPr>
          <p:spPr>
            <a:xfrm>
              <a:off x="6919491" y="1911359"/>
              <a:ext cx="449901" cy="1588597"/>
            </a:xfrm>
            <a:custGeom>
              <a:rect b="b" l="l" r="r" t="t"/>
              <a:pathLst>
                <a:path extrusionOk="0" h="15268" w="4324">
                  <a:moveTo>
                    <a:pt x="1304" y="1"/>
                  </a:moveTo>
                  <a:cubicBezTo>
                    <a:pt x="0" y="769"/>
                    <a:pt x="195" y="2090"/>
                    <a:pt x="195" y="2090"/>
                  </a:cubicBezTo>
                  <a:cubicBezTo>
                    <a:pt x="195" y="2090"/>
                    <a:pt x="50" y="3802"/>
                    <a:pt x="2185" y="5651"/>
                  </a:cubicBezTo>
                  <a:cubicBezTo>
                    <a:pt x="4324" y="7499"/>
                    <a:pt x="3835" y="8954"/>
                    <a:pt x="1799" y="11192"/>
                  </a:cubicBezTo>
                  <a:cubicBezTo>
                    <a:pt x="558" y="12551"/>
                    <a:pt x="106" y="14132"/>
                    <a:pt x="938" y="15268"/>
                  </a:cubicBezTo>
                  <a:cubicBezTo>
                    <a:pt x="947" y="15264"/>
                    <a:pt x="961" y="15258"/>
                    <a:pt x="971" y="15251"/>
                  </a:cubicBezTo>
                  <a:cubicBezTo>
                    <a:pt x="855" y="15089"/>
                    <a:pt x="759" y="14921"/>
                    <a:pt x="690" y="14739"/>
                  </a:cubicBezTo>
                  <a:cubicBezTo>
                    <a:pt x="304" y="13723"/>
                    <a:pt x="730" y="12410"/>
                    <a:pt x="1822" y="11215"/>
                  </a:cubicBezTo>
                  <a:cubicBezTo>
                    <a:pt x="3142" y="9769"/>
                    <a:pt x="3664" y="8802"/>
                    <a:pt x="3611" y="7878"/>
                  </a:cubicBezTo>
                  <a:cubicBezTo>
                    <a:pt x="3565" y="7122"/>
                    <a:pt x="3119" y="6406"/>
                    <a:pt x="2211" y="5621"/>
                  </a:cubicBezTo>
                  <a:cubicBezTo>
                    <a:pt x="116" y="3812"/>
                    <a:pt x="231" y="2113"/>
                    <a:pt x="231" y="2096"/>
                  </a:cubicBezTo>
                  <a:lnTo>
                    <a:pt x="231" y="2090"/>
                  </a:lnTo>
                  <a:lnTo>
                    <a:pt x="231" y="2086"/>
                  </a:lnTo>
                  <a:cubicBezTo>
                    <a:pt x="231" y="2080"/>
                    <a:pt x="119" y="1261"/>
                    <a:pt x="700" y="552"/>
                  </a:cubicBezTo>
                  <a:cubicBezTo>
                    <a:pt x="875" y="340"/>
                    <a:pt x="1093" y="166"/>
                    <a:pt x="1350" y="17"/>
                  </a:cubicBezTo>
                  <a:cubicBezTo>
                    <a:pt x="1334" y="10"/>
                    <a:pt x="1320" y="4"/>
                    <a:pt x="130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2"/>
            <p:cNvSpPr/>
            <p:nvPr/>
          </p:nvSpPr>
          <p:spPr>
            <a:xfrm>
              <a:off x="7188975" y="2012701"/>
              <a:ext cx="394028" cy="1348143"/>
            </a:xfrm>
            <a:custGeom>
              <a:rect b="b" l="l" r="r" t="t"/>
              <a:pathLst>
                <a:path extrusionOk="0" h="12957" w="3787">
                  <a:moveTo>
                    <a:pt x="397" y="0"/>
                  </a:moveTo>
                  <a:cubicBezTo>
                    <a:pt x="31" y="627"/>
                    <a:pt x="116" y="1248"/>
                    <a:pt x="116" y="1258"/>
                  </a:cubicBezTo>
                  <a:lnTo>
                    <a:pt x="116" y="1261"/>
                  </a:lnTo>
                  <a:lnTo>
                    <a:pt x="116" y="1264"/>
                  </a:lnTo>
                  <a:cubicBezTo>
                    <a:pt x="116" y="1281"/>
                    <a:pt x="1" y="2980"/>
                    <a:pt x="2097" y="4792"/>
                  </a:cubicBezTo>
                  <a:cubicBezTo>
                    <a:pt x="3004" y="5578"/>
                    <a:pt x="3450" y="6294"/>
                    <a:pt x="3496" y="7049"/>
                  </a:cubicBezTo>
                  <a:cubicBezTo>
                    <a:pt x="3549" y="7970"/>
                    <a:pt x="3034" y="8937"/>
                    <a:pt x="1707" y="10386"/>
                  </a:cubicBezTo>
                  <a:cubicBezTo>
                    <a:pt x="932" y="11234"/>
                    <a:pt x="496" y="12142"/>
                    <a:pt x="443" y="12957"/>
                  </a:cubicBezTo>
                  <a:cubicBezTo>
                    <a:pt x="2027" y="11657"/>
                    <a:pt x="3209" y="9891"/>
                    <a:pt x="3786" y="7868"/>
                  </a:cubicBezTo>
                  <a:cubicBezTo>
                    <a:pt x="3668" y="6119"/>
                    <a:pt x="3067" y="3871"/>
                    <a:pt x="1433" y="1168"/>
                  </a:cubicBezTo>
                  <a:cubicBezTo>
                    <a:pt x="1186" y="766"/>
                    <a:pt x="833" y="363"/>
                    <a:pt x="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2"/>
            <p:cNvSpPr/>
            <p:nvPr/>
          </p:nvSpPr>
          <p:spPr>
            <a:xfrm>
              <a:off x="7182107" y="2007499"/>
              <a:ext cx="444803" cy="1359277"/>
            </a:xfrm>
            <a:custGeom>
              <a:rect b="b" l="l" r="r" t="t"/>
              <a:pathLst>
                <a:path extrusionOk="0" h="13064" w="4275">
                  <a:moveTo>
                    <a:pt x="404" y="1"/>
                  </a:moveTo>
                  <a:cubicBezTo>
                    <a:pt x="37" y="628"/>
                    <a:pt x="103" y="1255"/>
                    <a:pt x="107" y="1311"/>
                  </a:cubicBezTo>
                  <a:cubicBezTo>
                    <a:pt x="103" y="1410"/>
                    <a:pt x="37" y="3106"/>
                    <a:pt x="2113" y="4895"/>
                  </a:cubicBezTo>
                  <a:cubicBezTo>
                    <a:pt x="3004" y="5667"/>
                    <a:pt x="3440" y="6370"/>
                    <a:pt x="3486" y="7099"/>
                  </a:cubicBezTo>
                  <a:cubicBezTo>
                    <a:pt x="3539" y="7997"/>
                    <a:pt x="3027" y="8948"/>
                    <a:pt x="1720" y="10380"/>
                  </a:cubicBezTo>
                  <a:cubicBezTo>
                    <a:pt x="912" y="11261"/>
                    <a:pt x="466" y="12215"/>
                    <a:pt x="433" y="13063"/>
                  </a:cubicBezTo>
                  <a:cubicBezTo>
                    <a:pt x="446" y="13056"/>
                    <a:pt x="460" y="13047"/>
                    <a:pt x="470" y="13037"/>
                  </a:cubicBezTo>
                  <a:cubicBezTo>
                    <a:pt x="512" y="12182"/>
                    <a:pt x="978" y="11248"/>
                    <a:pt x="1753" y="10403"/>
                  </a:cubicBezTo>
                  <a:cubicBezTo>
                    <a:pt x="3786" y="8175"/>
                    <a:pt x="4275" y="6720"/>
                    <a:pt x="2136" y="4872"/>
                  </a:cubicBezTo>
                  <a:cubicBezTo>
                    <a:pt x="1" y="3024"/>
                    <a:pt x="146" y="1311"/>
                    <a:pt x="146" y="1311"/>
                  </a:cubicBezTo>
                  <a:cubicBezTo>
                    <a:pt x="146" y="1311"/>
                    <a:pt x="50" y="671"/>
                    <a:pt x="433" y="24"/>
                  </a:cubicBezTo>
                  <a:cubicBezTo>
                    <a:pt x="427" y="17"/>
                    <a:pt x="413" y="7"/>
                    <a:pt x="40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2"/>
            <p:cNvSpPr/>
            <p:nvPr/>
          </p:nvSpPr>
          <p:spPr>
            <a:xfrm>
              <a:off x="7182107" y="2009892"/>
              <a:ext cx="444803" cy="1354802"/>
            </a:xfrm>
            <a:custGeom>
              <a:rect b="b" l="l" r="r" t="t"/>
              <a:pathLst>
                <a:path extrusionOk="0" h="13021" w="4275">
                  <a:moveTo>
                    <a:pt x="433" y="1"/>
                  </a:moveTo>
                  <a:cubicBezTo>
                    <a:pt x="54" y="648"/>
                    <a:pt x="146" y="1288"/>
                    <a:pt x="146" y="1288"/>
                  </a:cubicBezTo>
                  <a:cubicBezTo>
                    <a:pt x="146" y="1288"/>
                    <a:pt x="1" y="3001"/>
                    <a:pt x="2136" y="4849"/>
                  </a:cubicBezTo>
                  <a:cubicBezTo>
                    <a:pt x="4275" y="6697"/>
                    <a:pt x="3786" y="8152"/>
                    <a:pt x="1750" y="10390"/>
                  </a:cubicBezTo>
                  <a:cubicBezTo>
                    <a:pt x="978" y="11235"/>
                    <a:pt x="512" y="12165"/>
                    <a:pt x="466" y="13020"/>
                  </a:cubicBezTo>
                  <a:cubicBezTo>
                    <a:pt x="483" y="13007"/>
                    <a:pt x="496" y="12997"/>
                    <a:pt x="512" y="12987"/>
                  </a:cubicBezTo>
                  <a:cubicBezTo>
                    <a:pt x="565" y="12172"/>
                    <a:pt x="1004" y="11265"/>
                    <a:pt x="1780" y="10416"/>
                  </a:cubicBezTo>
                  <a:cubicBezTo>
                    <a:pt x="3100" y="8964"/>
                    <a:pt x="3615" y="8001"/>
                    <a:pt x="3562" y="7076"/>
                  </a:cubicBezTo>
                  <a:cubicBezTo>
                    <a:pt x="3516" y="6321"/>
                    <a:pt x="3070" y="5605"/>
                    <a:pt x="2163" y="4819"/>
                  </a:cubicBezTo>
                  <a:cubicBezTo>
                    <a:pt x="67" y="3007"/>
                    <a:pt x="182" y="1308"/>
                    <a:pt x="182" y="1291"/>
                  </a:cubicBezTo>
                  <a:lnTo>
                    <a:pt x="182" y="1288"/>
                  </a:lnTo>
                  <a:lnTo>
                    <a:pt x="182" y="1285"/>
                  </a:lnTo>
                  <a:cubicBezTo>
                    <a:pt x="182" y="1275"/>
                    <a:pt x="97" y="654"/>
                    <a:pt x="463" y="27"/>
                  </a:cubicBezTo>
                  <a:cubicBezTo>
                    <a:pt x="453" y="17"/>
                    <a:pt x="443" y="11"/>
                    <a:pt x="433"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2"/>
            <p:cNvSpPr/>
            <p:nvPr/>
          </p:nvSpPr>
          <p:spPr>
            <a:xfrm>
              <a:off x="6408514" y="1859023"/>
              <a:ext cx="1181043" cy="1739466"/>
            </a:xfrm>
            <a:custGeom>
              <a:rect b="b" l="l" r="r" t="t"/>
              <a:pathLst>
                <a:path extrusionOk="0" h="16718" w="11351">
                  <a:moveTo>
                    <a:pt x="3899" y="1"/>
                  </a:moveTo>
                  <a:cubicBezTo>
                    <a:pt x="3791" y="1"/>
                    <a:pt x="3682" y="3"/>
                    <a:pt x="3571" y="8"/>
                  </a:cubicBezTo>
                  <a:cubicBezTo>
                    <a:pt x="2284" y="65"/>
                    <a:pt x="1354" y="428"/>
                    <a:pt x="816" y="1081"/>
                  </a:cubicBezTo>
                  <a:cubicBezTo>
                    <a:pt x="231" y="1784"/>
                    <a:pt x="321" y="2603"/>
                    <a:pt x="327" y="2669"/>
                  </a:cubicBezTo>
                  <a:cubicBezTo>
                    <a:pt x="324" y="2768"/>
                    <a:pt x="258" y="4464"/>
                    <a:pt x="2330" y="6253"/>
                  </a:cubicBezTo>
                  <a:cubicBezTo>
                    <a:pt x="3222" y="7025"/>
                    <a:pt x="3660" y="7725"/>
                    <a:pt x="3707" y="8457"/>
                  </a:cubicBezTo>
                  <a:cubicBezTo>
                    <a:pt x="3759" y="9355"/>
                    <a:pt x="3248" y="10305"/>
                    <a:pt x="1941" y="11734"/>
                  </a:cubicBezTo>
                  <a:cubicBezTo>
                    <a:pt x="829" y="12952"/>
                    <a:pt x="397" y="14299"/>
                    <a:pt x="789" y="15332"/>
                  </a:cubicBezTo>
                  <a:cubicBezTo>
                    <a:pt x="958" y="15787"/>
                    <a:pt x="1330" y="16312"/>
                    <a:pt x="2116" y="16718"/>
                  </a:cubicBezTo>
                  <a:cubicBezTo>
                    <a:pt x="2142" y="16718"/>
                    <a:pt x="2172" y="16714"/>
                    <a:pt x="2195" y="16714"/>
                  </a:cubicBezTo>
                  <a:cubicBezTo>
                    <a:pt x="80" y="15658"/>
                    <a:pt x="357" y="13530"/>
                    <a:pt x="1967" y="11761"/>
                  </a:cubicBezTo>
                  <a:cubicBezTo>
                    <a:pt x="4010" y="9523"/>
                    <a:pt x="4492" y="8068"/>
                    <a:pt x="2357" y="6220"/>
                  </a:cubicBezTo>
                  <a:cubicBezTo>
                    <a:pt x="218" y="4371"/>
                    <a:pt x="364" y="2659"/>
                    <a:pt x="364" y="2659"/>
                  </a:cubicBezTo>
                  <a:cubicBezTo>
                    <a:pt x="364" y="2659"/>
                    <a:pt x="0" y="197"/>
                    <a:pt x="3568" y="35"/>
                  </a:cubicBezTo>
                  <a:cubicBezTo>
                    <a:pt x="3666" y="30"/>
                    <a:pt x="3764" y="28"/>
                    <a:pt x="3862" y="28"/>
                  </a:cubicBezTo>
                  <a:cubicBezTo>
                    <a:pt x="4040" y="28"/>
                    <a:pt x="4217" y="35"/>
                    <a:pt x="4390" y="48"/>
                  </a:cubicBezTo>
                  <a:cubicBezTo>
                    <a:pt x="4420" y="51"/>
                    <a:pt x="4449" y="51"/>
                    <a:pt x="4476" y="58"/>
                  </a:cubicBezTo>
                  <a:cubicBezTo>
                    <a:pt x="4505" y="61"/>
                    <a:pt x="4532" y="61"/>
                    <a:pt x="4558" y="65"/>
                  </a:cubicBezTo>
                  <a:cubicBezTo>
                    <a:pt x="4571" y="65"/>
                    <a:pt x="4585" y="68"/>
                    <a:pt x="4598" y="68"/>
                  </a:cubicBezTo>
                  <a:cubicBezTo>
                    <a:pt x="4647" y="71"/>
                    <a:pt x="4697" y="81"/>
                    <a:pt x="4746" y="84"/>
                  </a:cubicBezTo>
                  <a:cubicBezTo>
                    <a:pt x="4796" y="94"/>
                    <a:pt x="4845" y="98"/>
                    <a:pt x="4888" y="104"/>
                  </a:cubicBezTo>
                  <a:cubicBezTo>
                    <a:pt x="5350" y="177"/>
                    <a:pt x="5789" y="296"/>
                    <a:pt x="6205" y="454"/>
                  </a:cubicBezTo>
                  <a:cubicBezTo>
                    <a:pt x="6221" y="457"/>
                    <a:pt x="6238" y="464"/>
                    <a:pt x="6254" y="471"/>
                  </a:cubicBezTo>
                  <a:cubicBezTo>
                    <a:pt x="6271" y="474"/>
                    <a:pt x="6284" y="480"/>
                    <a:pt x="6301" y="487"/>
                  </a:cubicBezTo>
                  <a:cubicBezTo>
                    <a:pt x="6885" y="718"/>
                    <a:pt x="7413" y="1025"/>
                    <a:pt x="7858" y="1385"/>
                  </a:cubicBezTo>
                  <a:cubicBezTo>
                    <a:pt x="7868" y="1395"/>
                    <a:pt x="7881" y="1401"/>
                    <a:pt x="7888" y="1411"/>
                  </a:cubicBezTo>
                  <a:cubicBezTo>
                    <a:pt x="7898" y="1418"/>
                    <a:pt x="7908" y="1428"/>
                    <a:pt x="7918" y="1434"/>
                  </a:cubicBezTo>
                  <a:cubicBezTo>
                    <a:pt x="8350" y="1791"/>
                    <a:pt x="8707" y="2193"/>
                    <a:pt x="8964" y="2622"/>
                  </a:cubicBezTo>
                  <a:cubicBezTo>
                    <a:pt x="10548" y="5239"/>
                    <a:pt x="11185" y="7441"/>
                    <a:pt x="11324" y="9223"/>
                  </a:cubicBezTo>
                  <a:cubicBezTo>
                    <a:pt x="11334" y="9193"/>
                    <a:pt x="11340" y="9167"/>
                    <a:pt x="11350" y="9134"/>
                  </a:cubicBezTo>
                  <a:cubicBezTo>
                    <a:pt x="11198" y="7404"/>
                    <a:pt x="10578" y="5210"/>
                    <a:pt x="8997" y="2603"/>
                  </a:cubicBezTo>
                  <a:cubicBezTo>
                    <a:pt x="8198" y="1288"/>
                    <a:pt x="6330" y="1"/>
                    <a:pt x="3899"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2"/>
            <p:cNvSpPr/>
            <p:nvPr/>
          </p:nvSpPr>
          <p:spPr>
            <a:xfrm>
              <a:off x="6409242" y="1862873"/>
              <a:ext cx="467381" cy="1736345"/>
            </a:xfrm>
            <a:custGeom>
              <a:rect b="b" l="l" r="r" t="t"/>
              <a:pathLst>
                <a:path extrusionOk="0" h="16688" w="4492">
                  <a:moveTo>
                    <a:pt x="3888" y="0"/>
                  </a:moveTo>
                  <a:cubicBezTo>
                    <a:pt x="3782" y="0"/>
                    <a:pt x="3676" y="3"/>
                    <a:pt x="3568" y="8"/>
                  </a:cubicBezTo>
                  <a:cubicBezTo>
                    <a:pt x="0" y="170"/>
                    <a:pt x="363" y="2632"/>
                    <a:pt x="363" y="2632"/>
                  </a:cubicBezTo>
                  <a:cubicBezTo>
                    <a:pt x="363" y="2632"/>
                    <a:pt x="218" y="4344"/>
                    <a:pt x="2353" y="6192"/>
                  </a:cubicBezTo>
                  <a:cubicBezTo>
                    <a:pt x="4492" y="8041"/>
                    <a:pt x="4003" y="9496"/>
                    <a:pt x="1967" y="11730"/>
                  </a:cubicBezTo>
                  <a:cubicBezTo>
                    <a:pt x="353" y="13496"/>
                    <a:pt x="76" y="15631"/>
                    <a:pt x="2195" y="16687"/>
                  </a:cubicBezTo>
                  <a:cubicBezTo>
                    <a:pt x="2218" y="16687"/>
                    <a:pt x="2238" y="16681"/>
                    <a:pt x="2264" y="16681"/>
                  </a:cubicBezTo>
                  <a:cubicBezTo>
                    <a:pt x="1554" y="16334"/>
                    <a:pt x="1076" y="15866"/>
                    <a:pt x="852" y="15275"/>
                  </a:cubicBezTo>
                  <a:cubicBezTo>
                    <a:pt x="472" y="14265"/>
                    <a:pt x="898" y="12948"/>
                    <a:pt x="1990" y="11757"/>
                  </a:cubicBezTo>
                  <a:cubicBezTo>
                    <a:pt x="3310" y="10308"/>
                    <a:pt x="3832" y="9344"/>
                    <a:pt x="3779" y="8420"/>
                  </a:cubicBezTo>
                  <a:cubicBezTo>
                    <a:pt x="3733" y="7664"/>
                    <a:pt x="3287" y="6945"/>
                    <a:pt x="2380" y="6163"/>
                  </a:cubicBezTo>
                  <a:cubicBezTo>
                    <a:pt x="284" y="4351"/>
                    <a:pt x="399" y="2651"/>
                    <a:pt x="399" y="2635"/>
                  </a:cubicBezTo>
                  <a:lnTo>
                    <a:pt x="399" y="2632"/>
                  </a:lnTo>
                  <a:lnTo>
                    <a:pt x="399" y="2628"/>
                  </a:lnTo>
                  <a:cubicBezTo>
                    <a:pt x="399" y="2618"/>
                    <a:pt x="287" y="1797"/>
                    <a:pt x="868" y="1094"/>
                  </a:cubicBezTo>
                  <a:cubicBezTo>
                    <a:pt x="1393" y="457"/>
                    <a:pt x="2304" y="104"/>
                    <a:pt x="3568" y="47"/>
                  </a:cubicBezTo>
                  <a:cubicBezTo>
                    <a:pt x="3673" y="44"/>
                    <a:pt x="3779" y="41"/>
                    <a:pt x="3881" y="41"/>
                  </a:cubicBezTo>
                  <a:cubicBezTo>
                    <a:pt x="4026" y="41"/>
                    <a:pt x="4168" y="44"/>
                    <a:pt x="4313" y="54"/>
                  </a:cubicBezTo>
                  <a:cubicBezTo>
                    <a:pt x="4340" y="41"/>
                    <a:pt x="4363" y="31"/>
                    <a:pt x="4389" y="21"/>
                  </a:cubicBezTo>
                  <a:cubicBezTo>
                    <a:pt x="4223" y="7"/>
                    <a:pt x="4057" y="0"/>
                    <a:pt x="3888"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2"/>
            <p:cNvSpPr/>
            <p:nvPr/>
          </p:nvSpPr>
          <p:spPr>
            <a:xfrm>
              <a:off x="6877872" y="1866722"/>
              <a:ext cx="9052" cy="1769"/>
            </a:xfrm>
            <a:custGeom>
              <a:rect b="b" l="l" r="r" t="t"/>
              <a:pathLst>
                <a:path extrusionOk="0" h="17" w="87">
                  <a:moveTo>
                    <a:pt x="50" y="1"/>
                  </a:moveTo>
                  <a:cubicBezTo>
                    <a:pt x="34" y="4"/>
                    <a:pt x="17" y="10"/>
                    <a:pt x="1" y="17"/>
                  </a:cubicBezTo>
                  <a:lnTo>
                    <a:pt x="87" y="4"/>
                  </a:lnTo>
                  <a:cubicBezTo>
                    <a:pt x="74" y="4"/>
                    <a:pt x="60" y="1"/>
                    <a:pt x="50"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2"/>
            <p:cNvSpPr/>
            <p:nvPr/>
          </p:nvSpPr>
          <p:spPr>
            <a:xfrm>
              <a:off x="6902948" y="1870468"/>
              <a:ext cx="151181" cy="38602"/>
            </a:xfrm>
            <a:custGeom>
              <a:rect b="b" l="l" r="r" t="t"/>
              <a:pathLst>
                <a:path extrusionOk="0" h="371" w="1453">
                  <a:moveTo>
                    <a:pt x="139" y="1"/>
                  </a:moveTo>
                  <a:cubicBezTo>
                    <a:pt x="93" y="4"/>
                    <a:pt x="47" y="14"/>
                    <a:pt x="1" y="17"/>
                  </a:cubicBezTo>
                  <a:cubicBezTo>
                    <a:pt x="506" y="87"/>
                    <a:pt x="974" y="212"/>
                    <a:pt x="1413" y="370"/>
                  </a:cubicBezTo>
                  <a:cubicBezTo>
                    <a:pt x="1427" y="364"/>
                    <a:pt x="1436" y="354"/>
                    <a:pt x="1453" y="347"/>
                  </a:cubicBezTo>
                  <a:cubicBezTo>
                    <a:pt x="1040" y="189"/>
                    <a:pt x="601" y="70"/>
                    <a:pt x="139"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2"/>
            <p:cNvSpPr/>
            <p:nvPr/>
          </p:nvSpPr>
          <p:spPr>
            <a:xfrm>
              <a:off x="6874439" y="1867035"/>
              <a:ext cx="27989" cy="3954"/>
            </a:xfrm>
            <a:custGeom>
              <a:rect b="b" l="l" r="r" t="t"/>
              <a:pathLst>
                <a:path extrusionOk="0" h="38" w="269">
                  <a:moveTo>
                    <a:pt x="120" y="1"/>
                  </a:moveTo>
                  <a:cubicBezTo>
                    <a:pt x="90" y="4"/>
                    <a:pt x="60" y="7"/>
                    <a:pt x="34" y="17"/>
                  </a:cubicBezTo>
                  <a:cubicBezTo>
                    <a:pt x="24" y="17"/>
                    <a:pt x="11" y="21"/>
                    <a:pt x="1" y="24"/>
                  </a:cubicBezTo>
                  <a:lnTo>
                    <a:pt x="123" y="37"/>
                  </a:lnTo>
                  <a:cubicBezTo>
                    <a:pt x="169" y="31"/>
                    <a:pt x="219" y="21"/>
                    <a:pt x="268" y="17"/>
                  </a:cubicBezTo>
                  <a:cubicBezTo>
                    <a:pt x="219" y="7"/>
                    <a:pt x="169" y="4"/>
                    <a:pt x="120"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2"/>
            <p:cNvSpPr/>
            <p:nvPr/>
          </p:nvSpPr>
          <p:spPr>
            <a:xfrm>
              <a:off x="6887549" y="1868803"/>
              <a:ext cx="30278" cy="3850"/>
            </a:xfrm>
            <a:custGeom>
              <a:rect b="b" l="l" r="r" t="t"/>
              <a:pathLst>
                <a:path extrusionOk="0" h="37" w="291">
                  <a:moveTo>
                    <a:pt x="146" y="0"/>
                  </a:moveTo>
                  <a:cubicBezTo>
                    <a:pt x="96" y="7"/>
                    <a:pt x="50" y="14"/>
                    <a:pt x="0" y="20"/>
                  </a:cubicBezTo>
                  <a:cubicBezTo>
                    <a:pt x="47" y="30"/>
                    <a:pt x="99" y="30"/>
                    <a:pt x="155" y="37"/>
                  </a:cubicBezTo>
                  <a:cubicBezTo>
                    <a:pt x="198" y="33"/>
                    <a:pt x="245" y="23"/>
                    <a:pt x="291" y="20"/>
                  </a:cubicBezTo>
                  <a:cubicBezTo>
                    <a:pt x="241" y="14"/>
                    <a:pt x="192" y="7"/>
                    <a:pt x="146"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2"/>
            <p:cNvSpPr/>
            <p:nvPr/>
          </p:nvSpPr>
          <p:spPr>
            <a:xfrm>
              <a:off x="6857687" y="1864954"/>
              <a:ext cx="16856" cy="4266"/>
            </a:xfrm>
            <a:custGeom>
              <a:rect b="b" l="l" r="r" t="t"/>
              <a:pathLst>
                <a:path extrusionOk="0" h="41" w="162">
                  <a:moveTo>
                    <a:pt x="73" y="1"/>
                  </a:moveTo>
                  <a:cubicBezTo>
                    <a:pt x="50" y="11"/>
                    <a:pt x="23" y="21"/>
                    <a:pt x="0" y="34"/>
                  </a:cubicBezTo>
                  <a:cubicBezTo>
                    <a:pt x="30" y="34"/>
                    <a:pt x="56" y="37"/>
                    <a:pt x="86" y="41"/>
                  </a:cubicBezTo>
                  <a:cubicBezTo>
                    <a:pt x="112" y="27"/>
                    <a:pt x="136" y="21"/>
                    <a:pt x="162" y="8"/>
                  </a:cubicBezTo>
                  <a:cubicBezTo>
                    <a:pt x="132" y="4"/>
                    <a:pt x="103" y="4"/>
                    <a:pt x="73"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2"/>
            <p:cNvSpPr/>
            <p:nvPr/>
          </p:nvSpPr>
          <p:spPr>
            <a:xfrm>
              <a:off x="6866635" y="1865994"/>
              <a:ext cx="16544" cy="3538"/>
            </a:xfrm>
            <a:custGeom>
              <a:rect b="b" l="l" r="r" t="t"/>
              <a:pathLst>
                <a:path extrusionOk="0" h="34" w="159">
                  <a:moveTo>
                    <a:pt x="76" y="1"/>
                  </a:moveTo>
                  <a:cubicBezTo>
                    <a:pt x="50" y="11"/>
                    <a:pt x="26" y="24"/>
                    <a:pt x="0" y="34"/>
                  </a:cubicBezTo>
                  <a:cubicBezTo>
                    <a:pt x="8" y="32"/>
                    <a:pt x="17" y="31"/>
                    <a:pt x="25" y="31"/>
                  </a:cubicBezTo>
                  <a:cubicBezTo>
                    <a:pt x="33" y="31"/>
                    <a:pt x="41" y="32"/>
                    <a:pt x="50" y="34"/>
                  </a:cubicBezTo>
                  <a:cubicBezTo>
                    <a:pt x="69" y="31"/>
                    <a:pt x="86" y="27"/>
                    <a:pt x="109" y="27"/>
                  </a:cubicBezTo>
                  <a:cubicBezTo>
                    <a:pt x="125" y="17"/>
                    <a:pt x="142" y="14"/>
                    <a:pt x="158" y="11"/>
                  </a:cubicBezTo>
                  <a:cubicBezTo>
                    <a:pt x="129" y="8"/>
                    <a:pt x="102" y="8"/>
                    <a:pt x="76"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2"/>
            <p:cNvSpPr/>
            <p:nvPr/>
          </p:nvSpPr>
          <p:spPr>
            <a:xfrm>
              <a:off x="6871734" y="1868491"/>
              <a:ext cx="6243" cy="1040"/>
            </a:xfrm>
            <a:custGeom>
              <a:rect b="b" l="l" r="r" t="t"/>
              <a:pathLst>
                <a:path extrusionOk="0" h="10" w="60">
                  <a:moveTo>
                    <a:pt x="60" y="0"/>
                  </a:moveTo>
                  <a:cubicBezTo>
                    <a:pt x="37" y="3"/>
                    <a:pt x="17" y="7"/>
                    <a:pt x="1" y="7"/>
                  </a:cubicBezTo>
                  <a:cubicBezTo>
                    <a:pt x="7" y="7"/>
                    <a:pt x="17" y="7"/>
                    <a:pt x="24" y="10"/>
                  </a:cubicBezTo>
                  <a:cubicBezTo>
                    <a:pt x="37" y="7"/>
                    <a:pt x="50" y="3"/>
                    <a:pt x="60"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2"/>
            <p:cNvSpPr/>
            <p:nvPr/>
          </p:nvSpPr>
          <p:spPr>
            <a:xfrm>
              <a:off x="7059227" y="1910631"/>
              <a:ext cx="166684" cy="97284"/>
            </a:xfrm>
            <a:custGeom>
              <a:rect b="b" l="l" r="r" t="t"/>
              <a:pathLst>
                <a:path extrusionOk="0" h="935" w="1602">
                  <a:moveTo>
                    <a:pt x="43" y="1"/>
                  </a:moveTo>
                  <a:cubicBezTo>
                    <a:pt x="30" y="11"/>
                    <a:pt x="17" y="17"/>
                    <a:pt x="0" y="21"/>
                  </a:cubicBezTo>
                  <a:cubicBezTo>
                    <a:pt x="608" y="258"/>
                    <a:pt x="1139" y="575"/>
                    <a:pt x="1581" y="935"/>
                  </a:cubicBezTo>
                  <a:cubicBezTo>
                    <a:pt x="1591" y="922"/>
                    <a:pt x="1594" y="915"/>
                    <a:pt x="1601" y="902"/>
                  </a:cubicBezTo>
                  <a:cubicBezTo>
                    <a:pt x="1152" y="542"/>
                    <a:pt x="627" y="232"/>
                    <a:pt x="43"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2"/>
            <p:cNvSpPr/>
            <p:nvPr/>
          </p:nvSpPr>
          <p:spPr>
            <a:xfrm>
              <a:off x="7049967" y="1906885"/>
              <a:ext cx="9364" cy="4578"/>
            </a:xfrm>
            <a:custGeom>
              <a:rect b="b" l="l" r="r" t="t"/>
              <a:pathLst>
                <a:path extrusionOk="0" h="44" w="90">
                  <a:moveTo>
                    <a:pt x="40" y="1"/>
                  </a:moveTo>
                  <a:cubicBezTo>
                    <a:pt x="30" y="11"/>
                    <a:pt x="14" y="17"/>
                    <a:pt x="0" y="27"/>
                  </a:cubicBezTo>
                  <a:cubicBezTo>
                    <a:pt x="17" y="30"/>
                    <a:pt x="33" y="34"/>
                    <a:pt x="50" y="44"/>
                  </a:cubicBezTo>
                  <a:cubicBezTo>
                    <a:pt x="63" y="34"/>
                    <a:pt x="73" y="27"/>
                    <a:pt x="89" y="17"/>
                  </a:cubicBezTo>
                  <a:cubicBezTo>
                    <a:pt x="73" y="14"/>
                    <a:pt x="56" y="4"/>
                    <a:pt x="40"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2"/>
            <p:cNvSpPr/>
            <p:nvPr/>
          </p:nvSpPr>
          <p:spPr>
            <a:xfrm>
              <a:off x="7055065" y="1908966"/>
              <a:ext cx="9052" cy="4266"/>
            </a:xfrm>
            <a:custGeom>
              <a:rect b="b" l="l" r="r" t="t"/>
              <a:pathLst>
                <a:path extrusionOk="0" h="41" w="87">
                  <a:moveTo>
                    <a:pt x="40" y="0"/>
                  </a:moveTo>
                  <a:cubicBezTo>
                    <a:pt x="31" y="10"/>
                    <a:pt x="17" y="17"/>
                    <a:pt x="1" y="27"/>
                  </a:cubicBezTo>
                  <a:cubicBezTo>
                    <a:pt x="14" y="27"/>
                    <a:pt x="31" y="30"/>
                    <a:pt x="47" y="40"/>
                  </a:cubicBezTo>
                  <a:cubicBezTo>
                    <a:pt x="57" y="30"/>
                    <a:pt x="70" y="24"/>
                    <a:pt x="87" y="17"/>
                  </a:cubicBezTo>
                  <a:cubicBezTo>
                    <a:pt x="70" y="14"/>
                    <a:pt x="57" y="7"/>
                    <a:pt x="40"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2"/>
            <p:cNvSpPr/>
            <p:nvPr/>
          </p:nvSpPr>
          <p:spPr>
            <a:xfrm>
              <a:off x="7230177" y="2009268"/>
              <a:ext cx="356259" cy="822808"/>
            </a:xfrm>
            <a:custGeom>
              <a:rect b="b" l="l" r="r" t="t"/>
              <a:pathLst>
                <a:path extrusionOk="0" h="7908" w="3424">
                  <a:moveTo>
                    <a:pt x="21" y="0"/>
                  </a:moveTo>
                  <a:cubicBezTo>
                    <a:pt x="14" y="10"/>
                    <a:pt x="8" y="20"/>
                    <a:pt x="1" y="33"/>
                  </a:cubicBezTo>
                  <a:cubicBezTo>
                    <a:pt x="437" y="396"/>
                    <a:pt x="790" y="799"/>
                    <a:pt x="1037" y="1208"/>
                  </a:cubicBezTo>
                  <a:cubicBezTo>
                    <a:pt x="2671" y="3904"/>
                    <a:pt x="3272" y="6158"/>
                    <a:pt x="3390" y="7908"/>
                  </a:cubicBezTo>
                  <a:cubicBezTo>
                    <a:pt x="3404" y="7865"/>
                    <a:pt x="3417" y="7828"/>
                    <a:pt x="3423" y="7789"/>
                  </a:cubicBezTo>
                  <a:cubicBezTo>
                    <a:pt x="3285" y="6007"/>
                    <a:pt x="2648" y="3802"/>
                    <a:pt x="1064" y="1188"/>
                  </a:cubicBezTo>
                  <a:cubicBezTo>
                    <a:pt x="810" y="759"/>
                    <a:pt x="453" y="353"/>
                    <a:pt x="21" y="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2"/>
            <p:cNvSpPr/>
            <p:nvPr/>
          </p:nvSpPr>
          <p:spPr>
            <a:xfrm>
              <a:off x="7224039" y="2004065"/>
              <a:ext cx="5306" cy="5931"/>
            </a:xfrm>
            <a:custGeom>
              <a:rect b="b" l="l" r="r" t="t"/>
              <a:pathLst>
                <a:path extrusionOk="0" h="57" w="51">
                  <a:moveTo>
                    <a:pt x="24" y="1"/>
                  </a:moveTo>
                  <a:cubicBezTo>
                    <a:pt x="14" y="11"/>
                    <a:pt x="10" y="20"/>
                    <a:pt x="1" y="34"/>
                  </a:cubicBezTo>
                  <a:cubicBezTo>
                    <a:pt x="10" y="40"/>
                    <a:pt x="17" y="50"/>
                    <a:pt x="30" y="57"/>
                  </a:cubicBezTo>
                  <a:cubicBezTo>
                    <a:pt x="40" y="44"/>
                    <a:pt x="43" y="37"/>
                    <a:pt x="50" y="24"/>
                  </a:cubicBezTo>
                  <a:cubicBezTo>
                    <a:pt x="43" y="17"/>
                    <a:pt x="30" y="7"/>
                    <a:pt x="24"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2"/>
            <p:cNvSpPr/>
            <p:nvPr/>
          </p:nvSpPr>
          <p:spPr>
            <a:xfrm>
              <a:off x="7227160" y="2006459"/>
              <a:ext cx="5202" cy="6347"/>
            </a:xfrm>
            <a:custGeom>
              <a:rect b="b" l="l" r="r" t="t"/>
              <a:pathLst>
                <a:path extrusionOk="0" h="61" w="50">
                  <a:moveTo>
                    <a:pt x="20" y="1"/>
                  </a:moveTo>
                  <a:cubicBezTo>
                    <a:pt x="13" y="14"/>
                    <a:pt x="10" y="21"/>
                    <a:pt x="0" y="34"/>
                  </a:cubicBezTo>
                  <a:cubicBezTo>
                    <a:pt x="10" y="44"/>
                    <a:pt x="20" y="50"/>
                    <a:pt x="30" y="60"/>
                  </a:cubicBezTo>
                  <a:cubicBezTo>
                    <a:pt x="37" y="47"/>
                    <a:pt x="43" y="37"/>
                    <a:pt x="50" y="27"/>
                  </a:cubicBezTo>
                  <a:cubicBezTo>
                    <a:pt x="43" y="17"/>
                    <a:pt x="30" y="7"/>
                    <a:pt x="20"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2"/>
            <p:cNvSpPr/>
            <p:nvPr/>
          </p:nvSpPr>
          <p:spPr>
            <a:xfrm>
              <a:off x="5753326" y="2665809"/>
              <a:ext cx="103839" cy="104152"/>
            </a:xfrm>
            <a:custGeom>
              <a:rect b="b" l="l" r="r" t="t"/>
              <a:pathLst>
                <a:path extrusionOk="0" h="1001" w="998">
                  <a:moveTo>
                    <a:pt x="499" y="0"/>
                  </a:moveTo>
                  <a:lnTo>
                    <a:pt x="397" y="393"/>
                  </a:lnTo>
                  <a:lnTo>
                    <a:pt x="1" y="499"/>
                  </a:lnTo>
                  <a:lnTo>
                    <a:pt x="397" y="604"/>
                  </a:lnTo>
                  <a:lnTo>
                    <a:pt x="499" y="1000"/>
                  </a:lnTo>
                  <a:lnTo>
                    <a:pt x="605" y="604"/>
                  </a:lnTo>
                  <a:lnTo>
                    <a:pt x="997" y="499"/>
                  </a:lnTo>
                  <a:lnTo>
                    <a:pt x="605" y="393"/>
                  </a:lnTo>
                  <a:lnTo>
                    <a:pt x="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2"/>
            <p:cNvSpPr/>
            <p:nvPr/>
          </p:nvSpPr>
          <p:spPr>
            <a:xfrm>
              <a:off x="5777361" y="2689428"/>
              <a:ext cx="56082" cy="56498"/>
            </a:xfrm>
            <a:custGeom>
              <a:rect b="b" l="l" r="r" t="t"/>
              <a:pathLst>
                <a:path extrusionOk="0" h="543" w="539">
                  <a:moveTo>
                    <a:pt x="1" y="1"/>
                  </a:moveTo>
                  <a:lnTo>
                    <a:pt x="156" y="272"/>
                  </a:lnTo>
                  <a:lnTo>
                    <a:pt x="1" y="542"/>
                  </a:lnTo>
                  <a:lnTo>
                    <a:pt x="1" y="542"/>
                  </a:lnTo>
                  <a:lnTo>
                    <a:pt x="268" y="384"/>
                  </a:lnTo>
                  <a:lnTo>
                    <a:pt x="539" y="542"/>
                  </a:lnTo>
                  <a:lnTo>
                    <a:pt x="383" y="272"/>
                  </a:lnTo>
                  <a:lnTo>
                    <a:pt x="539" y="1"/>
                  </a:lnTo>
                  <a:lnTo>
                    <a:pt x="268" y="15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2"/>
            <p:cNvSpPr/>
            <p:nvPr/>
          </p:nvSpPr>
          <p:spPr>
            <a:xfrm>
              <a:off x="6330270" y="1777762"/>
              <a:ext cx="103735" cy="103839"/>
            </a:xfrm>
            <a:custGeom>
              <a:rect b="b" l="l" r="r" t="t"/>
              <a:pathLst>
                <a:path extrusionOk="0" h="998" w="997">
                  <a:moveTo>
                    <a:pt x="498" y="1"/>
                  </a:moveTo>
                  <a:lnTo>
                    <a:pt x="389" y="393"/>
                  </a:lnTo>
                  <a:lnTo>
                    <a:pt x="0" y="499"/>
                  </a:lnTo>
                  <a:lnTo>
                    <a:pt x="389" y="608"/>
                  </a:lnTo>
                  <a:lnTo>
                    <a:pt x="498" y="997"/>
                  </a:lnTo>
                  <a:lnTo>
                    <a:pt x="604" y="608"/>
                  </a:lnTo>
                  <a:lnTo>
                    <a:pt x="997" y="499"/>
                  </a:lnTo>
                  <a:lnTo>
                    <a:pt x="604" y="393"/>
                  </a:lnTo>
                  <a:lnTo>
                    <a:pt x="4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2"/>
            <p:cNvSpPr/>
            <p:nvPr/>
          </p:nvSpPr>
          <p:spPr>
            <a:xfrm>
              <a:off x="6354305" y="1801797"/>
              <a:ext cx="55665" cy="55769"/>
            </a:xfrm>
            <a:custGeom>
              <a:rect b="b" l="l" r="r" t="t"/>
              <a:pathLst>
                <a:path extrusionOk="0" h="536" w="535">
                  <a:moveTo>
                    <a:pt x="0" y="1"/>
                  </a:moveTo>
                  <a:lnTo>
                    <a:pt x="152" y="268"/>
                  </a:lnTo>
                  <a:lnTo>
                    <a:pt x="0" y="535"/>
                  </a:lnTo>
                  <a:lnTo>
                    <a:pt x="267" y="384"/>
                  </a:lnTo>
                  <a:lnTo>
                    <a:pt x="535" y="535"/>
                  </a:lnTo>
                  <a:lnTo>
                    <a:pt x="383" y="268"/>
                  </a:lnTo>
                  <a:lnTo>
                    <a:pt x="535" y="1"/>
                  </a:lnTo>
                  <a:lnTo>
                    <a:pt x="535" y="1"/>
                  </a:lnTo>
                  <a:lnTo>
                    <a:pt x="267" y="15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2"/>
            <p:cNvSpPr/>
            <p:nvPr/>
          </p:nvSpPr>
          <p:spPr>
            <a:xfrm>
              <a:off x="6042474" y="2522952"/>
              <a:ext cx="119551" cy="119238"/>
            </a:xfrm>
            <a:custGeom>
              <a:rect b="b" l="l" r="r" t="t"/>
              <a:pathLst>
                <a:path extrusionOk="0" h="1146" w="1149">
                  <a:moveTo>
                    <a:pt x="575" y="0"/>
                  </a:moveTo>
                  <a:lnTo>
                    <a:pt x="456" y="449"/>
                  </a:lnTo>
                  <a:lnTo>
                    <a:pt x="0" y="575"/>
                  </a:lnTo>
                  <a:lnTo>
                    <a:pt x="456" y="693"/>
                  </a:lnTo>
                  <a:lnTo>
                    <a:pt x="575" y="1145"/>
                  </a:lnTo>
                  <a:lnTo>
                    <a:pt x="697" y="693"/>
                  </a:lnTo>
                  <a:lnTo>
                    <a:pt x="1149" y="575"/>
                  </a:lnTo>
                  <a:lnTo>
                    <a:pt x="697" y="449"/>
                  </a:lnTo>
                  <a:lnTo>
                    <a:pt x="5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2"/>
            <p:cNvSpPr/>
            <p:nvPr/>
          </p:nvSpPr>
          <p:spPr>
            <a:xfrm>
              <a:off x="6069943" y="2550420"/>
              <a:ext cx="64613" cy="64301"/>
            </a:xfrm>
            <a:custGeom>
              <a:rect b="b" l="l" r="r" t="t"/>
              <a:pathLst>
                <a:path extrusionOk="0" h="618" w="621">
                  <a:moveTo>
                    <a:pt x="0" y="0"/>
                  </a:moveTo>
                  <a:lnTo>
                    <a:pt x="182" y="311"/>
                  </a:lnTo>
                  <a:lnTo>
                    <a:pt x="0" y="617"/>
                  </a:lnTo>
                  <a:lnTo>
                    <a:pt x="311" y="436"/>
                  </a:lnTo>
                  <a:lnTo>
                    <a:pt x="621" y="617"/>
                  </a:lnTo>
                  <a:lnTo>
                    <a:pt x="443" y="311"/>
                  </a:lnTo>
                  <a:lnTo>
                    <a:pt x="621" y="0"/>
                  </a:lnTo>
                  <a:lnTo>
                    <a:pt x="311" y="17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2"/>
            <p:cNvSpPr/>
            <p:nvPr/>
          </p:nvSpPr>
          <p:spPr>
            <a:xfrm>
              <a:off x="5816171" y="2289468"/>
              <a:ext cx="160857" cy="160441"/>
            </a:xfrm>
            <a:custGeom>
              <a:rect b="b" l="l" r="r" t="t"/>
              <a:pathLst>
                <a:path extrusionOk="0" h="1542" w="1546">
                  <a:moveTo>
                    <a:pt x="773" y="0"/>
                  </a:moveTo>
                  <a:lnTo>
                    <a:pt x="608" y="607"/>
                  </a:lnTo>
                  <a:lnTo>
                    <a:pt x="1" y="772"/>
                  </a:lnTo>
                  <a:lnTo>
                    <a:pt x="608" y="937"/>
                  </a:lnTo>
                  <a:lnTo>
                    <a:pt x="773" y="1541"/>
                  </a:lnTo>
                  <a:lnTo>
                    <a:pt x="935" y="937"/>
                  </a:lnTo>
                  <a:lnTo>
                    <a:pt x="1545" y="772"/>
                  </a:lnTo>
                  <a:lnTo>
                    <a:pt x="935" y="607"/>
                  </a:lnTo>
                  <a:lnTo>
                    <a:pt x="7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2"/>
            <p:cNvSpPr/>
            <p:nvPr/>
          </p:nvSpPr>
          <p:spPr>
            <a:xfrm>
              <a:off x="5853212" y="2326197"/>
              <a:ext cx="86359" cy="86984"/>
            </a:xfrm>
            <a:custGeom>
              <a:rect b="b" l="l" r="r" t="t"/>
              <a:pathLst>
                <a:path extrusionOk="0" h="836" w="830">
                  <a:moveTo>
                    <a:pt x="1" y="0"/>
                  </a:moveTo>
                  <a:lnTo>
                    <a:pt x="239" y="419"/>
                  </a:lnTo>
                  <a:lnTo>
                    <a:pt x="1" y="835"/>
                  </a:lnTo>
                  <a:lnTo>
                    <a:pt x="1" y="835"/>
                  </a:lnTo>
                  <a:lnTo>
                    <a:pt x="417" y="594"/>
                  </a:lnTo>
                  <a:lnTo>
                    <a:pt x="829" y="835"/>
                  </a:lnTo>
                  <a:lnTo>
                    <a:pt x="829" y="835"/>
                  </a:lnTo>
                  <a:lnTo>
                    <a:pt x="592" y="419"/>
                  </a:lnTo>
                  <a:lnTo>
                    <a:pt x="829" y="0"/>
                  </a:lnTo>
                  <a:lnTo>
                    <a:pt x="417" y="24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2"/>
            <p:cNvSpPr/>
            <p:nvPr/>
          </p:nvSpPr>
          <p:spPr>
            <a:xfrm>
              <a:off x="5991283" y="1876191"/>
              <a:ext cx="289252" cy="284778"/>
            </a:xfrm>
            <a:custGeom>
              <a:rect b="b" l="l" r="r" t="t"/>
              <a:pathLst>
                <a:path extrusionOk="0" h="2737" w="2780">
                  <a:moveTo>
                    <a:pt x="1555" y="0"/>
                  </a:moveTo>
                  <a:cubicBezTo>
                    <a:pt x="1355" y="0"/>
                    <a:pt x="1152" y="45"/>
                    <a:pt x="964" y="141"/>
                  </a:cubicBezTo>
                  <a:cubicBezTo>
                    <a:pt x="288" y="471"/>
                    <a:pt x="1" y="1286"/>
                    <a:pt x="331" y="1966"/>
                  </a:cubicBezTo>
                  <a:cubicBezTo>
                    <a:pt x="568" y="2451"/>
                    <a:pt x="1056" y="2736"/>
                    <a:pt x="1565" y="2736"/>
                  </a:cubicBezTo>
                  <a:cubicBezTo>
                    <a:pt x="1764" y="2736"/>
                    <a:pt x="1967" y="2692"/>
                    <a:pt x="2159" y="2599"/>
                  </a:cubicBezTo>
                  <a:cubicBezTo>
                    <a:pt x="2440" y="2461"/>
                    <a:pt x="2651" y="2243"/>
                    <a:pt x="2779" y="1989"/>
                  </a:cubicBezTo>
                  <a:lnTo>
                    <a:pt x="2779" y="1989"/>
                  </a:lnTo>
                  <a:cubicBezTo>
                    <a:pt x="2717" y="2032"/>
                    <a:pt x="2654" y="2071"/>
                    <a:pt x="2588" y="2104"/>
                  </a:cubicBezTo>
                  <a:cubicBezTo>
                    <a:pt x="2432" y="2180"/>
                    <a:pt x="2266" y="2216"/>
                    <a:pt x="2102" y="2216"/>
                  </a:cubicBezTo>
                  <a:cubicBezTo>
                    <a:pt x="1691" y="2216"/>
                    <a:pt x="1294" y="1987"/>
                    <a:pt x="1103" y="1593"/>
                  </a:cubicBezTo>
                  <a:cubicBezTo>
                    <a:pt x="836" y="1038"/>
                    <a:pt x="1063" y="375"/>
                    <a:pt x="1615" y="108"/>
                  </a:cubicBezTo>
                  <a:cubicBezTo>
                    <a:pt x="1684" y="75"/>
                    <a:pt x="1750" y="48"/>
                    <a:pt x="1826" y="28"/>
                  </a:cubicBezTo>
                  <a:cubicBezTo>
                    <a:pt x="1738" y="10"/>
                    <a:pt x="1647" y="0"/>
                    <a:pt x="15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1" name="Shape 3891"/>
        <p:cNvGrpSpPr/>
        <p:nvPr/>
      </p:nvGrpSpPr>
      <p:grpSpPr>
        <a:xfrm>
          <a:off x="0" y="0"/>
          <a:ext cx="0" cy="0"/>
          <a:chOff x="0" y="0"/>
          <a:chExt cx="0" cy="0"/>
        </a:xfrm>
      </p:grpSpPr>
      <p:sp>
        <p:nvSpPr>
          <p:cNvPr id="3892" name="Google Shape;3892;p73"/>
          <p:cNvSpPr/>
          <p:nvPr/>
        </p:nvSpPr>
        <p:spPr>
          <a:xfrm>
            <a:off x="5224750" y="1351450"/>
            <a:ext cx="700200" cy="7002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5224750" y="2345400"/>
            <a:ext cx="700200" cy="7002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5224750" y="3333200"/>
            <a:ext cx="700200" cy="7002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txBox="1"/>
          <p:nvPr>
            <p:ph type="title"/>
          </p:nvPr>
        </p:nvSpPr>
        <p:spPr>
          <a:xfrm>
            <a:off x="749725" y="457200"/>
            <a:ext cx="76437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OVERVIEW</a:t>
            </a:r>
            <a:endParaRPr sz="3200"/>
          </a:p>
        </p:txBody>
      </p:sp>
      <p:sp>
        <p:nvSpPr>
          <p:cNvPr id="3896" name="Google Shape;3896;p73"/>
          <p:cNvSpPr txBox="1"/>
          <p:nvPr/>
        </p:nvSpPr>
        <p:spPr>
          <a:xfrm>
            <a:off x="791250" y="4251500"/>
            <a:ext cx="7561500" cy="28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ssistant"/>
                <a:ea typeface="Assistant"/>
                <a:cs typeface="Assistant"/>
                <a:sym typeface="Assistant"/>
              </a:rPr>
              <a:t>Follow the link in the graph to modify its data and then paste the new one here. </a:t>
            </a:r>
            <a:r>
              <a:rPr b="1" lang="en" sz="1100">
                <a:solidFill>
                  <a:schemeClr val="dk1"/>
                </a:solidFill>
                <a:uFill>
                  <a:noFill/>
                </a:uFill>
                <a:latin typeface="Assistant"/>
                <a:ea typeface="Assistant"/>
                <a:cs typeface="Assistant"/>
                <a:sym typeface="Assistant"/>
                <a:hlinkClick r:id="rId3">
                  <a:extLst>
                    <a:ext uri="{A12FA001-AC4F-418D-AE19-62706E023703}">
                      <ahyp:hlinkClr val="tx"/>
                    </a:ext>
                  </a:extLst>
                </a:hlinkClick>
              </a:rPr>
              <a:t>For more info, click here</a:t>
            </a:r>
            <a:endParaRPr b="1" sz="1100">
              <a:solidFill>
                <a:schemeClr val="dk1"/>
              </a:solidFill>
              <a:latin typeface="Assistant"/>
              <a:ea typeface="Assistant"/>
              <a:cs typeface="Assistant"/>
              <a:sym typeface="Assistant"/>
            </a:endParaRPr>
          </a:p>
        </p:txBody>
      </p:sp>
      <p:sp>
        <p:nvSpPr>
          <p:cNvPr id="3897" name="Google Shape;3897;p73"/>
          <p:cNvSpPr txBox="1"/>
          <p:nvPr>
            <p:ph idx="4294967295" type="title"/>
          </p:nvPr>
        </p:nvSpPr>
        <p:spPr>
          <a:xfrm>
            <a:off x="6074975" y="1218550"/>
            <a:ext cx="2334000" cy="4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INSTAGRAM</a:t>
            </a:r>
            <a:endParaRPr sz="2000"/>
          </a:p>
        </p:txBody>
      </p:sp>
      <p:sp>
        <p:nvSpPr>
          <p:cNvPr id="3898" name="Google Shape;3898;p73"/>
          <p:cNvSpPr txBox="1"/>
          <p:nvPr>
            <p:ph idx="4294967295" type="subTitle"/>
          </p:nvPr>
        </p:nvSpPr>
        <p:spPr>
          <a:xfrm>
            <a:off x="6074975" y="1559620"/>
            <a:ext cx="23340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beautiful planet where we all live</a:t>
            </a:r>
            <a:endParaRPr/>
          </a:p>
        </p:txBody>
      </p:sp>
      <p:sp>
        <p:nvSpPr>
          <p:cNvPr id="3899" name="Google Shape;3899;p73"/>
          <p:cNvSpPr txBox="1"/>
          <p:nvPr>
            <p:ph idx="4294967295" type="title"/>
          </p:nvPr>
        </p:nvSpPr>
        <p:spPr>
          <a:xfrm>
            <a:off x="6074975" y="2218567"/>
            <a:ext cx="2334000" cy="4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FACEBOOK</a:t>
            </a:r>
            <a:endParaRPr sz="2000"/>
          </a:p>
        </p:txBody>
      </p:sp>
      <p:sp>
        <p:nvSpPr>
          <p:cNvPr id="3900" name="Google Shape;3900;p73"/>
          <p:cNvSpPr txBox="1"/>
          <p:nvPr>
            <p:ph idx="4294967295" type="subTitle"/>
          </p:nvPr>
        </p:nvSpPr>
        <p:spPr>
          <a:xfrm>
            <a:off x="6074975" y="2559637"/>
            <a:ext cx="23340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of them all</a:t>
            </a:r>
            <a:endParaRPr/>
          </a:p>
        </p:txBody>
      </p:sp>
      <p:sp>
        <p:nvSpPr>
          <p:cNvPr id="3901" name="Google Shape;3901;p73"/>
          <p:cNvSpPr txBox="1"/>
          <p:nvPr>
            <p:ph idx="4294967295" type="title"/>
          </p:nvPr>
        </p:nvSpPr>
        <p:spPr>
          <a:xfrm>
            <a:off x="6074975" y="3218584"/>
            <a:ext cx="2334000" cy="4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TIKTOK</a:t>
            </a:r>
            <a:endParaRPr sz="2000"/>
          </a:p>
        </p:txBody>
      </p:sp>
      <p:sp>
        <p:nvSpPr>
          <p:cNvPr id="3902" name="Google Shape;3902;p73"/>
          <p:cNvSpPr txBox="1"/>
          <p:nvPr>
            <p:ph idx="4294967295" type="subTitle"/>
          </p:nvPr>
        </p:nvSpPr>
        <p:spPr>
          <a:xfrm>
            <a:off x="6074975" y="3559655"/>
            <a:ext cx="23340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3903" name="Google Shape;3903;p73"/>
          <p:cNvSpPr/>
          <p:nvPr/>
        </p:nvSpPr>
        <p:spPr>
          <a:xfrm>
            <a:off x="5315861" y="2436216"/>
            <a:ext cx="517995" cy="51856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4" name="Google Shape;3904;p73"/>
          <p:cNvGrpSpPr/>
          <p:nvPr/>
        </p:nvGrpSpPr>
        <p:grpSpPr>
          <a:xfrm>
            <a:off x="5315558" y="1442553"/>
            <a:ext cx="518599" cy="517992"/>
            <a:chOff x="3303268" y="3817349"/>
            <a:chExt cx="346056" cy="345674"/>
          </a:xfrm>
        </p:grpSpPr>
        <p:sp>
          <p:nvSpPr>
            <p:cNvPr id="3905" name="Google Shape;3905;p7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73"/>
          <p:cNvGrpSpPr/>
          <p:nvPr/>
        </p:nvGrpSpPr>
        <p:grpSpPr>
          <a:xfrm>
            <a:off x="5315559" y="3430454"/>
            <a:ext cx="518599" cy="517992"/>
            <a:chOff x="2238181" y="4120624"/>
            <a:chExt cx="346056" cy="345674"/>
          </a:xfrm>
        </p:grpSpPr>
        <p:grpSp>
          <p:nvGrpSpPr>
            <p:cNvPr id="3910" name="Google Shape;3910;p73"/>
            <p:cNvGrpSpPr/>
            <p:nvPr/>
          </p:nvGrpSpPr>
          <p:grpSpPr>
            <a:xfrm>
              <a:off x="2309155" y="4177413"/>
              <a:ext cx="203862" cy="231903"/>
              <a:chOff x="1512725" y="258500"/>
              <a:chExt cx="4570900" cy="5199625"/>
            </a:xfrm>
          </p:grpSpPr>
          <p:sp>
            <p:nvSpPr>
              <p:cNvPr id="3911" name="Google Shape;3911;p7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3" name="Google Shape;3913;p73"/>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14" name="Google Shape;3914;p73" title="Chart">
            <a:hlinkClick r:id="rId4"/>
          </p:cNvPr>
          <p:cNvPicPr preferRelativeResize="0"/>
          <p:nvPr/>
        </p:nvPicPr>
        <p:blipFill>
          <a:blip r:embed="rId5">
            <a:alphaModFix/>
          </a:blip>
          <a:stretch>
            <a:fillRect/>
          </a:stretch>
        </p:blipFill>
        <p:spPr>
          <a:xfrm>
            <a:off x="734975" y="1189050"/>
            <a:ext cx="4295700" cy="297190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8" name="Shape 3918"/>
        <p:cNvGrpSpPr/>
        <p:nvPr/>
      </p:nvGrpSpPr>
      <p:grpSpPr>
        <a:xfrm>
          <a:off x="0" y="0"/>
          <a:ext cx="0" cy="0"/>
          <a:chOff x="0" y="0"/>
          <a:chExt cx="0" cy="0"/>
        </a:xfrm>
      </p:grpSpPr>
      <p:grpSp>
        <p:nvGrpSpPr>
          <p:cNvPr id="3919" name="Google Shape;3919;p74"/>
          <p:cNvGrpSpPr/>
          <p:nvPr/>
        </p:nvGrpSpPr>
        <p:grpSpPr>
          <a:xfrm>
            <a:off x="5168913" y="3230155"/>
            <a:ext cx="364865" cy="324822"/>
            <a:chOff x="5765817" y="3227724"/>
            <a:chExt cx="364865" cy="324822"/>
          </a:xfrm>
        </p:grpSpPr>
        <p:sp>
          <p:nvSpPr>
            <p:cNvPr id="3920" name="Google Shape;3920;p7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74"/>
          <p:cNvGrpSpPr/>
          <p:nvPr/>
        </p:nvGrpSpPr>
        <p:grpSpPr>
          <a:xfrm>
            <a:off x="5172356" y="3907031"/>
            <a:ext cx="357720" cy="355148"/>
            <a:chOff x="1952836" y="3680964"/>
            <a:chExt cx="357720" cy="355148"/>
          </a:xfrm>
        </p:grpSpPr>
        <p:sp>
          <p:nvSpPr>
            <p:cNvPr id="3924" name="Google Shape;3924;p7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74"/>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3930" name="Google Shape;3930;p74"/>
          <p:cNvSpPr txBox="1"/>
          <p:nvPr/>
        </p:nvSpPr>
        <p:spPr>
          <a:xfrm>
            <a:off x="736075" y="3009025"/>
            <a:ext cx="4211100" cy="35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Besley SemiBold"/>
                <a:ea typeface="Besley SemiBold"/>
                <a:cs typeface="Besley SemiBold"/>
                <a:sym typeface="Besley SemiBold"/>
              </a:rPr>
              <a:t>TOP COUNTRIES OF NEW FOLLOWERS</a:t>
            </a:r>
            <a:endParaRPr>
              <a:solidFill>
                <a:schemeClr val="dk1"/>
              </a:solidFill>
              <a:latin typeface="Besley SemiBold"/>
              <a:ea typeface="Besley SemiBold"/>
              <a:cs typeface="Besley SemiBold"/>
              <a:sym typeface="Besley SemiBold"/>
            </a:endParaRPr>
          </a:p>
        </p:txBody>
      </p:sp>
      <p:sp>
        <p:nvSpPr>
          <p:cNvPr id="3931" name="Google Shape;3931;p74"/>
          <p:cNvSpPr txBox="1"/>
          <p:nvPr/>
        </p:nvSpPr>
        <p:spPr>
          <a:xfrm>
            <a:off x="734975" y="2652500"/>
            <a:ext cx="7674000" cy="22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Assistant"/>
                <a:ea typeface="Assistant"/>
                <a:cs typeface="Assistant"/>
                <a:sym typeface="Assistant"/>
              </a:rPr>
              <a:t>Follow the link in the graph to modify its data and then paste the new one here. </a:t>
            </a:r>
            <a:r>
              <a:rPr b="1" lang="en" sz="1100">
                <a:solidFill>
                  <a:schemeClr val="dk1"/>
                </a:solidFill>
                <a:uFill>
                  <a:noFill/>
                </a:uFill>
                <a:latin typeface="Assistant"/>
                <a:ea typeface="Assistant"/>
                <a:cs typeface="Assistant"/>
                <a:sym typeface="Assistant"/>
                <a:hlinkClick r:id="rId3">
                  <a:extLst>
                    <a:ext uri="{A12FA001-AC4F-418D-AE19-62706E023703}">
                      <ahyp:hlinkClr val="tx"/>
                    </a:ext>
                  </a:extLst>
                </a:hlinkClick>
              </a:rPr>
              <a:t>For more info, click here</a:t>
            </a:r>
            <a:endParaRPr b="1" sz="1100">
              <a:solidFill>
                <a:schemeClr val="dk1"/>
              </a:solidFill>
              <a:latin typeface="Assistant"/>
              <a:ea typeface="Assistant"/>
              <a:cs typeface="Assistant"/>
              <a:sym typeface="Assistant"/>
            </a:endParaRPr>
          </a:p>
        </p:txBody>
      </p:sp>
      <p:sp>
        <p:nvSpPr>
          <p:cNvPr id="3932" name="Google Shape;3932;p74"/>
          <p:cNvSpPr txBox="1"/>
          <p:nvPr/>
        </p:nvSpPr>
        <p:spPr>
          <a:xfrm>
            <a:off x="5726050" y="2996475"/>
            <a:ext cx="26979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i="1" lang="en" sz="3000">
                <a:solidFill>
                  <a:schemeClr val="dk1"/>
                </a:solidFill>
                <a:latin typeface="Besley SemiBold"/>
                <a:ea typeface="Besley SemiBold"/>
                <a:cs typeface="Besley SemiBold"/>
                <a:sym typeface="Besley SemiBold"/>
              </a:rPr>
              <a:t>720</a:t>
            </a:r>
            <a:r>
              <a:rPr i="1" lang="en" sz="3000">
                <a:solidFill>
                  <a:schemeClr val="dk1"/>
                </a:solidFill>
                <a:latin typeface="Besley SemiBold"/>
                <a:ea typeface="Besley SemiBold"/>
                <a:cs typeface="Besley SemiBold"/>
                <a:sym typeface="Besley SemiBold"/>
              </a:rPr>
              <a:t>,000</a:t>
            </a:r>
            <a:endParaRPr i="1" sz="3000">
              <a:solidFill>
                <a:schemeClr val="dk1"/>
              </a:solidFill>
              <a:latin typeface="Besley SemiBold"/>
              <a:ea typeface="Besley SemiBold"/>
              <a:cs typeface="Besley SemiBold"/>
              <a:sym typeface="Besley SemiBold"/>
            </a:endParaRPr>
          </a:p>
        </p:txBody>
      </p:sp>
      <p:sp>
        <p:nvSpPr>
          <p:cNvPr id="3933" name="Google Shape;3933;p74"/>
          <p:cNvSpPr txBox="1"/>
          <p:nvPr/>
        </p:nvSpPr>
        <p:spPr>
          <a:xfrm>
            <a:off x="5726050" y="3415275"/>
            <a:ext cx="2697900" cy="3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a:ea typeface="Assistant"/>
                <a:cs typeface="Assistant"/>
                <a:sym typeface="Assistant"/>
              </a:rPr>
              <a:t>is the increase in followers</a:t>
            </a:r>
            <a:endParaRPr>
              <a:solidFill>
                <a:schemeClr val="dk1"/>
              </a:solidFill>
              <a:latin typeface="Assistant"/>
              <a:ea typeface="Assistant"/>
              <a:cs typeface="Assistant"/>
              <a:sym typeface="Assistant"/>
            </a:endParaRPr>
          </a:p>
        </p:txBody>
      </p:sp>
      <p:sp>
        <p:nvSpPr>
          <p:cNvPr id="3934" name="Google Shape;3934;p74"/>
          <p:cNvSpPr txBox="1"/>
          <p:nvPr/>
        </p:nvSpPr>
        <p:spPr>
          <a:xfrm>
            <a:off x="5726050" y="3823775"/>
            <a:ext cx="2697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New followers</a:t>
            </a:r>
            <a:r>
              <a:rPr lang="en">
                <a:solidFill>
                  <a:schemeClr val="dk1"/>
                </a:solidFill>
                <a:latin typeface="Assistant"/>
                <a:ea typeface="Assistant"/>
                <a:cs typeface="Assistant"/>
                <a:sym typeface="Assistant"/>
              </a:rPr>
              <a:t>: </a:t>
            </a:r>
            <a:r>
              <a:rPr lang="en">
                <a:solidFill>
                  <a:schemeClr val="dk1"/>
                </a:solidFill>
                <a:latin typeface="Assistant"/>
                <a:ea typeface="Assistant"/>
                <a:cs typeface="Assistant"/>
                <a:sym typeface="Assistant"/>
              </a:rPr>
              <a:t>720,000</a:t>
            </a:r>
            <a:endParaRPr>
              <a:solidFill>
                <a:schemeClr val="dk1"/>
              </a:solidFill>
              <a:latin typeface="Assistant"/>
              <a:ea typeface="Assistant"/>
              <a:cs typeface="Assistant"/>
              <a:sym typeface="Assistant"/>
            </a:endParaRPr>
          </a:p>
          <a:p>
            <a:pPr indent="0" lvl="0" marL="0" rtl="0" algn="l">
              <a:spcBef>
                <a:spcPts val="0"/>
              </a:spcBef>
              <a:spcAft>
                <a:spcPts val="0"/>
              </a:spcAft>
              <a:buNone/>
            </a:pPr>
            <a:r>
              <a:rPr b="1" lang="en">
                <a:solidFill>
                  <a:schemeClr val="dk1"/>
                </a:solidFill>
                <a:latin typeface="Assistant"/>
                <a:ea typeface="Assistant"/>
                <a:cs typeface="Assistant"/>
                <a:sym typeface="Assistant"/>
              </a:rPr>
              <a:t>Lost followers</a:t>
            </a:r>
            <a:r>
              <a:rPr lang="en">
                <a:solidFill>
                  <a:schemeClr val="dk1"/>
                </a:solidFill>
                <a:latin typeface="Assistant"/>
                <a:ea typeface="Assistant"/>
                <a:cs typeface="Assistant"/>
                <a:sym typeface="Assistant"/>
              </a:rPr>
              <a:t>: 5,500</a:t>
            </a:r>
            <a:endParaRPr>
              <a:solidFill>
                <a:schemeClr val="dk1"/>
              </a:solidFill>
              <a:latin typeface="Assistant"/>
              <a:ea typeface="Assistant"/>
              <a:cs typeface="Assistant"/>
              <a:sym typeface="Assistant"/>
            </a:endParaRPr>
          </a:p>
        </p:txBody>
      </p:sp>
      <p:sp>
        <p:nvSpPr>
          <p:cNvPr id="3935" name="Google Shape;3935;p74"/>
          <p:cNvSpPr/>
          <p:nvPr/>
        </p:nvSpPr>
        <p:spPr>
          <a:xfrm>
            <a:off x="3892675" y="3529425"/>
            <a:ext cx="9348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60</a:t>
            </a:r>
            <a:r>
              <a:rPr i="1" lang="en">
                <a:solidFill>
                  <a:schemeClr val="dk1"/>
                </a:solidFill>
                <a:latin typeface="Besley SemiBold"/>
                <a:ea typeface="Besley SemiBold"/>
                <a:cs typeface="Besley SemiBold"/>
                <a:sym typeface="Besley SemiBold"/>
              </a:rPr>
              <a:t>,300</a:t>
            </a:r>
            <a:endParaRPr i="1">
              <a:solidFill>
                <a:schemeClr val="dk1"/>
              </a:solidFill>
              <a:latin typeface="Besley SemiBold"/>
              <a:ea typeface="Besley SemiBold"/>
              <a:cs typeface="Besley SemiBold"/>
              <a:sym typeface="Besley SemiBold"/>
            </a:endParaRPr>
          </a:p>
        </p:txBody>
      </p:sp>
      <p:sp>
        <p:nvSpPr>
          <p:cNvPr id="3936" name="Google Shape;3936;p74"/>
          <p:cNvSpPr/>
          <p:nvPr/>
        </p:nvSpPr>
        <p:spPr>
          <a:xfrm>
            <a:off x="3892675" y="3857875"/>
            <a:ext cx="9348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40</a:t>
            </a:r>
            <a:r>
              <a:rPr i="1" lang="en">
                <a:solidFill>
                  <a:schemeClr val="dk1"/>
                </a:solidFill>
                <a:latin typeface="Besley SemiBold"/>
                <a:ea typeface="Besley SemiBold"/>
                <a:cs typeface="Besley SemiBold"/>
                <a:sym typeface="Besley SemiBold"/>
              </a:rPr>
              <a:t>,620</a:t>
            </a:r>
            <a:endParaRPr i="1">
              <a:solidFill>
                <a:schemeClr val="dk1"/>
              </a:solidFill>
              <a:latin typeface="Besley SemiBold"/>
              <a:ea typeface="Besley SemiBold"/>
              <a:cs typeface="Besley SemiBold"/>
              <a:sym typeface="Besley SemiBold"/>
            </a:endParaRPr>
          </a:p>
        </p:txBody>
      </p:sp>
      <p:sp>
        <p:nvSpPr>
          <p:cNvPr id="3937" name="Google Shape;3937;p74"/>
          <p:cNvSpPr/>
          <p:nvPr/>
        </p:nvSpPr>
        <p:spPr>
          <a:xfrm>
            <a:off x="3892675" y="4186325"/>
            <a:ext cx="9348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Besley SemiBold"/>
                <a:ea typeface="Besley SemiBold"/>
                <a:cs typeface="Besley SemiBold"/>
                <a:sym typeface="Besley SemiBold"/>
              </a:rPr>
              <a:t>10</a:t>
            </a:r>
            <a:r>
              <a:rPr i="1" lang="en">
                <a:solidFill>
                  <a:schemeClr val="dk1"/>
                </a:solidFill>
                <a:latin typeface="Besley SemiBold"/>
                <a:ea typeface="Besley SemiBold"/>
                <a:cs typeface="Besley SemiBold"/>
                <a:sym typeface="Besley SemiBold"/>
              </a:rPr>
              <a:t>,200</a:t>
            </a:r>
            <a:endParaRPr i="1">
              <a:solidFill>
                <a:schemeClr val="dk1"/>
              </a:solidFill>
              <a:latin typeface="Besley SemiBold"/>
              <a:ea typeface="Besley SemiBold"/>
              <a:cs typeface="Besley SemiBold"/>
              <a:sym typeface="Besley SemiBold"/>
            </a:endParaRPr>
          </a:p>
        </p:txBody>
      </p:sp>
      <p:sp>
        <p:nvSpPr>
          <p:cNvPr id="3938" name="Google Shape;3938;p74"/>
          <p:cNvSpPr txBox="1"/>
          <p:nvPr/>
        </p:nvSpPr>
        <p:spPr>
          <a:xfrm>
            <a:off x="737170" y="1087600"/>
            <a:ext cx="1777500" cy="69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esley SemiBold"/>
                <a:ea typeface="Besley SemiBold"/>
                <a:cs typeface="Besley SemiBold"/>
                <a:sym typeface="Besley SemiBold"/>
              </a:rPr>
              <a:t>AUDIENCE GROWTH</a:t>
            </a:r>
            <a:endParaRPr sz="2000">
              <a:solidFill>
                <a:schemeClr val="dk1"/>
              </a:solidFill>
              <a:latin typeface="Besley SemiBold"/>
              <a:ea typeface="Besley SemiBold"/>
              <a:cs typeface="Besley SemiBold"/>
              <a:sym typeface="Besley SemiBold"/>
            </a:endParaRPr>
          </a:p>
        </p:txBody>
      </p:sp>
      <p:sp>
        <p:nvSpPr>
          <p:cNvPr id="3939" name="Google Shape;3939;p74"/>
          <p:cNvSpPr/>
          <p:nvPr/>
        </p:nvSpPr>
        <p:spPr>
          <a:xfrm>
            <a:off x="737175" y="3529425"/>
            <a:ext cx="14523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U.S.A</a:t>
            </a:r>
            <a:endParaRPr b="1">
              <a:solidFill>
                <a:schemeClr val="dk1"/>
              </a:solidFill>
              <a:latin typeface="Assistant"/>
              <a:ea typeface="Assistant"/>
              <a:cs typeface="Assistant"/>
              <a:sym typeface="Assistant"/>
            </a:endParaRPr>
          </a:p>
        </p:txBody>
      </p:sp>
      <p:sp>
        <p:nvSpPr>
          <p:cNvPr id="3940" name="Google Shape;3940;p74"/>
          <p:cNvSpPr/>
          <p:nvPr/>
        </p:nvSpPr>
        <p:spPr>
          <a:xfrm>
            <a:off x="737175" y="3857875"/>
            <a:ext cx="14523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Brazil</a:t>
            </a:r>
            <a:endParaRPr b="1">
              <a:solidFill>
                <a:schemeClr val="dk1"/>
              </a:solidFill>
              <a:latin typeface="Assistant"/>
              <a:ea typeface="Assistant"/>
              <a:cs typeface="Assistant"/>
              <a:sym typeface="Assistant"/>
            </a:endParaRPr>
          </a:p>
        </p:txBody>
      </p:sp>
      <p:sp>
        <p:nvSpPr>
          <p:cNvPr id="3941" name="Google Shape;3941;p74"/>
          <p:cNvSpPr/>
          <p:nvPr/>
        </p:nvSpPr>
        <p:spPr>
          <a:xfrm>
            <a:off x="737175" y="4186325"/>
            <a:ext cx="14523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Spain</a:t>
            </a:r>
            <a:endParaRPr b="1">
              <a:solidFill>
                <a:schemeClr val="dk1"/>
              </a:solidFill>
              <a:latin typeface="Assistant"/>
              <a:ea typeface="Assistant"/>
              <a:cs typeface="Assistant"/>
              <a:sym typeface="Assistant"/>
            </a:endParaRPr>
          </a:p>
        </p:txBody>
      </p:sp>
      <p:grpSp>
        <p:nvGrpSpPr>
          <p:cNvPr id="3942" name="Google Shape;3942;p74"/>
          <p:cNvGrpSpPr/>
          <p:nvPr/>
        </p:nvGrpSpPr>
        <p:grpSpPr>
          <a:xfrm>
            <a:off x="1820502" y="3563474"/>
            <a:ext cx="1931198" cy="127497"/>
            <a:chOff x="3530150" y="2790075"/>
            <a:chExt cx="1962600" cy="225300"/>
          </a:xfrm>
        </p:grpSpPr>
        <p:sp>
          <p:nvSpPr>
            <p:cNvPr id="3943" name="Google Shape;3943;p74"/>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4"/>
            <p:cNvSpPr/>
            <p:nvPr/>
          </p:nvSpPr>
          <p:spPr>
            <a:xfrm>
              <a:off x="3535071" y="2794446"/>
              <a:ext cx="13233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74"/>
          <p:cNvGrpSpPr/>
          <p:nvPr/>
        </p:nvGrpSpPr>
        <p:grpSpPr>
          <a:xfrm>
            <a:off x="1820502" y="3891926"/>
            <a:ext cx="1931198" cy="127497"/>
            <a:chOff x="3530150" y="2790075"/>
            <a:chExt cx="1962600" cy="225300"/>
          </a:xfrm>
        </p:grpSpPr>
        <p:sp>
          <p:nvSpPr>
            <p:cNvPr id="3946" name="Google Shape;3946;p74"/>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4"/>
            <p:cNvSpPr/>
            <p:nvPr/>
          </p:nvSpPr>
          <p:spPr>
            <a:xfrm>
              <a:off x="3535071" y="2794446"/>
              <a:ext cx="7182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8" name="Google Shape;3948;p74"/>
          <p:cNvGrpSpPr/>
          <p:nvPr/>
        </p:nvGrpSpPr>
        <p:grpSpPr>
          <a:xfrm>
            <a:off x="1820502" y="4220377"/>
            <a:ext cx="1931198" cy="127497"/>
            <a:chOff x="3530150" y="2790075"/>
            <a:chExt cx="1962600" cy="225300"/>
          </a:xfrm>
        </p:grpSpPr>
        <p:sp>
          <p:nvSpPr>
            <p:cNvPr id="3949" name="Google Shape;3949;p74"/>
            <p:cNvSpPr/>
            <p:nvPr/>
          </p:nvSpPr>
          <p:spPr>
            <a:xfrm>
              <a:off x="3530150" y="2790075"/>
              <a:ext cx="1962600" cy="22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4"/>
            <p:cNvSpPr/>
            <p:nvPr/>
          </p:nvSpPr>
          <p:spPr>
            <a:xfrm>
              <a:off x="3535071" y="2794446"/>
              <a:ext cx="305700" cy="2169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51" name="Google Shape;3951;p74" title="Chart">
            <a:hlinkClick r:id="rId4"/>
          </p:cNvPr>
          <p:cNvPicPr preferRelativeResize="0"/>
          <p:nvPr/>
        </p:nvPicPr>
        <p:blipFill>
          <a:blip r:embed="rId5">
            <a:alphaModFix/>
          </a:blip>
          <a:stretch>
            <a:fillRect/>
          </a:stretch>
        </p:blipFill>
        <p:spPr>
          <a:xfrm>
            <a:off x="2736975" y="1029000"/>
            <a:ext cx="5672003" cy="1589275"/>
          </a:xfrm>
          <a:prstGeom prst="rect">
            <a:avLst/>
          </a:prstGeom>
          <a:noFill/>
          <a:ln>
            <a:noFill/>
          </a:ln>
        </p:spPr>
      </p:pic>
      <p:sp>
        <p:nvSpPr>
          <p:cNvPr id="3952" name="Google Shape;3952;p74"/>
          <p:cNvSpPr/>
          <p:nvPr/>
        </p:nvSpPr>
        <p:spPr>
          <a:xfrm>
            <a:off x="737175" y="1757000"/>
            <a:ext cx="11448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Follow</a:t>
            </a:r>
            <a:endParaRPr b="1">
              <a:solidFill>
                <a:schemeClr val="dk1"/>
              </a:solidFill>
              <a:latin typeface="Assistant"/>
              <a:ea typeface="Assistant"/>
              <a:cs typeface="Assistant"/>
              <a:sym typeface="Assistant"/>
            </a:endParaRPr>
          </a:p>
        </p:txBody>
      </p:sp>
      <p:sp>
        <p:nvSpPr>
          <p:cNvPr id="3953" name="Google Shape;3953;p74"/>
          <p:cNvSpPr/>
          <p:nvPr/>
        </p:nvSpPr>
        <p:spPr>
          <a:xfrm>
            <a:off x="737175" y="2085450"/>
            <a:ext cx="1144800" cy="19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ssistant"/>
                <a:ea typeface="Assistant"/>
                <a:cs typeface="Assistant"/>
                <a:sym typeface="Assistant"/>
              </a:rPr>
              <a:t>Unfollow</a:t>
            </a:r>
            <a:endParaRPr b="1">
              <a:solidFill>
                <a:schemeClr val="dk1"/>
              </a:solidFill>
              <a:latin typeface="Assistant"/>
              <a:ea typeface="Assistant"/>
              <a:cs typeface="Assistant"/>
              <a:sym typeface="Assistant"/>
            </a:endParaRPr>
          </a:p>
        </p:txBody>
      </p:sp>
      <p:cxnSp>
        <p:nvCxnSpPr>
          <p:cNvPr id="3954" name="Google Shape;3954;p74"/>
          <p:cNvCxnSpPr>
            <a:stCxn id="3952" idx="3"/>
          </p:cNvCxnSpPr>
          <p:nvPr/>
        </p:nvCxnSpPr>
        <p:spPr>
          <a:xfrm>
            <a:off x="1881975" y="1854800"/>
            <a:ext cx="660300" cy="6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3955" name="Google Shape;3955;p74"/>
          <p:cNvCxnSpPr/>
          <p:nvPr/>
        </p:nvCxnSpPr>
        <p:spPr>
          <a:xfrm>
            <a:off x="1881975" y="2216850"/>
            <a:ext cx="660300" cy="600"/>
          </a:xfrm>
          <a:prstGeom prst="bentConnector3">
            <a:avLst>
              <a:gd fmla="val 50000" name="adj1"/>
            </a:avLst>
          </a:prstGeom>
          <a:noFill/>
          <a:ln cap="flat" cmpd="sng" w="19050">
            <a:solidFill>
              <a:schemeClr val="dk1"/>
            </a:solidFill>
            <a:prstDash val="dash"/>
            <a:round/>
            <a:headEnd len="med" w="med" type="none"/>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9" name="Shape 3959"/>
        <p:cNvGrpSpPr/>
        <p:nvPr/>
      </p:nvGrpSpPr>
      <p:grpSpPr>
        <a:xfrm>
          <a:off x="0" y="0"/>
          <a:ext cx="0" cy="0"/>
          <a:chOff x="0" y="0"/>
          <a:chExt cx="0" cy="0"/>
        </a:xfrm>
      </p:grpSpPr>
      <p:sp>
        <p:nvSpPr>
          <p:cNvPr id="3960" name="Google Shape;3960;p75"/>
          <p:cNvSpPr txBox="1"/>
          <p:nvPr>
            <p:ph type="title"/>
          </p:nvPr>
        </p:nvSpPr>
        <p:spPr>
          <a:xfrm>
            <a:off x="803200" y="3448249"/>
            <a:ext cx="24402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3961" name="Google Shape;3961;p75"/>
          <p:cNvSpPr txBox="1"/>
          <p:nvPr>
            <p:ph idx="1" type="subTitle"/>
          </p:nvPr>
        </p:nvSpPr>
        <p:spPr>
          <a:xfrm>
            <a:off x="803200" y="3727974"/>
            <a:ext cx="2440200" cy="5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962" name="Google Shape;3962;p75"/>
          <p:cNvSpPr txBox="1"/>
          <p:nvPr>
            <p:ph idx="4" type="title"/>
          </p:nvPr>
        </p:nvSpPr>
        <p:spPr>
          <a:xfrm>
            <a:off x="720000" y="457200"/>
            <a:ext cx="7668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963" name="Google Shape;3963;p75"/>
          <p:cNvSpPr txBox="1"/>
          <p:nvPr>
            <p:ph idx="2" type="title"/>
          </p:nvPr>
        </p:nvSpPr>
        <p:spPr>
          <a:xfrm>
            <a:off x="3351902" y="3448448"/>
            <a:ext cx="24402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3964" name="Google Shape;3964;p75"/>
          <p:cNvSpPr txBox="1"/>
          <p:nvPr>
            <p:ph idx="3" type="subTitle"/>
          </p:nvPr>
        </p:nvSpPr>
        <p:spPr>
          <a:xfrm>
            <a:off x="3351896" y="3729775"/>
            <a:ext cx="2440200" cy="5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3965" name="Google Shape;3965;p75"/>
          <p:cNvPicPr preferRelativeResize="0"/>
          <p:nvPr/>
        </p:nvPicPr>
        <p:blipFill rotWithShape="1">
          <a:blip r:embed="rId3">
            <a:alphaModFix/>
          </a:blip>
          <a:srcRect b="23786" l="42638" r="7740" t="1059"/>
          <a:stretch/>
        </p:blipFill>
        <p:spPr>
          <a:xfrm flipH="1">
            <a:off x="1096253" y="1365767"/>
            <a:ext cx="1852500" cy="1870500"/>
          </a:xfrm>
          <a:prstGeom prst="ellipse">
            <a:avLst/>
          </a:prstGeom>
          <a:noFill/>
          <a:ln cap="flat" cmpd="sng" w="38100">
            <a:solidFill>
              <a:schemeClr val="dk2"/>
            </a:solidFill>
            <a:prstDash val="solid"/>
            <a:round/>
            <a:headEnd len="sm" w="sm" type="none"/>
            <a:tailEnd len="sm" w="sm" type="none"/>
          </a:ln>
          <a:effectLst>
            <a:outerShdw blurRad="114300" rotWithShape="0" algn="bl" dir="5400000" dist="66675">
              <a:srgbClr val="000000">
                <a:alpha val="24000"/>
              </a:srgbClr>
            </a:outerShdw>
          </a:effectLst>
        </p:spPr>
      </p:pic>
      <p:sp>
        <p:nvSpPr>
          <p:cNvPr id="3966" name="Google Shape;3966;p75"/>
          <p:cNvSpPr txBox="1"/>
          <p:nvPr>
            <p:ph idx="5" type="title"/>
          </p:nvPr>
        </p:nvSpPr>
        <p:spPr>
          <a:xfrm>
            <a:off x="5900574" y="3448448"/>
            <a:ext cx="24402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3967" name="Google Shape;3967;p75"/>
          <p:cNvSpPr txBox="1"/>
          <p:nvPr>
            <p:ph idx="6" type="subTitle"/>
          </p:nvPr>
        </p:nvSpPr>
        <p:spPr>
          <a:xfrm>
            <a:off x="5900569" y="3729775"/>
            <a:ext cx="2440200" cy="5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3968" name="Google Shape;3968;p75"/>
          <p:cNvPicPr preferRelativeResize="0"/>
          <p:nvPr/>
        </p:nvPicPr>
        <p:blipFill rotWithShape="1">
          <a:blip r:embed="rId4">
            <a:alphaModFix/>
          </a:blip>
          <a:srcRect b="27308" l="51097" r="1993" t="1502"/>
          <a:stretch/>
        </p:blipFill>
        <p:spPr>
          <a:xfrm flipH="1">
            <a:off x="3646528" y="1365767"/>
            <a:ext cx="1852500" cy="1870500"/>
          </a:xfrm>
          <a:prstGeom prst="ellipse">
            <a:avLst/>
          </a:prstGeom>
          <a:noFill/>
          <a:ln cap="flat" cmpd="sng" w="38100">
            <a:solidFill>
              <a:schemeClr val="dk2"/>
            </a:solidFill>
            <a:prstDash val="solid"/>
            <a:round/>
            <a:headEnd len="sm" w="sm" type="none"/>
            <a:tailEnd len="sm" w="sm" type="none"/>
          </a:ln>
          <a:effectLst>
            <a:outerShdw blurRad="114300" rotWithShape="0" algn="bl" dir="5400000" dist="66675">
              <a:srgbClr val="000000">
                <a:alpha val="24000"/>
              </a:srgbClr>
            </a:outerShdw>
          </a:effectLst>
        </p:spPr>
      </p:pic>
      <p:pic>
        <p:nvPicPr>
          <p:cNvPr id="3969" name="Google Shape;3969;p75"/>
          <p:cNvPicPr preferRelativeResize="0"/>
          <p:nvPr/>
        </p:nvPicPr>
        <p:blipFill rotWithShape="1">
          <a:blip r:embed="rId5">
            <a:alphaModFix/>
          </a:blip>
          <a:srcRect b="46129" l="8090" r="60242" t="5908"/>
          <a:stretch/>
        </p:blipFill>
        <p:spPr>
          <a:xfrm>
            <a:off x="6193597" y="1365767"/>
            <a:ext cx="1852500" cy="1870500"/>
          </a:xfrm>
          <a:prstGeom prst="ellipse">
            <a:avLst/>
          </a:prstGeom>
          <a:noFill/>
          <a:ln cap="flat" cmpd="sng" w="38100">
            <a:solidFill>
              <a:schemeClr val="dk2"/>
            </a:solidFill>
            <a:prstDash val="solid"/>
            <a:round/>
            <a:headEnd len="sm" w="sm" type="none"/>
            <a:tailEnd len="sm" w="sm" type="none"/>
          </a:ln>
          <a:effectLst>
            <a:outerShdw blurRad="114300" rotWithShape="0" algn="bl" dir="5400000" dist="66675">
              <a:srgbClr val="000000">
                <a:alpha val="24000"/>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3" name="Shape 3973"/>
        <p:cNvGrpSpPr/>
        <p:nvPr/>
      </p:nvGrpSpPr>
      <p:grpSpPr>
        <a:xfrm>
          <a:off x="0" y="0"/>
          <a:ext cx="0" cy="0"/>
          <a:chOff x="0" y="0"/>
          <a:chExt cx="0" cy="0"/>
        </a:xfrm>
      </p:grpSpPr>
      <p:sp>
        <p:nvSpPr>
          <p:cNvPr id="3974" name="Google Shape;3974;p76"/>
          <p:cNvSpPr txBox="1"/>
          <p:nvPr>
            <p:ph type="title"/>
          </p:nvPr>
        </p:nvSpPr>
        <p:spPr>
          <a:xfrm>
            <a:off x="4799125" y="1869325"/>
            <a:ext cx="3475800" cy="9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3975" name="Google Shape;3975;p76"/>
          <p:cNvSpPr txBox="1"/>
          <p:nvPr>
            <p:ph idx="1" type="subTitle"/>
          </p:nvPr>
        </p:nvSpPr>
        <p:spPr>
          <a:xfrm>
            <a:off x="4799125" y="2853000"/>
            <a:ext cx="3475800" cy="8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3976" name="Google Shape;3976;p76"/>
          <p:cNvSpPr/>
          <p:nvPr/>
        </p:nvSpPr>
        <p:spPr>
          <a:xfrm>
            <a:off x="2121878" y="3518420"/>
            <a:ext cx="1056678" cy="392523"/>
          </a:xfrm>
          <a:custGeom>
            <a:rect b="b" l="l" r="r" t="t"/>
            <a:pathLst>
              <a:path extrusionOk="0" h="16941" w="41532">
                <a:moveTo>
                  <a:pt x="41274" y="15204"/>
                </a:moveTo>
                <a:cubicBezTo>
                  <a:pt x="41274" y="15204"/>
                  <a:pt x="39506" y="13372"/>
                  <a:pt x="37288" y="11379"/>
                </a:cubicBezTo>
                <a:cubicBezTo>
                  <a:pt x="35038" y="9386"/>
                  <a:pt x="35359" y="7940"/>
                  <a:pt x="35359" y="7940"/>
                </a:cubicBezTo>
                <a:lnTo>
                  <a:pt x="34781" y="0"/>
                </a:lnTo>
                <a:lnTo>
                  <a:pt x="6751" y="0"/>
                </a:lnTo>
                <a:lnTo>
                  <a:pt x="6140" y="7940"/>
                </a:lnTo>
                <a:cubicBezTo>
                  <a:pt x="6140" y="7940"/>
                  <a:pt x="6461" y="9386"/>
                  <a:pt x="4243" y="11379"/>
                </a:cubicBezTo>
                <a:cubicBezTo>
                  <a:pt x="1993" y="13372"/>
                  <a:pt x="258" y="15204"/>
                  <a:pt x="258" y="15204"/>
                </a:cubicBezTo>
                <a:cubicBezTo>
                  <a:pt x="65" y="15526"/>
                  <a:pt x="0" y="15912"/>
                  <a:pt x="0" y="16265"/>
                </a:cubicBezTo>
                <a:cubicBezTo>
                  <a:pt x="0" y="16908"/>
                  <a:pt x="354" y="16940"/>
                  <a:pt x="1897" y="16940"/>
                </a:cubicBezTo>
                <a:lnTo>
                  <a:pt x="39602" y="16940"/>
                </a:lnTo>
                <a:cubicBezTo>
                  <a:pt x="41145" y="16940"/>
                  <a:pt x="41531" y="16908"/>
                  <a:pt x="41531" y="16265"/>
                </a:cubicBezTo>
                <a:cubicBezTo>
                  <a:pt x="41531" y="15912"/>
                  <a:pt x="41435" y="15526"/>
                  <a:pt x="41274" y="15204"/>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6"/>
          <p:cNvSpPr/>
          <p:nvPr/>
        </p:nvSpPr>
        <p:spPr>
          <a:xfrm>
            <a:off x="912349" y="1232551"/>
            <a:ext cx="3475827" cy="2285856"/>
          </a:xfrm>
          <a:custGeom>
            <a:rect b="b" l="l" r="r" t="t"/>
            <a:pathLst>
              <a:path extrusionOk="0" h="89844" w="136615">
                <a:moveTo>
                  <a:pt x="6912" y="0"/>
                </a:moveTo>
                <a:cubicBezTo>
                  <a:pt x="3087" y="0"/>
                  <a:pt x="1" y="3086"/>
                  <a:pt x="1" y="6911"/>
                </a:cubicBezTo>
                <a:lnTo>
                  <a:pt x="1" y="82933"/>
                </a:lnTo>
                <a:cubicBezTo>
                  <a:pt x="1" y="86758"/>
                  <a:pt x="3087" y="89844"/>
                  <a:pt x="6912" y="89844"/>
                </a:cubicBezTo>
                <a:lnTo>
                  <a:pt x="129704" y="89844"/>
                </a:lnTo>
                <a:cubicBezTo>
                  <a:pt x="133529" y="89844"/>
                  <a:pt x="136615" y="86758"/>
                  <a:pt x="136615" y="82933"/>
                </a:cubicBezTo>
                <a:lnTo>
                  <a:pt x="136615" y="6911"/>
                </a:lnTo>
                <a:cubicBezTo>
                  <a:pt x="136615" y="3086"/>
                  <a:pt x="133529" y="0"/>
                  <a:pt x="12970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8" name="Google Shape;3978;p76"/>
          <p:cNvPicPr preferRelativeResize="0"/>
          <p:nvPr/>
        </p:nvPicPr>
        <p:blipFill rotWithShape="1">
          <a:blip r:embed="rId3">
            <a:alphaModFix/>
          </a:blip>
          <a:srcRect b="0" l="189" r="199" t="0"/>
          <a:stretch/>
        </p:blipFill>
        <p:spPr>
          <a:xfrm>
            <a:off x="1038645" y="1335841"/>
            <a:ext cx="3223200" cy="1820100"/>
          </a:xfrm>
          <a:prstGeom prst="roundRect">
            <a:avLst>
              <a:gd fmla="val 3451" name="adj"/>
            </a:avLst>
          </a:prstGeom>
          <a:noFill/>
          <a:ln cap="flat" cmpd="sng" w="9525">
            <a:solidFill>
              <a:schemeClr val="dk1"/>
            </a:solidFill>
            <a:prstDash val="solid"/>
            <a:round/>
            <a:headEnd len="sm" w="sm" type="none"/>
            <a:tailEnd len="sm" w="sm" type="none"/>
          </a:ln>
        </p:spPr>
      </p:pic>
      <p:cxnSp>
        <p:nvCxnSpPr>
          <p:cNvPr id="3979" name="Google Shape;3979;p76"/>
          <p:cNvCxnSpPr/>
          <p:nvPr/>
        </p:nvCxnSpPr>
        <p:spPr>
          <a:xfrm>
            <a:off x="915850" y="3243163"/>
            <a:ext cx="347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3" name="Shape 3983"/>
        <p:cNvGrpSpPr/>
        <p:nvPr/>
      </p:nvGrpSpPr>
      <p:grpSpPr>
        <a:xfrm>
          <a:off x="0" y="0"/>
          <a:ext cx="0" cy="0"/>
          <a:chOff x="0" y="0"/>
          <a:chExt cx="0" cy="0"/>
        </a:xfrm>
      </p:grpSpPr>
      <p:sp>
        <p:nvSpPr>
          <p:cNvPr id="3984" name="Google Shape;3984;p77"/>
          <p:cNvSpPr txBox="1"/>
          <p:nvPr>
            <p:ph type="title"/>
          </p:nvPr>
        </p:nvSpPr>
        <p:spPr>
          <a:xfrm>
            <a:off x="725000" y="645725"/>
            <a:ext cx="4507200" cy="9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985" name="Google Shape;3985;p77"/>
          <p:cNvSpPr txBox="1"/>
          <p:nvPr>
            <p:ph idx="1" type="subTitle"/>
          </p:nvPr>
        </p:nvSpPr>
        <p:spPr>
          <a:xfrm>
            <a:off x="1114850" y="2338575"/>
            <a:ext cx="3727500" cy="9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E6F3FF"/>
              </a:buClr>
              <a:buSzPts val="1100"/>
              <a:buFont typeface="Arial"/>
              <a:buNone/>
            </a:pPr>
            <a:r>
              <a:rPr b="1" lang="en"/>
              <a:t>Does anyone have any questions?</a:t>
            </a:r>
            <a:endParaRPr b="1"/>
          </a:p>
          <a:p>
            <a:pPr indent="0" lvl="0" marL="0" rtl="0" algn="ctr">
              <a:spcBef>
                <a:spcPts val="0"/>
              </a:spcBef>
              <a:spcAft>
                <a:spcPts val="0"/>
              </a:spcAft>
              <a:buClr>
                <a:srgbClr val="E6F3FF"/>
              </a:buClr>
              <a:buSzPts val="1100"/>
              <a:buFont typeface="Arial"/>
              <a:buNone/>
            </a:pPr>
            <a:r>
              <a:rPr lang="en"/>
              <a:t>addyouremail@freepik.com</a:t>
            </a:r>
            <a:endParaRPr/>
          </a:p>
          <a:p>
            <a:pPr indent="0" lvl="0" marL="0" rtl="0" algn="ctr">
              <a:spcBef>
                <a:spcPts val="0"/>
              </a:spcBef>
              <a:spcAft>
                <a:spcPts val="0"/>
              </a:spcAft>
              <a:buClr>
                <a:srgbClr val="E6F3FF"/>
              </a:buClr>
              <a:buSzPts val="1100"/>
              <a:buFont typeface="Arial"/>
              <a:buNone/>
            </a:pPr>
            <a:r>
              <a:rPr lang="en"/>
              <a:t>+91  620 421 838 </a:t>
            </a:r>
            <a:endParaRPr/>
          </a:p>
          <a:p>
            <a:pPr indent="0" lvl="0" marL="0" rtl="0" algn="ctr">
              <a:spcBef>
                <a:spcPts val="0"/>
              </a:spcBef>
              <a:spcAft>
                <a:spcPts val="0"/>
              </a:spcAft>
              <a:buNone/>
            </a:pPr>
            <a:r>
              <a:rPr lang="en"/>
              <a:t>yourwebsite.com</a:t>
            </a:r>
            <a:endParaRPr b="1"/>
          </a:p>
        </p:txBody>
      </p:sp>
      <p:sp>
        <p:nvSpPr>
          <p:cNvPr id="3986" name="Google Shape;3986;p77"/>
          <p:cNvSpPr txBox="1"/>
          <p:nvPr/>
        </p:nvSpPr>
        <p:spPr>
          <a:xfrm>
            <a:off x="1114850" y="4077638"/>
            <a:ext cx="3727500" cy="35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Assistant"/>
                <a:ea typeface="Assistant"/>
                <a:cs typeface="Assistant"/>
                <a:sym typeface="Assistant"/>
              </a:rPr>
              <a:t>Please </a:t>
            </a:r>
            <a:r>
              <a:rPr b="1" lang="en" sz="1100">
                <a:solidFill>
                  <a:schemeClr val="dk1"/>
                </a:solidFill>
                <a:latin typeface="Assistant"/>
                <a:ea typeface="Assistant"/>
                <a:cs typeface="Assistant"/>
                <a:sym typeface="Assistant"/>
              </a:rPr>
              <a:t>keep</a:t>
            </a:r>
            <a:r>
              <a:rPr b="1" lang="en" sz="1100">
                <a:solidFill>
                  <a:schemeClr val="dk1"/>
                </a:solidFill>
                <a:latin typeface="Assistant"/>
                <a:ea typeface="Assistant"/>
                <a:cs typeface="Assistant"/>
                <a:sym typeface="Assistant"/>
              </a:rPr>
              <a:t> this slide for attribution</a:t>
            </a:r>
            <a:endParaRPr b="1" sz="1100">
              <a:solidFill>
                <a:schemeClr val="dk1"/>
              </a:solidFill>
              <a:latin typeface="Assistant"/>
              <a:ea typeface="Assistant"/>
              <a:cs typeface="Assistant"/>
              <a:sym typeface="Assistant"/>
            </a:endParaRPr>
          </a:p>
        </p:txBody>
      </p:sp>
      <p:sp>
        <p:nvSpPr>
          <p:cNvPr id="3987" name="Google Shape;3987;p77"/>
          <p:cNvSpPr/>
          <p:nvPr/>
        </p:nvSpPr>
        <p:spPr>
          <a:xfrm>
            <a:off x="1878224" y="1780688"/>
            <a:ext cx="410970" cy="41142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8" name="Google Shape;3988;p77"/>
          <p:cNvGrpSpPr/>
          <p:nvPr/>
        </p:nvGrpSpPr>
        <p:grpSpPr>
          <a:xfrm>
            <a:off x="2412840" y="1780935"/>
            <a:ext cx="411460" cy="410972"/>
            <a:chOff x="3303268" y="3817349"/>
            <a:chExt cx="346056" cy="345674"/>
          </a:xfrm>
        </p:grpSpPr>
        <p:sp>
          <p:nvSpPr>
            <p:cNvPr id="3989" name="Google Shape;3989;p7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77"/>
          <p:cNvGrpSpPr/>
          <p:nvPr/>
        </p:nvGrpSpPr>
        <p:grpSpPr>
          <a:xfrm>
            <a:off x="2946808" y="1780935"/>
            <a:ext cx="411460" cy="410972"/>
            <a:chOff x="3752358" y="3817349"/>
            <a:chExt cx="346056" cy="345674"/>
          </a:xfrm>
        </p:grpSpPr>
        <p:sp>
          <p:nvSpPr>
            <p:cNvPr id="3994" name="Google Shape;3994;p7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8" name="Google Shape;3998;p77"/>
          <p:cNvGrpSpPr/>
          <p:nvPr/>
        </p:nvGrpSpPr>
        <p:grpSpPr>
          <a:xfrm>
            <a:off x="3480776" y="1780937"/>
            <a:ext cx="411460" cy="410972"/>
            <a:chOff x="2238181" y="4120624"/>
            <a:chExt cx="346056" cy="345674"/>
          </a:xfrm>
        </p:grpSpPr>
        <p:grpSp>
          <p:nvGrpSpPr>
            <p:cNvPr id="3999" name="Google Shape;3999;p77"/>
            <p:cNvGrpSpPr/>
            <p:nvPr/>
          </p:nvGrpSpPr>
          <p:grpSpPr>
            <a:xfrm>
              <a:off x="2309155" y="4177413"/>
              <a:ext cx="203862" cy="231903"/>
              <a:chOff x="1512725" y="258500"/>
              <a:chExt cx="4570900" cy="5199625"/>
            </a:xfrm>
          </p:grpSpPr>
          <p:sp>
            <p:nvSpPr>
              <p:cNvPr id="4000" name="Google Shape;4000;p7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2" name="Google Shape;4002;p7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77"/>
          <p:cNvGrpSpPr/>
          <p:nvPr/>
        </p:nvGrpSpPr>
        <p:grpSpPr>
          <a:xfrm>
            <a:off x="5526556" y="845275"/>
            <a:ext cx="2535319" cy="3452329"/>
            <a:chOff x="9742588" y="645713"/>
            <a:chExt cx="2939500" cy="4002700"/>
          </a:xfrm>
        </p:grpSpPr>
        <p:sp>
          <p:nvSpPr>
            <p:cNvPr id="4004" name="Google Shape;4004;p77"/>
            <p:cNvSpPr/>
            <p:nvPr/>
          </p:nvSpPr>
          <p:spPr>
            <a:xfrm>
              <a:off x="9742588" y="645713"/>
              <a:ext cx="2939500" cy="4002425"/>
            </a:xfrm>
            <a:custGeom>
              <a:rect b="b" l="l" r="r" t="t"/>
              <a:pathLst>
                <a:path extrusionOk="0" h="160097" w="117580">
                  <a:moveTo>
                    <a:pt x="58785" y="0"/>
                  </a:moveTo>
                  <a:cubicBezTo>
                    <a:pt x="50857" y="0"/>
                    <a:pt x="43152" y="1562"/>
                    <a:pt x="35900" y="4624"/>
                  </a:cubicBezTo>
                  <a:cubicBezTo>
                    <a:pt x="28902" y="7590"/>
                    <a:pt x="22621" y="11823"/>
                    <a:pt x="17217" y="17238"/>
                  </a:cubicBezTo>
                  <a:cubicBezTo>
                    <a:pt x="11823" y="22642"/>
                    <a:pt x="7590" y="28923"/>
                    <a:pt x="4624" y="35931"/>
                  </a:cubicBezTo>
                  <a:cubicBezTo>
                    <a:pt x="1563" y="43194"/>
                    <a:pt x="1" y="50899"/>
                    <a:pt x="1" y="58837"/>
                  </a:cubicBezTo>
                  <a:lnTo>
                    <a:pt x="1" y="160097"/>
                  </a:lnTo>
                  <a:lnTo>
                    <a:pt x="117579" y="160097"/>
                  </a:lnTo>
                  <a:lnTo>
                    <a:pt x="117579" y="58837"/>
                  </a:lnTo>
                  <a:cubicBezTo>
                    <a:pt x="117569" y="50899"/>
                    <a:pt x="116006" y="43194"/>
                    <a:pt x="112945" y="35931"/>
                  </a:cubicBezTo>
                  <a:cubicBezTo>
                    <a:pt x="109990" y="28923"/>
                    <a:pt x="105746" y="22631"/>
                    <a:pt x="100342" y="17238"/>
                  </a:cubicBezTo>
                  <a:cubicBezTo>
                    <a:pt x="94948" y="11823"/>
                    <a:pt x="88657" y="7590"/>
                    <a:pt x="81658" y="4624"/>
                  </a:cubicBezTo>
                  <a:cubicBezTo>
                    <a:pt x="74417" y="1552"/>
                    <a:pt x="66712" y="0"/>
                    <a:pt x="58785" y="0"/>
                  </a:cubicBezTo>
                  <a:close/>
                </a:path>
              </a:pathLst>
            </a:custGeom>
            <a:solidFill>
              <a:schemeClr val="dk2"/>
            </a:solidFill>
            <a:ln cap="flat" cmpd="sng" w="1143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7"/>
            <p:cNvSpPr/>
            <p:nvPr/>
          </p:nvSpPr>
          <p:spPr>
            <a:xfrm>
              <a:off x="10893950" y="727238"/>
              <a:ext cx="1457225" cy="3894525"/>
            </a:xfrm>
            <a:custGeom>
              <a:rect b="b" l="l" r="r" t="t"/>
              <a:pathLst>
                <a:path extrusionOk="0" h="155781" w="58289">
                  <a:moveTo>
                    <a:pt x="20922" y="1"/>
                  </a:moveTo>
                  <a:lnTo>
                    <a:pt x="14430" y="4149"/>
                  </a:lnTo>
                  <a:lnTo>
                    <a:pt x="2080" y="7738"/>
                  </a:lnTo>
                  <a:lnTo>
                    <a:pt x="0" y="155379"/>
                  </a:lnTo>
                  <a:lnTo>
                    <a:pt x="24542" y="155780"/>
                  </a:lnTo>
                  <a:lnTo>
                    <a:pt x="31372" y="145225"/>
                  </a:lnTo>
                  <a:lnTo>
                    <a:pt x="40344" y="102474"/>
                  </a:lnTo>
                  <a:lnTo>
                    <a:pt x="58288" y="93629"/>
                  </a:lnTo>
                  <a:lnTo>
                    <a:pt x="58288" y="68169"/>
                  </a:lnTo>
                  <a:lnTo>
                    <a:pt x="55122" y="44809"/>
                  </a:lnTo>
                  <a:cubicBezTo>
                    <a:pt x="55122" y="44809"/>
                    <a:pt x="40470" y="15254"/>
                    <a:pt x="40470" y="14863"/>
                  </a:cubicBezTo>
                  <a:cubicBezTo>
                    <a:pt x="40470" y="14462"/>
                    <a:pt x="20922" y="1"/>
                    <a:pt x="20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7"/>
            <p:cNvSpPr/>
            <p:nvPr/>
          </p:nvSpPr>
          <p:spPr>
            <a:xfrm>
              <a:off x="11352050" y="692938"/>
              <a:ext cx="1305750" cy="3929075"/>
            </a:xfrm>
            <a:custGeom>
              <a:rect b="b" l="l" r="r" t="t"/>
              <a:pathLst>
                <a:path extrusionOk="0" h="157163" w="52230">
                  <a:moveTo>
                    <a:pt x="7907" y="1"/>
                  </a:moveTo>
                  <a:cubicBezTo>
                    <a:pt x="8340" y="106"/>
                    <a:pt x="8771" y="215"/>
                    <a:pt x="9200" y="330"/>
                  </a:cubicBezTo>
                  <a:lnTo>
                    <a:pt x="9200" y="330"/>
                  </a:lnTo>
                  <a:cubicBezTo>
                    <a:pt x="9202" y="329"/>
                    <a:pt x="9204" y="329"/>
                    <a:pt x="9205" y="328"/>
                  </a:cubicBezTo>
                  <a:cubicBezTo>
                    <a:pt x="8783" y="212"/>
                    <a:pt x="8350" y="106"/>
                    <a:pt x="7907" y="1"/>
                  </a:cubicBezTo>
                  <a:close/>
                  <a:moveTo>
                    <a:pt x="9200" y="330"/>
                  </a:moveTo>
                  <a:cubicBezTo>
                    <a:pt x="5824" y="1575"/>
                    <a:pt x="2733" y="3380"/>
                    <a:pt x="1" y="5627"/>
                  </a:cubicBezTo>
                  <a:cubicBezTo>
                    <a:pt x="9195" y="9174"/>
                    <a:pt x="16658" y="16299"/>
                    <a:pt x="19729" y="26495"/>
                  </a:cubicBezTo>
                  <a:cubicBezTo>
                    <a:pt x="20500" y="29018"/>
                    <a:pt x="20521" y="30274"/>
                    <a:pt x="22157" y="37927"/>
                  </a:cubicBezTo>
                  <a:cubicBezTo>
                    <a:pt x="23783" y="45580"/>
                    <a:pt x="35489" y="54879"/>
                    <a:pt x="35489" y="54879"/>
                  </a:cubicBezTo>
                  <a:cubicBezTo>
                    <a:pt x="35943" y="55439"/>
                    <a:pt x="35848" y="56272"/>
                    <a:pt x="35246" y="56705"/>
                  </a:cubicBezTo>
                  <a:lnTo>
                    <a:pt x="30686" y="60041"/>
                  </a:lnTo>
                  <a:cubicBezTo>
                    <a:pt x="29799" y="60685"/>
                    <a:pt x="29641" y="61941"/>
                    <a:pt x="30316" y="62785"/>
                  </a:cubicBezTo>
                  <a:lnTo>
                    <a:pt x="32955" y="66068"/>
                  </a:lnTo>
                  <a:lnTo>
                    <a:pt x="31076" y="68686"/>
                  </a:lnTo>
                  <a:cubicBezTo>
                    <a:pt x="31076" y="68686"/>
                    <a:pt x="32829" y="69836"/>
                    <a:pt x="32765" y="72549"/>
                  </a:cubicBezTo>
                  <a:cubicBezTo>
                    <a:pt x="32734" y="73826"/>
                    <a:pt x="30760" y="75526"/>
                    <a:pt x="33166" y="78450"/>
                  </a:cubicBezTo>
                  <a:cubicBezTo>
                    <a:pt x="38402" y="84857"/>
                    <a:pt x="35468" y="88383"/>
                    <a:pt x="34338" y="88826"/>
                  </a:cubicBezTo>
                  <a:cubicBezTo>
                    <a:pt x="24690" y="92668"/>
                    <a:pt x="9343" y="83063"/>
                    <a:pt x="5152" y="111826"/>
                  </a:cubicBezTo>
                  <a:cubicBezTo>
                    <a:pt x="4001" y="119701"/>
                    <a:pt x="4318" y="146238"/>
                    <a:pt x="4519" y="157163"/>
                  </a:cubicBezTo>
                  <a:lnTo>
                    <a:pt x="52230" y="157163"/>
                  </a:lnTo>
                  <a:lnTo>
                    <a:pt x="52230" y="56462"/>
                  </a:lnTo>
                  <a:cubicBezTo>
                    <a:pt x="52219" y="29548"/>
                    <a:pt x="33963" y="6937"/>
                    <a:pt x="9200" y="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7"/>
            <p:cNvSpPr/>
            <p:nvPr/>
          </p:nvSpPr>
          <p:spPr>
            <a:xfrm>
              <a:off x="11493775" y="688988"/>
              <a:ext cx="30625" cy="6625"/>
            </a:xfrm>
            <a:custGeom>
              <a:rect b="b" l="l" r="r" t="t"/>
              <a:pathLst>
                <a:path extrusionOk="0" h="265" w="1225">
                  <a:moveTo>
                    <a:pt x="1225" y="264"/>
                  </a:moveTo>
                  <a:cubicBezTo>
                    <a:pt x="813" y="169"/>
                    <a:pt x="412" y="85"/>
                    <a:pt x="0" y="0"/>
                  </a:cubicBezTo>
                  <a:cubicBezTo>
                    <a:pt x="412" y="85"/>
                    <a:pt x="813" y="169"/>
                    <a:pt x="1225" y="264"/>
                  </a:cubicBezTo>
                  <a:close/>
                </a:path>
              </a:pathLst>
            </a:custGeom>
            <a:solidFill>
              <a:srgbClr val="3644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7"/>
            <p:cNvSpPr/>
            <p:nvPr/>
          </p:nvSpPr>
          <p:spPr>
            <a:xfrm>
              <a:off x="11416975" y="675788"/>
              <a:ext cx="25625" cy="3975"/>
            </a:xfrm>
            <a:custGeom>
              <a:rect b="b" l="l" r="r" t="t"/>
              <a:pathLst>
                <a:path extrusionOk="0" h="159" w="1025">
                  <a:moveTo>
                    <a:pt x="1024" y="159"/>
                  </a:moveTo>
                  <a:lnTo>
                    <a:pt x="1" y="1"/>
                  </a:lnTo>
                  <a:close/>
                </a:path>
              </a:pathLst>
            </a:custGeom>
            <a:solidFill>
              <a:srgbClr val="3644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7"/>
            <p:cNvSpPr/>
            <p:nvPr/>
          </p:nvSpPr>
          <p:spPr>
            <a:xfrm>
              <a:off x="11420675" y="697163"/>
              <a:ext cx="1090400" cy="3921150"/>
            </a:xfrm>
            <a:custGeom>
              <a:rect b="b" l="l" r="r" t="t"/>
              <a:pathLst>
                <a:path extrusionOk="0" h="156846" w="43616">
                  <a:moveTo>
                    <a:pt x="23537" y="8303"/>
                  </a:moveTo>
                  <a:lnTo>
                    <a:pt x="23537" y="8303"/>
                  </a:lnTo>
                  <a:cubicBezTo>
                    <a:pt x="23545" y="8308"/>
                    <a:pt x="23552" y="8313"/>
                    <a:pt x="23560" y="8318"/>
                  </a:cubicBezTo>
                  <a:lnTo>
                    <a:pt x="23560" y="8318"/>
                  </a:lnTo>
                  <a:cubicBezTo>
                    <a:pt x="23546" y="8318"/>
                    <a:pt x="23542" y="8309"/>
                    <a:pt x="23537" y="8303"/>
                  </a:cubicBezTo>
                  <a:close/>
                  <a:moveTo>
                    <a:pt x="7991" y="96215"/>
                  </a:moveTo>
                  <a:lnTo>
                    <a:pt x="7991" y="156202"/>
                  </a:lnTo>
                  <a:lnTo>
                    <a:pt x="2280" y="156202"/>
                  </a:lnTo>
                  <a:cubicBezTo>
                    <a:pt x="2090" y="145066"/>
                    <a:pt x="1784" y="119173"/>
                    <a:pt x="2914" y="111436"/>
                  </a:cubicBezTo>
                  <a:cubicBezTo>
                    <a:pt x="3916" y="104627"/>
                    <a:pt x="5574" y="99635"/>
                    <a:pt x="7991" y="96215"/>
                  </a:cubicBezTo>
                  <a:close/>
                  <a:moveTo>
                    <a:pt x="11865" y="92446"/>
                  </a:moveTo>
                  <a:lnTo>
                    <a:pt x="11865" y="156202"/>
                  </a:lnTo>
                  <a:lnTo>
                    <a:pt x="8645" y="156202"/>
                  </a:lnTo>
                  <a:lnTo>
                    <a:pt x="8645" y="95349"/>
                  </a:lnTo>
                  <a:cubicBezTo>
                    <a:pt x="9616" y="94156"/>
                    <a:pt x="10672" y="93206"/>
                    <a:pt x="11865" y="92446"/>
                  </a:cubicBezTo>
                  <a:close/>
                  <a:moveTo>
                    <a:pt x="23529" y="89976"/>
                  </a:moveTo>
                  <a:lnTo>
                    <a:pt x="23529" y="156202"/>
                  </a:lnTo>
                  <a:lnTo>
                    <a:pt x="12540" y="156202"/>
                  </a:lnTo>
                  <a:lnTo>
                    <a:pt x="12540" y="92045"/>
                  </a:lnTo>
                  <a:cubicBezTo>
                    <a:pt x="15897" y="90198"/>
                    <a:pt x="19697" y="90092"/>
                    <a:pt x="23370" y="89976"/>
                  </a:cubicBezTo>
                  <a:close/>
                  <a:moveTo>
                    <a:pt x="6640" y="697"/>
                  </a:moveTo>
                  <a:cubicBezTo>
                    <a:pt x="9363" y="1426"/>
                    <a:pt x="12055" y="2365"/>
                    <a:pt x="14641" y="3484"/>
                  </a:cubicBezTo>
                  <a:cubicBezTo>
                    <a:pt x="14715" y="3526"/>
                    <a:pt x="14778" y="3547"/>
                    <a:pt x="14863" y="3589"/>
                  </a:cubicBezTo>
                  <a:cubicBezTo>
                    <a:pt x="15031" y="3674"/>
                    <a:pt x="15190" y="3748"/>
                    <a:pt x="15359" y="3843"/>
                  </a:cubicBezTo>
                  <a:cubicBezTo>
                    <a:pt x="15454" y="3896"/>
                    <a:pt x="15549" y="3938"/>
                    <a:pt x="15644" y="3991"/>
                  </a:cubicBezTo>
                  <a:cubicBezTo>
                    <a:pt x="15781" y="4064"/>
                    <a:pt x="15929" y="4128"/>
                    <a:pt x="16076" y="4212"/>
                  </a:cubicBezTo>
                  <a:cubicBezTo>
                    <a:pt x="16193" y="4276"/>
                    <a:pt x="16309" y="4339"/>
                    <a:pt x="16446" y="4413"/>
                  </a:cubicBezTo>
                  <a:cubicBezTo>
                    <a:pt x="16562" y="4476"/>
                    <a:pt x="16668" y="4529"/>
                    <a:pt x="16784" y="4592"/>
                  </a:cubicBezTo>
                  <a:cubicBezTo>
                    <a:pt x="16931" y="4677"/>
                    <a:pt x="17079" y="4761"/>
                    <a:pt x="17238" y="4846"/>
                  </a:cubicBezTo>
                  <a:cubicBezTo>
                    <a:pt x="17311" y="4898"/>
                    <a:pt x="17406" y="4941"/>
                    <a:pt x="17491" y="4993"/>
                  </a:cubicBezTo>
                  <a:cubicBezTo>
                    <a:pt x="17660" y="5078"/>
                    <a:pt x="17818" y="5183"/>
                    <a:pt x="17976" y="5278"/>
                  </a:cubicBezTo>
                  <a:lnTo>
                    <a:pt x="18177" y="5394"/>
                  </a:lnTo>
                  <a:cubicBezTo>
                    <a:pt x="18388" y="5521"/>
                    <a:pt x="18578" y="5648"/>
                    <a:pt x="18779" y="5785"/>
                  </a:cubicBezTo>
                  <a:cubicBezTo>
                    <a:pt x="18810" y="5796"/>
                    <a:pt x="18821" y="5806"/>
                    <a:pt x="18842" y="5817"/>
                  </a:cubicBezTo>
                  <a:cubicBezTo>
                    <a:pt x="30738" y="13258"/>
                    <a:pt x="38602" y="26020"/>
                    <a:pt x="39869" y="40006"/>
                  </a:cubicBezTo>
                  <a:lnTo>
                    <a:pt x="39869" y="40038"/>
                  </a:lnTo>
                  <a:cubicBezTo>
                    <a:pt x="39932" y="40798"/>
                    <a:pt x="39985" y="41579"/>
                    <a:pt x="40016" y="42350"/>
                  </a:cubicBezTo>
                  <a:lnTo>
                    <a:pt x="40016" y="42423"/>
                  </a:lnTo>
                  <a:cubicBezTo>
                    <a:pt x="40027" y="42951"/>
                    <a:pt x="40038" y="43490"/>
                    <a:pt x="40038" y="44017"/>
                  </a:cubicBezTo>
                  <a:lnTo>
                    <a:pt x="40038" y="156202"/>
                  </a:lnTo>
                  <a:lnTo>
                    <a:pt x="24194" y="156202"/>
                  </a:lnTo>
                  <a:lnTo>
                    <a:pt x="24194" y="89966"/>
                  </a:lnTo>
                  <a:cubicBezTo>
                    <a:pt x="27044" y="89871"/>
                    <a:pt x="29588" y="89702"/>
                    <a:pt x="31857" y="88794"/>
                  </a:cubicBezTo>
                  <a:cubicBezTo>
                    <a:pt x="32522" y="88530"/>
                    <a:pt x="33388" y="87612"/>
                    <a:pt x="33746" y="86229"/>
                  </a:cubicBezTo>
                  <a:cubicBezTo>
                    <a:pt x="34169" y="84582"/>
                    <a:pt x="34010" y="81806"/>
                    <a:pt x="30812" y="77943"/>
                  </a:cubicBezTo>
                  <a:cubicBezTo>
                    <a:pt x="29176" y="75948"/>
                    <a:pt x="29693" y="74660"/>
                    <a:pt x="30158" y="73510"/>
                  </a:cubicBezTo>
                  <a:cubicBezTo>
                    <a:pt x="30326" y="73077"/>
                    <a:pt x="30485" y="72665"/>
                    <a:pt x="30495" y="72275"/>
                  </a:cubicBezTo>
                  <a:cubicBezTo>
                    <a:pt x="30548" y="70058"/>
                    <a:pt x="29471" y="68823"/>
                    <a:pt x="28944" y="68369"/>
                  </a:cubicBezTo>
                  <a:lnTo>
                    <a:pt x="30780" y="65804"/>
                  </a:lnTo>
                  <a:lnTo>
                    <a:pt x="27983" y="62331"/>
                  </a:lnTo>
                  <a:cubicBezTo>
                    <a:pt x="27698" y="61993"/>
                    <a:pt x="27582" y="61571"/>
                    <a:pt x="27645" y="61138"/>
                  </a:cubicBezTo>
                  <a:cubicBezTo>
                    <a:pt x="27719" y="60695"/>
                    <a:pt x="27930" y="60326"/>
                    <a:pt x="28279" y="60062"/>
                  </a:cubicBezTo>
                  <a:lnTo>
                    <a:pt x="32839" y="56758"/>
                  </a:lnTo>
                  <a:cubicBezTo>
                    <a:pt x="33187" y="56494"/>
                    <a:pt x="33430" y="56103"/>
                    <a:pt x="33483" y="55671"/>
                  </a:cubicBezTo>
                  <a:cubicBezTo>
                    <a:pt x="33535" y="55238"/>
                    <a:pt x="33419" y="54795"/>
                    <a:pt x="33134" y="54457"/>
                  </a:cubicBezTo>
                  <a:lnTo>
                    <a:pt x="33113" y="54425"/>
                  </a:lnTo>
                  <a:lnTo>
                    <a:pt x="33081" y="54404"/>
                  </a:lnTo>
                  <a:cubicBezTo>
                    <a:pt x="33029" y="54362"/>
                    <a:pt x="28025" y="50382"/>
                    <a:pt x="24173" y="45558"/>
                  </a:cubicBezTo>
                  <a:lnTo>
                    <a:pt x="24173" y="41136"/>
                  </a:lnTo>
                  <a:cubicBezTo>
                    <a:pt x="24173" y="33092"/>
                    <a:pt x="21935" y="25260"/>
                    <a:pt x="17702" y="18483"/>
                  </a:cubicBezTo>
                  <a:cubicBezTo>
                    <a:pt x="13670" y="12066"/>
                    <a:pt x="8023" y="6809"/>
                    <a:pt x="1341" y="3273"/>
                  </a:cubicBezTo>
                  <a:cubicBezTo>
                    <a:pt x="3030" y="2249"/>
                    <a:pt x="4803" y="1383"/>
                    <a:pt x="6640" y="697"/>
                  </a:cubicBezTo>
                  <a:close/>
                  <a:moveTo>
                    <a:pt x="23560" y="8318"/>
                  </a:moveTo>
                  <a:cubicBezTo>
                    <a:pt x="26430" y="10234"/>
                    <a:pt x="29122" y="12391"/>
                    <a:pt x="31635" y="14810"/>
                  </a:cubicBezTo>
                  <a:cubicBezTo>
                    <a:pt x="38940" y="23181"/>
                    <a:pt x="42961" y="33937"/>
                    <a:pt x="42961" y="45062"/>
                  </a:cubicBezTo>
                  <a:lnTo>
                    <a:pt x="42961" y="156202"/>
                  </a:lnTo>
                  <a:lnTo>
                    <a:pt x="40703" y="156202"/>
                  </a:lnTo>
                  <a:lnTo>
                    <a:pt x="40703" y="44007"/>
                  </a:lnTo>
                  <a:cubicBezTo>
                    <a:pt x="40703" y="43183"/>
                    <a:pt x="40671" y="42371"/>
                    <a:pt x="40629" y="41547"/>
                  </a:cubicBezTo>
                  <a:cubicBezTo>
                    <a:pt x="40206" y="33673"/>
                    <a:pt x="37779" y="26073"/>
                    <a:pt x="33535" y="19433"/>
                  </a:cubicBezTo>
                  <a:cubicBezTo>
                    <a:pt x="33377" y="19191"/>
                    <a:pt x="33219" y="18948"/>
                    <a:pt x="33060" y="18695"/>
                  </a:cubicBezTo>
                  <a:cubicBezTo>
                    <a:pt x="33008" y="18621"/>
                    <a:pt x="32955" y="18536"/>
                    <a:pt x="32902" y="18473"/>
                  </a:cubicBezTo>
                  <a:cubicBezTo>
                    <a:pt x="32786" y="18304"/>
                    <a:pt x="32670" y="18146"/>
                    <a:pt x="32554" y="17977"/>
                  </a:cubicBezTo>
                  <a:cubicBezTo>
                    <a:pt x="32490" y="17882"/>
                    <a:pt x="32438" y="17797"/>
                    <a:pt x="32374" y="17713"/>
                  </a:cubicBezTo>
                  <a:cubicBezTo>
                    <a:pt x="32269" y="17555"/>
                    <a:pt x="32142" y="17407"/>
                    <a:pt x="32047" y="17248"/>
                  </a:cubicBezTo>
                  <a:cubicBezTo>
                    <a:pt x="31973" y="17153"/>
                    <a:pt x="31910" y="17080"/>
                    <a:pt x="31857" y="16985"/>
                  </a:cubicBezTo>
                  <a:lnTo>
                    <a:pt x="31498" y="16510"/>
                  </a:lnTo>
                  <a:cubicBezTo>
                    <a:pt x="31445" y="16425"/>
                    <a:pt x="31382" y="16351"/>
                    <a:pt x="31329" y="16288"/>
                  </a:cubicBezTo>
                  <a:cubicBezTo>
                    <a:pt x="31171" y="16077"/>
                    <a:pt x="31013" y="15876"/>
                    <a:pt x="30854" y="15676"/>
                  </a:cubicBezTo>
                  <a:cubicBezTo>
                    <a:pt x="30823" y="15655"/>
                    <a:pt x="30812" y="15623"/>
                    <a:pt x="30791" y="15602"/>
                  </a:cubicBezTo>
                  <a:cubicBezTo>
                    <a:pt x="30601" y="15370"/>
                    <a:pt x="30421" y="15137"/>
                    <a:pt x="30231" y="14916"/>
                  </a:cubicBezTo>
                  <a:cubicBezTo>
                    <a:pt x="30179" y="14842"/>
                    <a:pt x="30126" y="14789"/>
                    <a:pt x="30073" y="14726"/>
                  </a:cubicBezTo>
                  <a:cubicBezTo>
                    <a:pt x="29946" y="14567"/>
                    <a:pt x="29799" y="14409"/>
                    <a:pt x="29661" y="14240"/>
                  </a:cubicBezTo>
                  <a:lnTo>
                    <a:pt x="29471" y="13997"/>
                  </a:lnTo>
                  <a:cubicBezTo>
                    <a:pt x="29334" y="13860"/>
                    <a:pt x="29218" y="13712"/>
                    <a:pt x="29081" y="13565"/>
                  </a:cubicBezTo>
                  <a:cubicBezTo>
                    <a:pt x="29018" y="13491"/>
                    <a:pt x="28944" y="13406"/>
                    <a:pt x="28870" y="13332"/>
                  </a:cubicBezTo>
                  <a:lnTo>
                    <a:pt x="28479" y="12889"/>
                  </a:lnTo>
                  <a:cubicBezTo>
                    <a:pt x="28416" y="12826"/>
                    <a:pt x="28342" y="12752"/>
                    <a:pt x="28279" y="12678"/>
                  </a:cubicBezTo>
                  <a:cubicBezTo>
                    <a:pt x="28120" y="12509"/>
                    <a:pt x="27951" y="12340"/>
                    <a:pt x="27793" y="12171"/>
                  </a:cubicBezTo>
                  <a:cubicBezTo>
                    <a:pt x="27751" y="12129"/>
                    <a:pt x="27709" y="12087"/>
                    <a:pt x="27688" y="12045"/>
                  </a:cubicBezTo>
                  <a:cubicBezTo>
                    <a:pt x="27487" y="11833"/>
                    <a:pt x="27276" y="11643"/>
                    <a:pt x="27065" y="11432"/>
                  </a:cubicBezTo>
                  <a:cubicBezTo>
                    <a:pt x="27012" y="11380"/>
                    <a:pt x="26959" y="11337"/>
                    <a:pt x="26906" y="11285"/>
                  </a:cubicBezTo>
                  <a:cubicBezTo>
                    <a:pt x="26748" y="11126"/>
                    <a:pt x="26590" y="10978"/>
                    <a:pt x="26431" y="10820"/>
                  </a:cubicBezTo>
                  <a:cubicBezTo>
                    <a:pt x="26358" y="10757"/>
                    <a:pt x="26284" y="10693"/>
                    <a:pt x="26210" y="10609"/>
                  </a:cubicBezTo>
                  <a:cubicBezTo>
                    <a:pt x="26062" y="10482"/>
                    <a:pt x="25935" y="10345"/>
                    <a:pt x="25788" y="10218"/>
                  </a:cubicBezTo>
                  <a:cubicBezTo>
                    <a:pt x="25703" y="10145"/>
                    <a:pt x="25629" y="10071"/>
                    <a:pt x="25545" y="10007"/>
                  </a:cubicBezTo>
                  <a:cubicBezTo>
                    <a:pt x="25408" y="9870"/>
                    <a:pt x="25260" y="9754"/>
                    <a:pt x="25112" y="9617"/>
                  </a:cubicBezTo>
                  <a:cubicBezTo>
                    <a:pt x="25038" y="9553"/>
                    <a:pt x="24964" y="9490"/>
                    <a:pt x="24890" y="9427"/>
                  </a:cubicBezTo>
                  <a:cubicBezTo>
                    <a:pt x="24721" y="9279"/>
                    <a:pt x="24563" y="9131"/>
                    <a:pt x="24384" y="9005"/>
                  </a:cubicBezTo>
                  <a:cubicBezTo>
                    <a:pt x="24331" y="8962"/>
                    <a:pt x="24278" y="8910"/>
                    <a:pt x="24225" y="8867"/>
                  </a:cubicBezTo>
                  <a:lnTo>
                    <a:pt x="23560" y="8318"/>
                  </a:lnTo>
                  <a:close/>
                  <a:moveTo>
                    <a:pt x="6598" y="1"/>
                  </a:moveTo>
                  <a:lnTo>
                    <a:pt x="6513" y="43"/>
                  </a:lnTo>
                  <a:cubicBezTo>
                    <a:pt x="4423" y="813"/>
                    <a:pt x="2407" y="1816"/>
                    <a:pt x="496" y="3009"/>
                  </a:cubicBezTo>
                  <a:lnTo>
                    <a:pt x="0" y="3315"/>
                  </a:lnTo>
                  <a:lnTo>
                    <a:pt x="518" y="3579"/>
                  </a:lnTo>
                  <a:cubicBezTo>
                    <a:pt x="14715" y="10831"/>
                    <a:pt x="23529" y="25218"/>
                    <a:pt x="23529" y="41136"/>
                  </a:cubicBezTo>
                  <a:lnTo>
                    <a:pt x="23529" y="45801"/>
                  </a:lnTo>
                  <a:lnTo>
                    <a:pt x="23603" y="45896"/>
                  </a:lnTo>
                  <a:cubicBezTo>
                    <a:pt x="27350" y="50604"/>
                    <a:pt x="32216" y="54552"/>
                    <a:pt x="32649" y="54911"/>
                  </a:cubicBezTo>
                  <a:cubicBezTo>
                    <a:pt x="32796" y="55101"/>
                    <a:pt x="32860" y="55343"/>
                    <a:pt x="32839" y="55597"/>
                  </a:cubicBezTo>
                  <a:cubicBezTo>
                    <a:pt x="32796" y="55861"/>
                    <a:pt x="32659" y="56082"/>
                    <a:pt x="32448" y="56230"/>
                  </a:cubicBezTo>
                  <a:lnTo>
                    <a:pt x="27899" y="59534"/>
                  </a:lnTo>
                  <a:cubicBezTo>
                    <a:pt x="27403" y="59903"/>
                    <a:pt x="27086" y="60431"/>
                    <a:pt x="27001" y="61054"/>
                  </a:cubicBezTo>
                  <a:cubicBezTo>
                    <a:pt x="26928" y="61666"/>
                    <a:pt x="27096" y="62268"/>
                    <a:pt x="27476" y="62753"/>
                  </a:cubicBezTo>
                  <a:lnTo>
                    <a:pt x="29957" y="65836"/>
                  </a:lnTo>
                  <a:lnTo>
                    <a:pt x="28226" y="68232"/>
                  </a:lnTo>
                  <a:lnTo>
                    <a:pt x="28036" y="68506"/>
                  </a:lnTo>
                  <a:lnTo>
                    <a:pt x="28321" y="68696"/>
                  </a:lnTo>
                  <a:cubicBezTo>
                    <a:pt x="28384" y="68738"/>
                    <a:pt x="29915" y="69773"/>
                    <a:pt x="29851" y="72243"/>
                  </a:cubicBezTo>
                  <a:cubicBezTo>
                    <a:pt x="29841" y="72517"/>
                    <a:pt x="29704" y="72866"/>
                    <a:pt x="29545" y="73256"/>
                  </a:cubicBezTo>
                  <a:cubicBezTo>
                    <a:pt x="29070" y="74449"/>
                    <a:pt x="28426" y="76054"/>
                    <a:pt x="30316" y="78355"/>
                  </a:cubicBezTo>
                  <a:cubicBezTo>
                    <a:pt x="33324" y="82017"/>
                    <a:pt x="33493" y="84572"/>
                    <a:pt x="33113" y="86060"/>
                  </a:cubicBezTo>
                  <a:cubicBezTo>
                    <a:pt x="32796" y="87285"/>
                    <a:pt x="32026" y="88013"/>
                    <a:pt x="31625" y="88171"/>
                  </a:cubicBezTo>
                  <a:cubicBezTo>
                    <a:pt x="29376" y="89058"/>
                    <a:pt x="26801" y="89216"/>
                    <a:pt x="23919" y="89301"/>
                  </a:cubicBezTo>
                  <a:lnTo>
                    <a:pt x="23349" y="89322"/>
                  </a:lnTo>
                  <a:cubicBezTo>
                    <a:pt x="19708" y="89427"/>
                    <a:pt x="15929" y="89544"/>
                    <a:pt x="12530" y="91296"/>
                  </a:cubicBezTo>
                  <a:lnTo>
                    <a:pt x="12530" y="91285"/>
                  </a:lnTo>
                  <a:lnTo>
                    <a:pt x="12044" y="91560"/>
                  </a:lnTo>
                  <a:lnTo>
                    <a:pt x="11865" y="91655"/>
                  </a:lnTo>
                  <a:cubicBezTo>
                    <a:pt x="10672" y="92351"/>
                    <a:pt x="9616" y="93238"/>
                    <a:pt x="8645" y="94304"/>
                  </a:cubicBezTo>
                  <a:lnTo>
                    <a:pt x="8645" y="94262"/>
                  </a:lnTo>
                  <a:lnTo>
                    <a:pt x="8054" y="95001"/>
                  </a:lnTo>
                  <a:lnTo>
                    <a:pt x="7991" y="95096"/>
                  </a:lnTo>
                  <a:cubicBezTo>
                    <a:pt x="5215" y="98611"/>
                    <a:pt x="3346" y="103910"/>
                    <a:pt x="2259" y="111309"/>
                  </a:cubicBezTo>
                  <a:cubicBezTo>
                    <a:pt x="1119" y="119173"/>
                    <a:pt x="1436" y="145541"/>
                    <a:pt x="1615" y="156519"/>
                  </a:cubicBezTo>
                  <a:lnTo>
                    <a:pt x="1615" y="156846"/>
                  </a:lnTo>
                  <a:lnTo>
                    <a:pt x="43605" y="156846"/>
                  </a:lnTo>
                  <a:lnTo>
                    <a:pt x="43605" y="45073"/>
                  </a:lnTo>
                  <a:cubicBezTo>
                    <a:pt x="43616" y="33778"/>
                    <a:pt x="39541" y="22885"/>
                    <a:pt x="32110" y="14377"/>
                  </a:cubicBezTo>
                  <a:lnTo>
                    <a:pt x="32079" y="14346"/>
                  </a:lnTo>
                  <a:cubicBezTo>
                    <a:pt x="27054" y="9501"/>
                    <a:pt x="21280" y="5648"/>
                    <a:pt x="14905" y="2882"/>
                  </a:cubicBezTo>
                  <a:cubicBezTo>
                    <a:pt x="12245" y="1732"/>
                    <a:pt x="9490" y="771"/>
                    <a:pt x="6703" y="32"/>
                  </a:cubicBezTo>
                  <a:lnTo>
                    <a:pt x="65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7"/>
            <p:cNvSpPr/>
            <p:nvPr/>
          </p:nvSpPr>
          <p:spPr>
            <a:xfrm>
              <a:off x="9767675" y="657063"/>
              <a:ext cx="1807125" cy="3953075"/>
            </a:xfrm>
            <a:custGeom>
              <a:rect b="b" l="l" r="r" t="t"/>
              <a:pathLst>
                <a:path extrusionOk="0" h="158123" w="72285">
                  <a:moveTo>
                    <a:pt x="57486" y="0"/>
                  </a:moveTo>
                  <a:cubicBezTo>
                    <a:pt x="25735" y="0"/>
                    <a:pt x="0" y="25904"/>
                    <a:pt x="0" y="57845"/>
                  </a:cubicBezTo>
                  <a:lnTo>
                    <a:pt x="0" y="158123"/>
                  </a:lnTo>
                  <a:lnTo>
                    <a:pt x="51480" y="158123"/>
                  </a:lnTo>
                  <a:lnTo>
                    <a:pt x="51480" y="31952"/>
                  </a:lnTo>
                  <a:cubicBezTo>
                    <a:pt x="51480" y="18177"/>
                    <a:pt x="60146" y="6439"/>
                    <a:pt x="72285" y="1953"/>
                  </a:cubicBezTo>
                  <a:cubicBezTo>
                    <a:pt x="67566" y="686"/>
                    <a:pt x="62605" y="0"/>
                    <a:pt x="57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7"/>
            <p:cNvSpPr/>
            <p:nvPr/>
          </p:nvSpPr>
          <p:spPr>
            <a:xfrm>
              <a:off x="9967425" y="657313"/>
              <a:ext cx="1460650" cy="3953100"/>
            </a:xfrm>
            <a:custGeom>
              <a:rect b="b" l="l" r="r" t="t"/>
              <a:pathLst>
                <a:path extrusionOk="0" h="158124" w="58426">
                  <a:moveTo>
                    <a:pt x="48641" y="1"/>
                  </a:moveTo>
                  <a:cubicBezTo>
                    <a:pt x="39088" y="148"/>
                    <a:pt x="30084" y="2640"/>
                    <a:pt x="22199" y="6925"/>
                  </a:cubicBezTo>
                  <a:cubicBezTo>
                    <a:pt x="19117" y="8825"/>
                    <a:pt x="16256" y="11084"/>
                    <a:pt x="13670" y="13670"/>
                  </a:cubicBezTo>
                  <a:cubicBezTo>
                    <a:pt x="9385" y="17956"/>
                    <a:pt x="6017" y="22949"/>
                    <a:pt x="3674" y="28501"/>
                  </a:cubicBezTo>
                  <a:cubicBezTo>
                    <a:pt x="1246" y="34254"/>
                    <a:pt x="1" y="40365"/>
                    <a:pt x="1" y="46667"/>
                  </a:cubicBezTo>
                  <a:lnTo>
                    <a:pt x="1" y="158123"/>
                  </a:lnTo>
                  <a:lnTo>
                    <a:pt x="528" y="158123"/>
                  </a:lnTo>
                  <a:lnTo>
                    <a:pt x="528" y="46667"/>
                  </a:lnTo>
                  <a:cubicBezTo>
                    <a:pt x="528" y="23635"/>
                    <a:pt x="17502" y="4487"/>
                    <a:pt x="39584" y="1077"/>
                  </a:cubicBezTo>
                  <a:lnTo>
                    <a:pt x="39584" y="1077"/>
                  </a:lnTo>
                  <a:cubicBezTo>
                    <a:pt x="31182" y="2925"/>
                    <a:pt x="23466" y="7136"/>
                    <a:pt x="17238" y="13364"/>
                  </a:cubicBezTo>
                  <a:cubicBezTo>
                    <a:pt x="8614" y="21988"/>
                    <a:pt x="3885" y="33420"/>
                    <a:pt x="3885" y="45601"/>
                  </a:cubicBezTo>
                  <a:lnTo>
                    <a:pt x="3885" y="158123"/>
                  </a:lnTo>
                  <a:lnTo>
                    <a:pt x="4413" y="158123"/>
                  </a:lnTo>
                  <a:lnTo>
                    <a:pt x="4413" y="45601"/>
                  </a:lnTo>
                  <a:cubicBezTo>
                    <a:pt x="4413" y="20753"/>
                    <a:pt x="24627" y="539"/>
                    <a:pt x="49464" y="539"/>
                  </a:cubicBezTo>
                  <a:lnTo>
                    <a:pt x="55375" y="539"/>
                  </a:lnTo>
                  <a:cubicBezTo>
                    <a:pt x="46540" y="1943"/>
                    <a:pt x="38381" y="6070"/>
                    <a:pt x="31931" y="12520"/>
                  </a:cubicBezTo>
                  <a:cubicBezTo>
                    <a:pt x="23856" y="20595"/>
                    <a:pt x="19423" y="31330"/>
                    <a:pt x="19423" y="42740"/>
                  </a:cubicBezTo>
                  <a:lnTo>
                    <a:pt x="19423" y="158123"/>
                  </a:lnTo>
                  <a:lnTo>
                    <a:pt x="19951" y="158123"/>
                  </a:lnTo>
                  <a:lnTo>
                    <a:pt x="19951" y="42730"/>
                  </a:lnTo>
                  <a:cubicBezTo>
                    <a:pt x="19951" y="20721"/>
                    <a:pt x="36892" y="2587"/>
                    <a:pt x="58426" y="697"/>
                  </a:cubicBezTo>
                  <a:cubicBezTo>
                    <a:pt x="55787" y="275"/>
                    <a:pt x="53095" y="53"/>
                    <a:pt x="50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7"/>
            <p:cNvSpPr/>
            <p:nvPr/>
          </p:nvSpPr>
          <p:spPr>
            <a:xfrm>
              <a:off x="10841700" y="692413"/>
              <a:ext cx="704875" cy="3918250"/>
            </a:xfrm>
            <a:custGeom>
              <a:rect b="b" l="l" r="r" t="t"/>
              <a:pathLst>
                <a:path extrusionOk="0" h="156730" w="28195">
                  <a:moveTo>
                    <a:pt x="27086" y="1"/>
                  </a:moveTo>
                  <a:cubicBezTo>
                    <a:pt x="21027" y="1700"/>
                    <a:pt x="15475" y="4930"/>
                    <a:pt x="10894" y="9511"/>
                  </a:cubicBezTo>
                  <a:cubicBezTo>
                    <a:pt x="3864" y="16541"/>
                    <a:pt x="0" y="25883"/>
                    <a:pt x="0" y="35816"/>
                  </a:cubicBezTo>
                  <a:lnTo>
                    <a:pt x="0" y="156730"/>
                  </a:lnTo>
                  <a:lnTo>
                    <a:pt x="528" y="156730"/>
                  </a:lnTo>
                  <a:lnTo>
                    <a:pt x="528" y="35805"/>
                  </a:lnTo>
                  <a:cubicBezTo>
                    <a:pt x="528" y="18695"/>
                    <a:pt x="12308" y="4276"/>
                    <a:pt x="28194" y="243"/>
                  </a:cubicBezTo>
                  <a:cubicBezTo>
                    <a:pt x="27825" y="169"/>
                    <a:pt x="27455" y="74"/>
                    <a:pt x="27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7"/>
            <p:cNvSpPr/>
            <p:nvPr/>
          </p:nvSpPr>
          <p:spPr>
            <a:xfrm>
              <a:off x="10744575" y="683188"/>
              <a:ext cx="762950" cy="3927225"/>
            </a:xfrm>
            <a:custGeom>
              <a:rect b="b" l="l" r="r" t="t"/>
              <a:pathLst>
                <a:path extrusionOk="0" h="157089" w="30518">
                  <a:moveTo>
                    <a:pt x="29229" y="0"/>
                  </a:moveTo>
                  <a:cubicBezTo>
                    <a:pt x="22431" y="1605"/>
                    <a:pt x="16204" y="5067"/>
                    <a:pt x="11137" y="10112"/>
                  </a:cubicBezTo>
                  <a:cubicBezTo>
                    <a:pt x="3959" y="17311"/>
                    <a:pt x="1" y="26864"/>
                    <a:pt x="1" y="37029"/>
                  </a:cubicBezTo>
                  <a:lnTo>
                    <a:pt x="1" y="157088"/>
                  </a:lnTo>
                  <a:lnTo>
                    <a:pt x="529" y="157088"/>
                  </a:lnTo>
                  <a:lnTo>
                    <a:pt x="529" y="37029"/>
                  </a:lnTo>
                  <a:cubicBezTo>
                    <a:pt x="529" y="18916"/>
                    <a:pt x="13417" y="3758"/>
                    <a:pt x="30517" y="264"/>
                  </a:cubicBezTo>
                  <a:cubicBezTo>
                    <a:pt x="30084" y="169"/>
                    <a:pt x="29662" y="74"/>
                    <a:pt x="29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7"/>
            <p:cNvSpPr/>
            <p:nvPr/>
          </p:nvSpPr>
          <p:spPr>
            <a:xfrm>
              <a:off x="11420150" y="1806813"/>
              <a:ext cx="380800" cy="88750"/>
            </a:xfrm>
            <a:custGeom>
              <a:rect b="b" l="l" r="r" t="t"/>
              <a:pathLst>
                <a:path extrusionOk="0" h="3550" w="15232">
                  <a:moveTo>
                    <a:pt x="0" y="1"/>
                  </a:moveTo>
                  <a:cubicBezTo>
                    <a:pt x="1045" y="824"/>
                    <a:pt x="2249" y="1447"/>
                    <a:pt x="3452" y="1985"/>
                  </a:cubicBezTo>
                  <a:cubicBezTo>
                    <a:pt x="4687" y="2524"/>
                    <a:pt x="5975" y="2904"/>
                    <a:pt x="7284" y="3167"/>
                  </a:cubicBezTo>
                  <a:cubicBezTo>
                    <a:pt x="8532" y="3418"/>
                    <a:pt x="9808" y="3550"/>
                    <a:pt x="11078" y="3550"/>
                  </a:cubicBezTo>
                  <a:cubicBezTo>
                    <a:pt x="12482" y="3550"/>
                    <a:pt x="13880" y="3389"/>
                    <a:pt x="15232" y="3051"/>
                  </a:cubicBezTo>
                  <a:cubicBezTo>
                    <a:pt x="13891" y="3041"/>
                    <a:pt x="12593" y="3062"/>
                    <a:pt x="11295" y="2935"/>
                  </a:cubicBezTo>
                  <a:cubicBezTo>
                    <a:pt x="9996" y="2830"/>
                    <a:pt x="8709" y="2640"/>
                    <a:pt x="7442" y="2376"/>
                  </a:cubicBezTo>
                  <a:cubicBezTo>
                    <a:pt x="4898" y="1880"/>
                    <a:pt x="2428" y="105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7"/>
            <p:cNvSpPr/>
            <p:nvPr/>
          </p:nvSpPr>
          <p:spPr>
            <a:xfrm>
              <a:off x="11418550" y="1789663"/>
              <a:ext cx="389525" cy="55800"/>
            </a:xfrm>
            <a:custGeom>
              <a:rect b="b" l="l" r="r" t="t"/>
              <a:pathLst>
                <a:path extrusionOk="0" h="2232" w="15581">
                  <a:moveTo>
                    <a:pt x="14821" y="1"/>
                  </a:moveTo>
                  <a:cubicBezTo>
                    <a:pt x="13881" y="571"/>
                    <a:pt x="12636" y="866"/>
                    <a:pt x="11422" y="1035"/>
                  </a:cubicBezTo>
                  <a:cubicBezTo>
                    <a:pt x="10198" y="1204"/>
                    <a:pt x="8920" y="1288"/>
                    <a:pt x="7654" y="1288"/>
                  </a:cubicBezTo>
                  <a:cubicBezTo>
                    <a:pt x="7590" y="1289"/>
                    <a:pt x="7526" y="1289"/>
                    <a:pt x="7462" y="1289"/>
                  </a:cubicBezTo>
                  <a:cubicBezTo>
                    <a:pt x="4981" y="1289"/>
                    <a:pt x="2481" y="1089"/>
                    <a:pt x="1" y="740"/>
                  </a:cubicBezTo>
                  <a:lnTo>
                    <a:pt x="1" y="740"/>
                  </a:lnTo>
                  <a:cubicBezTo>
                    <a:pt x="2492" y="1362"/>
                    <a:pt x="5025" y="1827"/>
                    <a:pt x="7622" y="2080"/>
                  </a:cubicBezTo>
                  <a:cubicBezTo>
                    <a:pt x="8624" y="2178"/>
                    <a:pt x="9633" y="2232"/>
                    <a:pt x="10648" y="2232"/>
                  </a:cubicBezTo>
                  <a:cubicBezTo>
                    <a:pt x="10948" y="2232"/>
                    <a:pt x="11248" y="2227"/>
                    <a:pt x="11549" y="2217"/>
                  </a:cubicBezTo>
                  <a:cubicBezTo>
                    <a:pt x="12868" y="2154"/>
                    <a:pt x="14219" y="2038"/>
                    <a:pt x="15581" y="1405"/>
                  </a:cubicBezTo>
                  <a:lnTo>
                    <a:pt x="148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7"/>
            <p:cNvSpPr/>
            <p:nvPr/>
          </p:nvSpPr>
          <p:spPr>
            <a:xfrm>
              <a:off x="11766625" y="1808138"/>
              <a:ext cx="169175" cy="44050"/>
            </a:xfrm>
            <a:custGeom>
              <a:rect b="b" l="l" r="r" t="t"/>
              <a:pathLst>
                <a:path extrusionOk="0" h="1762" w="6767">
                  <a:moveTo>
                    <a:pt x="507" y="1"/>
                  </a:moveTo>
                  <a:lnTo>
                    <a:pt x="1" y="592"/>
                  </a:lnTo>
                  <a:cubicBezTo>
                    <a:pt x="550" y="982"/>
                    <a:pt x="1077" y="1204"/>
                    <a:pt x="1647" y="1383"/>
                  </a:cubicBezTo>
                  <a:cubicBezTo>
                    <a:pt x="2196" y="1573"/>
                    <a:pt x="2777" y="1679"/>
                    <a:pt x="3357" y="1732"/>
                  </a:cubicBezTo>
                  <a:cubicBezTo>
                    <a:pt x="3602" y="1752"/>
                    <a:pt x="3847" y="1762"/>
                    <a:pt x="4092" y="1762"/>
                  </a:cubicBezTo>
                  <a:cubicBezTo>
                    <a:pt x="4999" y="1762"/>
                    <a:pt x="5903" y="1629"/>
                    <a:pt x="6767" y="1404"/>
                  </a:cubicBezTo>
                  <a:lnTo>
                    <a:pt x="6767" y="1404"/>
                  </a:lnTo>
                  <a:cubicBezTo>
                    <a:pt x="6279" y="1473"/>
                    <a:pt x="5788" y="1508"/>
                    <a:pt x="5298" y="1508"/>
                  </a:cubicBezTo>
                  <a:cubicBezTo>
                    <a:pt x="4663" y="1508"/>
                    <a:pt x="4030" y="1450"/>
                    <a:pt x="3410" y="1331"/>
                  </a:cubicBezTo>
                  <a:cubicBezTo>
                    <a:pt x="2872" y="1214"/>
                    <a:pt x="2344" y="1056"/>
                    <a:pt x="1848" y="834"/>
                  </a:cubicBezTo>
                  <a:cubicBezTo>
                    <a:pt x="1352" y="613"/>
                    <a:pt x="856" y="317"/>
                    <a:pt x="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7"/>
            <p:cNvSpPr/>
            <p:nvPr/>
          </p:nvSpPr>
          <p:spPr>
            <a:xfrm>
              <a:off x="11731525" y="1815788"/>
              <a:ext cx="146225" cy="75500"/>
            </a:xfrm>
            <a:custGeom>
              <a:rect b="b" l="l" r="r" t="t"/>
              <a:pathLst>
                <a:path extrusionOk="0" h="3020" w="5849">
                  <a:moveTo>
                    <a:pt x="676" y="1"/>
                  </a:moveTo>
                  <a:lnTo>
                    <a:pt x="1" y="444"/>
                  </a:lnTo>
                  <a:cubicBezTo>
                    <a:pt x="423" y="930"/>
                    <a:pt x="856" y="1215"/>
                    <a:pt x="1331" y="1500"/>
                  </a:cubicBezTo>
                  <a:cubicBezTo>
                    <a:pt x="1795" y="1785"/>
                    <a:pt x="2281" y="2006"/>
                    <a:pt x="2787" y="2207"/>
                  </a:cubicBezTo>
                  <a:cubicBezTo>
                    <a:pt x="3790" y="2597"/>
                    <a:pt x="4804" y="2851"/>
                    <a:pt x="5849" y="3020"/>
                  </a:cubicBezTo>
                  <a:cubicBezTo>
                    <a:pt x="4846" y="2724"/>
                    <a:pt x="3864" y="2333"/>
                    <a:pt x="2956" y="1848"/>
                  </a:cubicBezTo>
                  <a:cubicBezTo>
                    <a:pt x="2513" y="1595"/>
                    <a:pt x="2070" y="1331"/>
                    <a:pt x="1679" y="1014"/>
                  </a:cubicBezTo>
                  <a:cubicBezTo>
                    <a:pt x="1299" y="708"/>
                    <a:pt x="898" y="349"/>
                    <a:pt x="67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7"/>
            <p:cNvSpPr/>
            <p:nvPr/>
          </p:nvSpPr>
          <p:spPr>
            <a:xfrm>
              <a:off x="11670825" y="1826088"/>
              <a:ext cx="146225" cy="75500"/>
            </a:xfrm>
            <a:custGeom>
              <a:rect b="b" l="l" r="r" t="t"/>
              <a:pathLst>
                <a:path extrusionOk="0" h="3020" w="5849">
                  <a:moveTo>
                    <a:pt x="677" y="0"/>
                  </a:moveTo>
                  <a:lnTo>
                    <a:pt x="1" y="444"/>
                  </a:lnTo>
                  <a:cubicBezTo>
                    <a:pt x="423" y="919"/>
                    <a:pt x="856" y="1214"/>
                    <a:pt x="1331" y="1499"/>
                  </a:cubicBezTo>
                  <a:cubicBezTo>
                    <a:pt x="1795" y="1774"/>
                    <a:pt x="2281" y="2006"/>
                    <a:pt x="2788" y="2196"/>
                  </a:cubicBezTo>
                  <a:cubicBezTo>
                    <a:pt x="3790" y="2597"/>
                    <a:pt x="4814" y="2850"/>
                    <a:pt x="5849" y="3019"/>
                  </a:cubicBezTo>
                  <a:cubicBezTo>
                    <a:pt x="4846" y="2713"/>
                    <a:pt x="3864" y="2333"/>
                    <a:pt x="2957" y="1848"/>
                  </a:cubicBezTo>
                  <a:cubicBezTo>
                    <a:pt x="2513" y="1594"/>
                    <a:pt x="2070" y="1330"/>
                    <a:pt x="1679" y="1014"/>
                  </a:cubicBezTo>
                  <a:cubicBezTo>
                    <a:pt x="1299" y="708"/>
                    <a:pt x="898" y="338"/>
                    <a:pt x="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7"/>
            <p:cNvSpPr/>
            <p:nvPr/>
          </p:nvSpPr>
          <p:spPr>
            <a:xfrm>
              <a:off x="12060075" y="3303588"/>
              <a:ext cx="291350" cy="291100"/>
            </a:xfrm>
            <a:custGeom>
              <a:rect b="b" l="l" r="r" t="t"/>
              <a:pathLst>
                <a:path extrusionOk="0" h="11644" w="11654">
                  <a:moveTo>
                    <a:pt x="5838" y="1"/>
                  </a:moveTo>
                  <a:lnTo>
                    <a:pt x="4803" y="4804"/>
                  </a:lnTo>
                  <a:lnTo>
                    <a:pt x="0" y="5828"/>
                  </a:lnTo>
                  <a:lnTo>
                    <a:pt x="4803" y="6862"/>
                  </a:lnTo>
                  <a:lnTo>
                    <a:pt x="5838" y="11644"/>
                  </a:lnTo>
                  <a:lnTo>
                    <a:pt x="6862" y="6862"/>
                  </a:lnTo>
                  <a:lnTo>
                    <a:pt x="11654" y="5828"/>
                  </a:lnTo>
                  <a:lnTo>
                    <a:pt x="6862" y="4804"/>
                  </a:lnTo>
                  <a:lnTo>
                    <a:pt x="58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7"/>
            <p:cNvSpPr/>
            <p:nvPr/>
          </p:nvSpPr>
          <p:spPr>
            <a:xfrm>
              <a:off x="12225000" y="4070738"/>
              <a:ext cx="145425" cy="145425"/>
            </a:xfrm>
            <a:custGeom>
              <a:rect b="b" l="l" r="r" t="t"/>
              <a:pathLst>
                <a:path extrusionOk="0" h="5817" w="5817">
                  <a:moveTo>
                    <a:pt x="2914" y="0"/>
                  </a:moveTo>
                  <a:lnTo>
                    <a:pt x="2407" y="2386"/>
                  </a:lnTo>
                  <a:lnTo>
                    <a:pt x="1" y="2903"/>
                  </a:lnTo>
                  <a:lnTo>
                    <a:pt x="2407" y="3431"/>
                  </a:lnTo>
                  <a:lnTo>
                    <a:pt x="2914" y="5816"/>
                  </a:lnTo>
                  <a:lnTo>
                    <a:pt x="3431" y="3431"/>
                  </a:lnTo>
                  <a:lnTo>
                    <a:pt x="5817" y="2903"/>
                  </a:lnTo>
                  <a:lnTo>
                    <a:pt x="3431" y="2386"/>
                  </a:lnTo>
                  <a:lnTo>
                    <a:pt x="29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7"/>
            <p:cNvSpPr/>
            <p:nvPr/>
          </p:nvSpPr>
          <p:spPr>
            <a:xfrm>
              <a:off x="11788000" y="3766188"/>
              <a:ext cx="145700" cy="145700"/>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7"/>
            <p:cNvSpPr/>
            <p:nvPr/>
          </p:nvSpPr>
          <p:spPr>
            <a:xfrm>
              <a:off x="11308000" y="1501063"/>
              <a:ext cx="485825" cy="223700"/>
            </a:xfrm>
            <a:custGeom>
              <a:rect b="b" l="l" r="r" t="t"/>
              <a:pathLst>
                <a:path extrusionOk="0" h="8948" w="19433">
                  <a:moveTo>
                    <a:pt x="18075" y="1"/>
                  </a:moveTo>
                  <a:cubicBezTo>
                    <a:pt x="17624" y="1"/>
                    <a:pt x="17168" y="50"/>
                    <a:pt x="16720" y="113"/>
                  </a:cubicBezTo>
                  <a:cubicBezTo>
                    <a:pt x="15802" y="229"/>
                    <a:pt x="14926" y="461"/>
                    <a:pt x="14050" y="725"/>
                  </a:cubicBezTo>
                  <a:cubicBezTo>
                    <a:pt x="12308" y="1285"/>
                    <a:pt x="10661" y="2066"/>
                    <a:pt x="9036" y="2879"/>
                  </a:cubicBezTo>
                  <a:cubicBezTo>
                    <a:pt x="7452" y="3765"/>
                    <a:pt x="5880" y="4673"/>
                    <a:pt x="4381" y="5707"/>
                  </a:cubicBezTo>
                  <a:cubicBezTo>
                    <a:pt x="3631" y="6235"/>
                    <a:pt x="2871" y="6731"/>
                    <a:pt x="2153" y="7270"/>
                  </a:cubicBezTo>
                  <a:lnTo>
                    <a:pt x="0" y="8948"/>
                  </a:lnTo>
                  <a:cubicBezTo>
                    <a:pt x="1541" y="7977"/>
                    <a:pt x="3029" y="6953"/>
                    <a:pt x="4581" y="6024"/>
                  </a:cubicBezTo>
                  <a:cubicBezTo>
                    <a:pt x="6112" y="5053"/>
                    <a:pt x="7663" y="4145"/>
                    <a:pt x="9268" y="3301"/>
                  </a:cubicBezTo>
                  <a:cubicBezTo>
                    <a:pt x="10862" y="2456"/>
                    <a:pt x="12487" y="1696"/>
                    <a:pt x="14176" y="1074"/>
                  </a:cubicBezTo>
                  <a:cubicBezTo>
                    <a:pt x="15021" y="778"/>
                    <a:pt x="15876" y="504"/>
                    <a:pt x="16762" y="335"/>
                  </a:cubicBezTo>
                  <a:cubicBezTo>
                    <a:pt x="17356" y="220"/>
                    <a:pt x="17959" y="120"/>
                    <a:pt x="18566" y="120"/>
                  </a:cubicBezTo>
                  <a:cubicBezTo>
                    <a:pt x="18854" y="120"/>
                    <a:pt x="19144" y="143"/>
                    <a:pt x="19433" y="197"/>
                  </a:cubicBezTo>
                  <a:cubicBezTo>
                    <a:pt x="18995" y="53"/>
                    <a:pt x="18537" y="1"/>
                    <a:pt x="18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7"/>
            <p:cNvSpPr/>
            <p:nvPr/>
          </p:nvSpPr>
          <p:spPr>
            <a:xfrm>
              <a:off x="11745525" y="1651663"/>
              <a:ext cx="54375" cy="189500"/>
            </a:xfrm>
            <a:custGeom>
              <a:rect b="b" l="l" r="r" t="t"/>
              <a:pathLst>
                <a:path extrusionOk="0" h="7580" w="2175">
                  <a:moveTo>
                    <a:pt x="0" y="0"/>
                  </a:moveTo>
                  <a:lnTo>
                    <a:pt x="1700" y="7579"/>
                  </a:lnTo>
                  <a:lnTo>
                    <a:pt x="2175" y="7463"/>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7"/>
            <p:cNvSpPr/>
            <p:nvPr/>
          </p:nvSpPr>
          <p:spPr>
            <a:xfrm>
              <a:off x="11984875" y="2385788"/>
              <a:ext cx="180775" cy="90550"/>
            </a:xfrm>
            <a:custGeom>
              <a:rect b="b" l="l" r="r" t="t"/>
              <a:pathLst>
                <a:path extrusionOk="0" h="3622" w="7231">
                  <a:moveTo>
                    <a:pt x="6840" y="1"/>
                  </a:moveTo>
                  <a:lnTo>
                    <a:pt x="0" y="3621"/>
                  </a:lnTo>
                  <a:lnTo>
                    <a:pt x="0" y="3621"/>
                  </a:lnTo>
                  <a:lnTo>
                    <a:pt x="7231" y="877"/>
                  </a:lnTo>
                  <a:lnTo>
                    <a:pt x="68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7"/>
            <p:cNvSpPr/>
            <p:nvPr/>
          </p:nvSpPr>
          <p:spPr>
            <a:xfrm>
              <a:off x="9742850" y="645713"/>
              <a:ext cx="2938975" cy="4002700"/>
            </a:xfrm>
            <a:custGeom>
              <a:rect b="b" l="l" r="r" t="t"/>
              <a:pathLst>
                <a:path extrusionOk="0" h="160108" w="117559">
                  <a:moveTo>
                    <a:pt x="58795" y="1985"/>
                  </a:moveTo>
                  <a:cubicBezTo>
                    <a:pt x="90114" y="1985"/>
                    <a:pt x="115595" y="27487"/>
                    <a:pt x="115595" y="58837"/>
                  </a:cubicBezTo>
                  <a:lnTo>
                    <a:pt x="115595" y="158123"/>
                  </a:lnTo>
                  <a:lnTo>
                    <a:pt x="1975" y="158123"/>
                  </a:lnTo>
                  <a:lnTo>
                    <a:pt x="1975" y="58837"/>
                  </a:lnTo>
                  <a:cubicBezTo>
                    <a:pt x="1975" y="27487"/>
                    <a:pt x="27467" y="1985"/>
                    <a:pt x="58795" y="1985"/>
                  </a:cubicBezTo>
                  <a:close/>
                  <a:moveTo>
                    <a:pt x="58774" y="0"/>
                  </a:moveTo>
                  <a:cubicBezTo>
                    <a:pt x="50847" y="0"/>
                    <a:pt x="43142" y="1552"/>
                    <a:pt x="35900" y="4624"/>
                  </a:cubicBezTo>
                  <a:cubicBezTo>
                    <a:pt x="28913" y="7590"/>
                    <a:pt x="22611" y="11823"/>
                    <a:pt x="17217" y="17238"/>
                  </a:cubicBezTo>
                  <a:cubicBezTo>
                    <a:pt x="11823" y="22631"/>
                    <a:pt x="7569" y="28923"/>
                    <a:pt x="4614" y="35931"/>
                  </a:cubicBezTo>
                  <a:cubicBezTo>
                    <a:pt x="1553" y="43194"/>
                    <a:pt x="1" y="50899"/>
                    <a:pt x="1" y="58837"/>
                  </a:cubicBezTo>
                  <a:lnTo>
                    <a:pt x="1" y="160107"/>
                  </a:lnTo>
                  <a:lnTo>
                    <a:pt x="117558" y="160107"/>
                  </a:lnTo>
                  <a:lnTo>
                    <a:pt x="117558" y="58837"/>
                  </a:lnTo>
                  <a:cubicBezTo>
                    <a:pt x="117558" y="50899"/>
                    <a:pt x="116007" y="43194"/>
                    <a:pt x="112946" y="35931"/>
                  </a:cubicBezTo>
                  <a:cubicBezTo>
                    <a:pt x="109979" y="28923"/>
                    <a:pt x="105736" y="22642"/>
                    <a:pt x="100342" y="17238"/>
                  </a:cubicBezTo>
                  <a:cubicBezTo>
                    <a:pt x="94948" y="11823"/>
                    <a:pt x="88668" y="7590"/>
                    <a:pt x="81659" y="4624"/>
                  </a:cubicBezTo>
                  <a:cubicBezTo>
                    <a:pt x="74418" y="1562"/>
                    <a:pt x="66712" y="0"/>
                    <a:pt x="58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7"/>
            <p:cNvSpPr/>
            <p:nvPr/>
          </p:nvSpPr>
          <p:spPr>
            <a:xfrm>
              <a:off x="11493775" y="701913"/>
              <a:ext cx="30625" cy="6625"/>
            </a:xfrm>
            <a:custGeom>
              <a:rect b="b" l="l" r="r" t="t"/>
              <a:pathLst>
                <a:path extrusionOk="0" h="265" w="1225">
                  <a:moveTo>
                    <a:pt x="1225" y="264"/>
                  </a:moveTo>
                  <a:cubicBezTo>
                    <a:pt x="813" y="169"/>
                    <a:pt x="412" y="74"/>
                    <a:pt x="0" y="1"/>
                  </a:cubicBezTo>
                  <a:cubicBezTo>
                    <a:pt x="412" y="74"/>
                    <a:pt x="813" y="169"/>
                    <a:pt x="1225" y="264"/>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7"/>
            <p:cNvSpPr/>
            <p:nvPr/>
          </p:nvSpPr>
          <p:spPr>
            <a:xfrm>
              <a:off x="11489025" y="678163"/>
              <a:ext cx="40650" cy="54650"/>
            </a:xfrm>
            <a:custGeom>
              <a:rect b="b" l="l" r="r" t="t"/>
              <a:pathLst>
                <a:path extrusionOk="0" h="2186" w="1626">
                  <a:moveTo>
                    <a:pt x="380" y="1"/>
                  </a:moveTo>
                  <a:lnTo>
                    <a:pt x="0" y="1943"/>
                  </a:lnTo>
                  <a:cubicBezTo>
                    <a:pt x="306" y="1996"/>
                    <a:pt x="634" y="2069"/>
                    <a:pt x="940" y="2133"/>
                  </a:cubicBezTo>
                  <a:lnTo>
                    <a:pt x="1204" y="2186"/>
                  </a:lnTo>
                  <a:lnTo>
                    <a:pt x="1626" y="264"/>
                  </a:lnTo>
                  <a:lnTo>
                    <a:pt x="1362" y="212"/>
                  </a:lnTo>
                  <a:cubicBezTo>
                    <a:pt x="1045" y="148"/>
                    <a:pt x="718" y="64"/>
                    <a:pt x="380"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7"/>
            <p:cNvSpPr/>
            <p:nvPr/>
          </p:nvSpPr>
          <p:spPr>
            <a:xfrm>
              <a:off x="11416975" y="688988"/>
              <a:ext cx="25625" cy="3725"/>
            </a:xfrm>
            <a:custGeom>
              <a:rect b="b" l="l" r="r" t="t"/>
              <a:pathLst>
                <a:path extrusionOk="0" h="149" w="1025">
                  <a:moveTo>
                    <a:pt x="1" y="0"/>
                  </a:moveTo>
                  <a:cubicBezTo>
                    <a:pt x="338" y="53"/>
                    <a:pt x="687" y="95"/>
                    <a:pt x="1024" y="148"/>
                  </a:cubicBezTo>
                  <a:cubicBezTo>
                    <a:pt x="687" y="95"/>
                    <a:pt x="338" y="43"/>
                    <a:pt x="1"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7"/>
            <p:cNvSpPr/>
            <p:nvPr/>
          </p:nvSpPr>
          <p:spPr>
            <a:xfrm>
              <a:off x="11413275" y="664713"/>
              <a:ext cx="33025" cy="52800"/>
            </a:xfrm>
            <a:custGeom>
              <a:rect b="b" l="l" r="r" t="t"/>
              <a:pathLst>
                <a:path extrusionOk="0" h="2112" w="1321">
                  <a:moveTo>
                    <a:pt x="275" y="0"/>
                  </a:moveTo>
                  <a:lnTo>
                    <a:pt x="1" y="1964"/>
                  </a:lnTo>
                  <a:lnTo>
                    <a:pt x="43" y="1964"/>
                  </a:lnTo>
                  <a:cubicBezTo>
                    <a:pt x="339" y="2006"/>
                    <a:pt x="687" y="2059"/>
                    <a:pt x="1014" y="2111"/>
                  </a:cubicBezTo>
                  <a:lnTo>
                    <a:pt x="1320" y="159"/>
                  </a:lnTo>
                  <a:cubicBezTo>
                    <a:pt x="993" y="106"/>
                    <a:pt x="645" y="53"/>
                    <a:pt x="328" y="11"/>
                  </a:cubicBezTo>
                  <a:cubicBezTo>
                    <a:pt x="307" y="0"/>
                    <a:pt x="286" y="0"/>
                    <a:pt x="275"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7"/>
            <p:cNvSpPr/>
            <p:nvPr/>
          </p:nvSpPr>
          <p:spPr>
            <a:xfrm>
              <a:off x="11355750" y="681338"/>
              <a:ext cx="16650" cy="2125"/>
            </a:xfrm>
            <a:custGeom>
              <a:rect b="b" l="l" r="r" t="t"/>
              <a:pathLst>
                <a:path extrusionOk="0" h="85" w="666">
                  <a:moveTo>
                    <a:pt x="1" y="0"/>
                  </a:moveTo>
                  <a:lnTo>
                    <a:pt x="1" y="0"/>
                  </a:lnTo>
                  <a:cubicBezTo>
                    <a:pt x="141" y="21"/>
                    <a:pt x="291" y="38"/>
                    <a:pt x="442" y="56"/>
                  </a:cubicBezTo>
                  <a:lnTo>
                    <a:pt x="442" y="56"/>
                  </a:lnTo>
                  <a:cubicBezTo>
                    <a:pt x="296" y="38"/>
                    <a:pt x="155" y="21"/>
                    <a:pt x="1" y="0"/>
                  </a:cubicBezTo>
                  <a:close/>
                  <a:moveTo>
                    <a:pt x="442" y="56"/>
                  </a:moveTo>
                  <a:cubicBezTo>
                    <a:pt x="514" y="65"/>
                    <a:pt x="588" y="74"/>
                    <a:pt x="666" y="85"/>
                  </a:cubicBezTo>
                  <a:cubicBezTo>
                    <a:pt x="592" y="74"/>
                    <a:pt x="517" y="65"/>
                    <a:pt x="442" y="56"/>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7"/>
            <p:cNvSpPr/>
            <p:nvPr/>
          </p:nvSpPr>
          <p:spPr>
            <a:xfrm>
              <a:off x="11353125" y="656788"/>
              <a:ext cx="22175" cy="50950"/>
            </a:xfrm>
            <a:custGeom>
              <a:rect b="b" l="l" r="r" t="t"/>
              <a:pathLst>
                <a:path extrusionOk="0" h="2038" w="887">
                  <a:moveTo>
                    <a:pt x="201" y="1"/>
                  </a:moveTo>
                  <a:lnTo>
                    <a:pt x="0" y="1974"/>
                  </a:lnTo>
                  <a:lnTo>
                    <a:pt x="401" y="2017"/>
                  </a:lnTo>
                  <a:cubicBezTo>
                    <a:pt x="475" y="2027"/>
                    <a:pt x="570" y="2027"/>
                    <a:pt x="654" y="2038"/>
                  </a:cubicBezTo>
                  <a:lnTo>
                    <a:pt x="887" y="74"/>
                  </a:lnTo>
                  <a:cubicBezTo>
                    <a:pt x="813" y="64"/>
                    <a:pt x="728" y="64"/>
                    <a:pt x="654" y="53"/>
                  </a:cubicBezTo>
                  <a:cubicBezTo>
                    <a:pt x="496" y="22"/>
                    <a:pt x="348" y="11"/>
                    <a:pt x="20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5" name="Shape 4035"/>
        <p:cNvGrpSpPr/>
        <p:nvPr/>
      </p:nvGrpSpPr>
      <p:grpSpPr>
        <a:xfrm>
          <a:off x="0" y="0"/>
          <a:ext cx="0" cy="0"/>
          <a:chOff x="0" y="0"/>
          <a:chExt cx="0" cy="0"/>
        </a:xfrm>
      </p:grpSpPr>
      <p:sp>
        <p:nvSpPr>
          <p:cNvPr id="4036" name="Google Shape;4036;p78"/>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4037" name="Google Shape;4037;p78"/>
          <p:cNvGrpSpPr/>
          <p:nvPr/>
        </p:nvGrpSpPr>
        <p:grpSpPr>
          <a:xfrm>
            <a:off x="1305913" y="1224325"/>
            <a:ext cx="307425" cy="351175"/>
            <a:chOff x="1305913" y="1224325"/>
            <a:chExt cx="307425" cy="351175"/>
          </a:xfrm>
        </p:grpSpPr>
        <p:sp>
          <p:nvSpPr>
            <p:cNvPr id="4038" name="Google Shape;4038;p78"/>
            <p:cNvSpPr/>
            <p:nvPr/>
          </p:nvSpPr>
          <p:spPr>
            <a:xfrm>
              <a:off x="1413413"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1433963" y="1323500"/>
              <a:ext cx="10250" cy="34250"/>
            </a:xfrm>
            <a:custGeom>
              <a:rect b="b" l="l" r="r" t="t"/>
              <a:pathLst>
                <a:path extrusionOk="0" h="1370" w="410">
                  <a:moveTo>
                    <a:pt x="0" y="0"/>
                  </a:moveTo>
                  <a:lnTo>
                    <a:pt x="0"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1454488"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1475038" y="1323500"/>
              <a:ext cx="10250" cy="34250"/>
            </a:xfrm>
            <a:custGeom>
              <a:rect b="b" l="l" r="r" t="t"/>
              <a:pathLst>
                <a:path extrusionOk="0" h="1370" w="410">
                  <a:moveTo>
                    <a:pt x="0" y="0"/>
                  </a:moveTo>
                  <a:lnTo>
                    <a:pt x="0"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1495563"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1330613" y="1306625"/>
              <a:ext cx="51675" cy="51625"/>
            </a:xfrm>
            <a:custGeom>
              <a:rect b="b" l="l" r="r" t="t"/>
              <a:pathLst>
                <a:path extrusionOk="0" h="2065" w="2067">
                  <a:moveTo>
                    <a:pt x="1035" y="413"/>
                  </a:moveTo>
                  <a:cubicBezTo>
                    <a:pt x="1122" y="413"/>
                    <a:pt x="1205" y="432"/>
                    <a:pt x="1280" y="465"/>
                  </a:cubicBezTo>
                  <a:lnTo>
                    <a:pt x="465" y="1282"/>
                  </a:lnTo>
                  <a:cubicBezTo>
                    <a:pt x="430" y="1206"/>
                    <a:pt x="415" y="1120"/>
                    <a:pt x="415" y="1033"/>
                  </a:cubicBezTo>
                  <a:cubicBezTo>
                    <a:pt x="415" y="691"/>
                    <a:pt x="691" y="413"/>
                    <a:pt x="1035" y="413"/>
                  </a:cubicBezTo>
                  <a:close/>
                  <a:moveTo>
                    <a:pt x="1584" y="748"/>
                  </a:moveTo>
                  <a:cubicBezTo>
                    <a:pt x="1628" y="833"/>
                    <a:pt x="1652" y="932"/>
                    <a:pt x="1652" y="1033"/>
                  </a:cubicBezTo>
                  <a:cubicBezTo>
                    <a:pt x="1652" y="1374"/>
                    <a:pt x="1374" y="1652"/>
                    <a:pt x="1032" y="1652"/>
                  </a:cubicBezTo>
                  <a:cubicBezTo>
                    <a:pt x="929" y="1652"/>
                    <a:pt x="833" y="1626"/>
                    <a:pt x="750" y="1582"/>
                  </a:cubicBezTo>
                  <a:lnTo>
                    <a:pt x="1584" y="748"/>
                  </a:lnTo>
                  <a:close/>
                  <a:moveTo>
                    <a:pt x="1032" y="1"/>
                  </a:moveTo>
                  <a:cubicBezTo>
                    <a:pt x="465" y="1"/>
                    <a:pt x="1" y="463"/>
                    <a:pt x="1" y="1033"/>
                  </a:cubicBezTo>
                  <a:cubicBezTo>
                    <a:pt x="1" y="1602"/>
                    <a:pt x="463" y="2064"/>
                    <a:pt x="1032" y="2064"/>
                  </a:cubicBezTo>
                  <a:cubicBezTo>
                    <a:pt x="1604" y="2064"/>
                    <a:pt x="2066" y="1602"/>
                    <a:pt x="2066" y="1033"/>
                  </a:cubicBezTo>
                  <a:cubicBezTo>
                    <a:pt x="2066" y="463"/>
                    <a:pt x="1600"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1371913" y="1259850"/>
              <a:ext cx="51675" cy="51625"/>
            </a:xfrm>
            <a:custGeom>
              <a:rect b="b" l="l" r="r" t="t"/>
              <a:pathLst>
                <a:path extrusionOk="0" h="2065" w="2067">
                  <a:moveTo>
                    <a:pt x="1032" y="415"/>
                  </a:moveTo>
                  <a:cubicBezTo>
                    <a:pt x="1120" y="415"/>
                    <a:pt x="1205" y="435"/>
                    <a:pt x="1280" y="468"/>
                  </a:cubicBezTo>
                  <a:lnTo>
                    <a:pt x="463" y="1283"/>
                  </a:lnTo>
                  <a:cubicBezTo>
                    <a:pt x="430" y="1204"/>
                    <a:pt x="414" y="1120"/>
                    <a:pt x="414" y="1033"/>
                  </a:cubicBezTo>
                  <a:cubicBezTo>
                    <a:pt x="414" y="691"/>
                    <a:pt x="690" y="415"/>
                    <a:pt x="1032" y="415"/>
                  </a:cubicBezTo>
                  <a:close/>
                  <a:moveTo>
                    <a:pt x="1584" y="748"/>
                  </a:moveTo>
                  <a:cubicBezTo>
                    <a:pt x="1628" y="833"/>
                    <a:pt x="1652" y="932"/>
                    <a:pt x="1652" y="1033"/>
                  </a:cubicBezTo>
                  <a:cubicBezTo>
                    <a:pt x="1652" y="1372"/>
                    <a:pt x="1372" y="1653"/>
                    <a:pt x="1032" y="1653"/>
                  </a:cubicBezTo>
                  <a:cubicBezTo>
                    <a:pt x="929" y="1653"/>
                    <a:pt x="833" y="1629"/>
                    <a:pt x="747" y="1585"/>
                  </a:cubicBezTo>
                  <a:lnTo>
                    <a:pt x="1584" y="748"/>
                  </a:lnTo>
                  <a:close/>
                  <a:moveTo>
                    <a:pt x="1032" y="1"/>
                  </a:moveTo>
                  <a:cubicBezTo>
                    <a:pt x="463" y="1"/>
                    <a:pt x="0" y="463"/>
                    <a:pt x="0" y="1033"/>
                  </a:cubicBezTo>
                  <a:cubicBezTo>
                    <a:pt x="0" y="1602"/>
                    <a:pt x="463" y="2065"/>
                    <a:pt x="1032" y="2065"/>
                  </a:cubicBezTo>
                  <a:cubicBezTo>
                    <a:pt x="1602" y="2065"/>
                    <a:pt x="2066" y="1602"/>
                    <a:pt x="2066" y="1033"/>
                  </a:cubicBezTo>
                  <a:cubicBezTo>
                    <a:pt x="2062" y="463"/>
                    <a:pt x="1600"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1433788" y="1245400"/>
              <a:ext cx="51675" cy="51675"/>
            </a:xfrm>
            <a:custGeom>
              <a:rect b="b" l="l" r="r" t="t"/>
              <a:pathLst>
                <a:path extrusionOk="0" h="2067" w="2067">
                  <a:moveTo>
                    <a:pt x="1033" y="415"/>
                  </a:moveTo>
                  <a:cubicBezTo>
                    <a:pt x="1120" y="415"/>
                    <a:pt x="1206" y="434"/>
                    <a:pt x="1282" y="467"/>
                  </a:cubicBezTo>
                  <a:lnTo>
                    <a:pt x="467" y="1280"/>
                  </a:lnTo>
                  <a:cubicBezTo>
                    <a:pt x="434" y="1203"/>
                    <a:pt x="415" y="1122"/>
                    <a:pt x="415" y="1035"/>
                  </a:cubicBezTo>
                  <a:cubicBezTo>
                    <a:pt x="415" y="691"/>
                    <a:pt x="691" y="415"/>
                    <a:pt x="1033" y="415"/>
                  </a:cubicBezTo>
                  <a:close/>
                  <a:moveTo>
                    <a:pt x="1585" y="750"/>
                  </a:moveTo>
                  <a:cubicBezTo>
                    <a:pt x="1628" y="833"/>
                    <a:pt x="1652" y="932"/>
                    <a:pt x="1652" y="1035"/>
                  </a:cubicBezTo>
                  <a:cubicBezTo>
                    <a:pt x="1652" y="1374"/>
                    <a:pt x="1376" y="1652"/>
                    <a:pt x="1033" y="1652"/>
                  </a:cubicBezTo>
                  <a:cubicBezTo>
                    <a:pt x="930" y="1652"/>
                    <a:pt x="833" y="1628"/>
                    <a:pt x="748" y="1584"/>
                  </a:cubicBezTo>
                  <a:lnTo>
                    <a:pt x="1585" y="750"/>
                  </a:lnTo>
                  <a:close/>
                  <a:moveTo>
                    <a:pt x="1033" y="1"/>
                  </a:moveTo>
                  <a:cubicBezTo>
                    <a:pt x="463" y="1"/>
                    <a:pt x="1" y="465"/>
                    <a:pt x="1" y="1035"/>
                  </a:cubicBezTo>
                  <a:cubicBezTo>
                    <a:pt x="1" y="1604"/>
                    <a:pt x="463" y="2066"/>
                    <a:pt x="1033" y="2066"/>
                  </a:cubicBezTo>
                  <a:cubicBezTo>
                    <a:pt x="1602" y="2066"/>
                    <a:pt x="2066" y="1604"/>
                    <a:pt x="2066" y="1035"/>
                  </a:cubicBezTo>
                  <a:cubicBezTo>
                    <a:pt x="2066" y="465"/>
                    <a:pt x="1602"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1330613" y="1368575"/>
              <a:ext cx="51675" cy="51675"/>
            </a:xfrm>
            <a:custGeom>
              <a:rect b="b" l="l" r="r" t="t"/>
              <a:pathLst>
                <a:path extrusionOk="0" h="2067" w="2067">
                  <a:moveTo>
                    <a:pt x="1035" y="410"/>
                  </a:moveTo>
                  <a:cubicBezTo>
                    <a:pt x="1122" y="410"/>
                    <a:pt x="1205" y="430"/>
                    <a:pt x="1280" y="463"/>
                  </a:cubicBezTo>
                  <a:lnTo>
                    <a:pt x="465" y="1280"/>
                  </a:lnTo>
                  <a:cubicBezTo>
                    <a:pt x="430" y="1203"/>
                    <a:pt x="415" y="1120"/>
                    <a:pt x="415" y="1030"/>
                  </a:cubicBezTo>
                  <a:cubicBezTo>
                    <a:pt x="415" y="688"/>
                    <a:pt x="691" y="410"/>
                    <a:pt x="1035" y="410"/>
                  </a:cubicBezTo>
                  <a:close/>
                  <a:moveTo>
                    <a:pt x="1584" y="745"/>
                  </a:moveTo>
                  <a:cubicBezTo>
                    <a:pt x="1628" y="831"/>
                    <a:pt x="1652" y="929"/>
                    <a:pt x="1652" y="1030"/>
                  </a:cubicBezTo>
                  <a:cubicBezTo>
                    <a:pt x="1652" y="1372"/>
                    <a:pt x="1374" y="1650"/>
                    <a:pt x="1032" y="1650"/>
                  </a:cubicBezTo>
                  <a:cubicBezTo>
                    <a:pt x="929" y="1650"/>
                    <a:pt x="833" y="1624"/>
                    <a:pt x="750" y="1580"/>
                  </a:cubicBezTo>
                  <a:lnTo>
                    <a:pt x="1584" y="745"/>
                  </a:lnTo>
                  <a:close/>
                  <a:moveTo>
                    <a:pt x="1032" y="0"/>
                  </a:moveTo>
                  <a:cubicBezTo>
                    <a:pt x="465" y="0"/>
                    <a:pt x="1" y="463"/>
                    <a:pt x="1" y="1032"/>
                  </a:cubicBezTo>
                  <a:cubicBezTo>
                    <a:pt x="1" y="1602"/>
                    <a:pt x="463" y="2066"/>
                    <a:pt x="1032" y="2066"/>
                  </a:cubicBezTo>
                  <a:cubicBezTo>
                    <a:pt x="1604" y="2066"/>
                    <a:pt x="2066" y="1602"/>
                    <a:pt x="2066" y="1032"/>
                  </a:cubicBezTo>
                  <a:cubicBezTo>
                    <a:pt x="2066" y="463"/>
                    <a:pt x="1600" y="0"/>
                    <a:pt x="1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1536963" y="1306625"/>
              <a:ext cx="51625" cy="51625"/>
            </a:xfrm>
            <a:custGeom>
              <a:rect b="b" l="l" r="r" t="t"/>
              <a:pathLst>
                <a:path extrusionOk="0" h="2065" w="2065">
                  <a:moveTo>
                    <a:pt x="1033" y="413"/>
                  </a:moveTo>
                  <a:cubicBezTo>
                    <a:pt x="1120" y="413"/>
                    <a:pt x="1206" y="432"/>
                    <a:pt x="1280" y="465"/>
                  </a:cubicBezTo>
                  <a:lnTo>
                    <a:pt x="463" y="1282"/>
                  </a:lnTo>
                  <a:cubicBezTo>
                    <a:pt x="432" y="1206"/>
                    <a:pt x="415" y="1120"/>
                    <a:pt x="415" y="1033"/>
                  </a:cubicBezTo>
                  <a:cubicBezTo>
                    <a:pt x="415" y="691"/>
                    <a:pt x="691" y="413"/>
                    <a:pt x="1033" y="413"/>
                  </a:cubicBezTo>
                  <a:close/>
                  <a:moveTo>
                    <a:pt x="1582" y="748"/>
                  </a:moveTo>
                  <a:cubicBezTo>
                    <a:pt x="1626" y="833"/>
                    <a:pt x="1653" y="932"/>
                    <a:pt x="1653" y="1033"/>
                  </a:cubicBezTo>
                  <a:cubicBezTo>
                    <a:pt x="1655" y="1374"/>
                    <a:pt x="1374" y="1652"/>
                    <a:pt x="1033" y="1652"/>
                  </a:cubicBezTo>
                  <a:cubicBezTo>
                    <a:pt x="930" y="1652"/>
                    <a:pt x="833" y="1626"/>
                    <a:pt x="748" y="1582"/>
                  </a:cubicBezTo>
                  <a:lnTo>
                    <a:pt x="1582" y="748"/>
                  </a:lnTo>
                  <a:close/>
                  <a:moveTo>
                    <a:pt x="1033" y="1"/>
                  </a:moveTo>
                  <a:cubicBezTo>
                    <a:pt x="463" y="1"/>
                    <a:pt x="1" y="463"/>
                    <a:pt x="1" y="1033"/>
                  </a:cubicBezTo>
                  <a:cubicBezTo>
                    <a:pt x="1" y="1602"/>
                    <a:pt x="463" y="2064"/>
                    <a:pt x="1033" y="2064"/>
                  </a:cubicBezTo>
                  <a:cubicBezTo>
                    <a:pt x="1602" y="2064"/>
                    <a:pt x="2064" y="1602"/>
                    <a:pt x="2064" y="1033"/>
                  </a:cubicBezTo>
                  <a:cubicBezTo>
                    <a:pt x="2064" y="463"/>
                    <a:pt x="1602"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1495688" y="1259850"/>
              <a:ext cx="51650" cy="51625"/>
            </a:xfrm>
            <a:custGeom>
              <a:rect b="b" l="l" r="r" t="t"/>
              <a:pathLst>
                <a:path extrusionOk="0" h="2065" w="2066">
                  <a:moveTo>
                    <a:pt x="1032" y="415"/>
                  </a:moveTo>
                  <a:cubicBezTo>
                    <a:pt x="1120" y="415"/>
                    <a:pt x="1205" y="435"/>
                    <a:pt x="1279" y="468"/>
                  </a:cubicBezTo>
                  <a:lnTo>
                    <a:pt x="462" y="1283"/>
                  </a:lnTo>
                  <a:cubicBezTo>
                    <a:pt x="434" y="1204"/>
                    <a:pt x="414" y="1120"/>
                    <a:pt x="414" y="1033"/>
                  </a:cubicBezTo>
                  <a:cubicBezTo>
                    <a:pt x="414" y="691"/>
                    <a:pt x="690" y="415"/>
                    <a:pt x="1032" y="415"/>
                  </a:cubicBezTo>
                  <a:close/>
                  <a:moveTo>
                    <a:pt x="1584" y="748"/>
                  </a:moveTo>
                  <a:cubicBezTo>
                    <a:pt x="1628" y="833"/>
                    <a:pt x="1652" y="932"/>
                    <a:pt x="1652" y="1033"/>
                  </a:cubicBezTo>
                  <a:cubicBezTo>
                    <a:pt x="1654" y="1372"/>
                    <a:pt x="1376" y="1653"/>
                    <a:pt x="1032" y="1653"/>
                  </a:cubicBezTo>
                  <a:cubicBezTo>
                    <a:pt x="929" y="1653"/>
                    <a:pt x="833" y="1629"/>
                    <a:pt x="747" y="1585"/>
                  </a:cubicBezTo>
                  <a:lnTo>
                    <a:pt x="1584" y="748"/>
                  </a:lnTo>
                  <a:close/>
                  <a:moveTo>
                    <a:pt x="1032" y="1"/>
                  </a:moveTo>
                  <a:cubicBezTo>
                    <a:pt x="462" y="1"/>
                    <a:pt x="0" y="463"/>
                    <a:pt x="0" y="1033"/>
                  </a:cubicBezTo>
                  <a:cubicBezTo>
                    <a:pt x="0" y="1602"/>
                    <a:pt x="462" y="2065"/>
                    <a:pt x="1032" y="2065"/>
                  </a:cubicBezTo>
                  <a:cubicBezTo>
                    <a:pt x="1601" y="2065"/>
                    <a:pt x="2066" y="1602"/>
                    <a:pt x="2066" y="1033"/>
                  </a:cubicBezTo>
                  <a:cubicBezTo>
                    <a:pt x="2066" y="463"/>
                    <a:pt x="1601"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1536963" y="1368575"/>
              <a:ext cx="51625" cy="51675"/>
            </a:xfrm>
            <a:custGeom>
              <a:rect b="b" l="l" r="r" t="t"/>
              <a:pathLst>
                <a:path extrusionOk="0" h="2067" w="2065">
                  <a:moveTo>
                    <a:pt x="1033" y="410"/>
                  </a:moveTo>
                  <a:cubicBezTo>
                    <a:pt x="1120" y="410"/>
                    <a:pt x="1206" y="430"/>
                    <a:pt x="1280" y="463"/>
                  </a:cubicBezTo>
                  <a:lnTo>
                    <a:pt x="463" y="1280"/>
                  </a:lnTo>
                  <a:cubicBezTo>
                    <a:pt x="432" y="1203"/>
                    <a:pt x="415" y="1120"/>
                    <a:pt x="415" y="1030"/>
                  </a:cubicBezTo>
                  <a:cubicBezTo>
                    <a:pt x="415" y="688"/>
                    <a:pt x="691" y="410"/>
                    <a:pt x="1033" y="410"/>
                  </a:cubicBezTo>
                  <a:close/>
                  <a:moveTo>
                    <a:pt x="1582" y="745"/>
                  </a:moveTo>
                  <a:cubicBezTo>
                    <a:pt x="1626" y="831"/>
                    <a:pt x="1653" y="929"/>
                    <a:pt x="1653" y="1030"/>
                  </a:cubicBezTo>
                  <a:cubicBezTo>
                    <a:pt x="1655" y="1372"/>
                    <a:pt x="1374" y="1650"/>
                    <a:pt x="1033" y="1650"/>
                  </a:cubicBezTo>
                  <a:cubicBezTo>
                    <a:pt x="930" y="1650"/>
                    <a:pt x="833" y="1624"/>
                    <a:pt x="748" y="1580"/>
                  </a:cubicBezTo>
                  <a:lnTo>
                    <a:pt x="1582" y="745"/>
                  </a:lnTo>
                  <a:close/>
                  <a:moveTo>
                    <a:pt x="1033" y="0"/>
                  </a:moveTo>
                  <a:cubicBezTo>
                    <a:pt x="463" y="0"/>
                    <a:pt x="1" y="463"/>
                    <a:pt x="1" y="1032"/>
                  </a:cubicBezTo>
                  <a:cubicBezTo>
                    <a:pt x="1" y="1602"/>
                    <a:pt x="463" y="2066"/>
                    <a:pt x="1033" y="2066"/>
                  </a:cubicBezTo>
                  <a:cubicBezTo>
                    <a:pt x="1602" y="2066"/>
                    <a:pt x="2064" y="1602"/>
                    <a:pt x="2064" y="1032"/>
                  </a:cubicBezTo>
                  <a:cubicBezTo>
                    <a:pt x="2064" y="463"/>
                    <a:pt x="1602" y="0"/>
                    <a:pt x="1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1305913" y="1224325"/>
              <a:ext cx="307425" cy="351175"/>
            </a:xfrm>
            <a:custGeom>
              <a:rect b="b" l="l" r="r" t="t"/>
              <a:pathLst>
                <a:path extrusionOk="0" h="14047" w="12297">
                  <a:moveTo>
                    <a:pt x="6145" y="412"/>
                  </a:moveTo>
                  <a:cubicBezTo>
                    <a:pt x="6695" y="412"/>
                    <a:pt x="7192" y="719"/>
                    <a:pt x="7438" y="1214"/>
                  </a:cubicBezTo>
                  <a:lnTo>
                    <a:pt x="7550" y="1435"/>
                  </a:lnTo>
                  <a:lnTo>
                    <a:pt x="7747" y="1284"/>
                  </a:lnTo>
                  <a:cubicBezTo>
                    <a:pt x="8003" y="1091"/>
                    <a:pt x="8303" y="988"/>
                    <a:pt x="8621" y="988"/>
                  </a:cubicBezTo>
                  <a:cubicBezTo>
                    <a:pt x="9418" y="988"/>
                    <a:pt x="10067" y="1639"/>
                    <a:pt x="10067" y="2434"/>
                  </a:cubicBezTo>
                  <a:cubicBezTo>
                    <a:pt x="10067" y="2498"/>
                    <a:pt x="10062" y="2561"/>
                    <a:pt x="10053" y="2629"/>
                  </a:cubicBezTo>
                  <a:lnTo>
                    <a:pt x="10021" y="2883"/>
                  </a:lnTo>
                  <a:lnTo>
                    <a:pt x="10259" y="2883"/>
                  </a:lnTo>
                  <a:cubicBezTo>
                    <a:pt x="10259" y="2883"/>
                    <a:pt x="10266" y="2866"/>
                    <a:pt x="10272" y="2866"/>
                  </a:cubicBezTo>
                  <a:cubicBezTo>
                    <a:pt x="11070" y="2866"/>
                    <a:pt x="11718" y="3514"/>
                    <a:pt x="11718" y="4311"/>
                  </a:cubicBezTo>
                  <a:cubicBezTo>
                    <a:pt x="11718" y="4723"/>
                    <a:pt x="11541" y="5118"/>
                    <a:pt x="11228" y="5396"/>
                  </a:cubicBezTo>
                  <a:lnTo>
                    <a:pt x="11052" y="5551"/>
                  </a:lnTo>
                  <a:lnTo>
                    <a:pt x="11228" y="5707"/>
                  </a:lnTo>
                  <a:cubicBezTo>
                    <a:pt x="11541" y="5981"/>
                    <a:pt x="11718" y="6377"/>
                    <a:pt x="11718" y="6791"/>
                  </a:cubicBezTo>
                  <a:cubicBezTo>
                    <a:pt x="11718" y="7589"/>
                    <a:pt x="11070" y="8237"/>
                    <a:pt x="10272" y="8237"/>
                  </a:cubicBezTo>
                  <a:cubicBezTo>
                    <a:pt x="9475" y="8237"/>
                    <a:pt x="8827" y="7589"/>
                    <a:pt x="8840" y="6791"/>
                  </a:cubicBezTo>
                  <a:lnTo>
                    <a:pt x="8840" y="4975"/>
                  </a:lnTo>
                  <a:lnTo>
                    <a:pt x="8840" y="3961"/>
                  </a:lnTo>
                  <a:lnTo>
                    <a:pt x="8430" y="3961"/>
                  </a:lnTo>
                  <a:lnTo>
                    <a:pt x="8430" y="4980"/>
                  </a:lnTo>
                  <a:lnTo>
                    <a:pt x="8430" y="6793"/>
                  </a:lnTo>
                  <a:lnTo>
                    <a:pt x="8430" y="7067"/>
                  </a:lnTo>
                  <a:cubicBezTo>
                    <a:pt x="8435" y="8092"/>
                    <a:pt x="7764" y="8956"/>
                    <a:pt x="6842" y="9242"/>
                  </a:cubicBezTo>
                  <a:cubicBezTo>
                    <a:pt x="6833" y="9245"/>
                    <a:pt x="6827" y="9249"/>
                    <a:pt x="6820" y="9249"/>
                  </a:cubicBezTo>
                  <a:cubicBezTo>
                    <a:pt x="6792" y="9256"/>
                    <a:pt x="6765" y="9264"/>
                    <a:pt x="6737" y="9271"/>
                  </a:cubicBezTo>
                  <a:cubicBezTo>
                    <a:pt x="6735" y="9271"/>
                    <a:pt x="6728" y="9273"/>
                    <a:pt x="6726" y="9273"/>
                  </a:cubicBezTo>
                  <a:cubicBezTo>
                    <a:pt x="6693" y="9282"/>
                    <a:pt x="6660" y="9288"/>
                    <a:pt x="6625" y="9295"/>
                  </a:cubicBezTo>
                  <a:cubicBezTo>
                    <a:pt x="6619" y="9295"/>
                    <a:pt x="6612" y="9297"/>
                    <a:pt x="6605" y="9297"/>
                  </a:cubicBezTo>
                  <a:cubicBezTo>
                    <a:pt x="6579" y="9304"/>
                    <a:pt x="6551" y="9308"/>
                    <a:pt x="6524" y="9310"/>
                  </a:cubicBezTo>
                  <a:cubicBezTo>
                    <a:pt x="6516" y="9315"/>
                    <a:pt x="6505" y="9315"/>
                    <a:pt x="6496" y="9317"/>
                  </a:cubicBezTo>
                  <a:cubicBezTo>
                    <a:pt x="6463" y="9321"/>
                    <a:pt x="6430" y="9326"/>
                    <a:pt x="6397" y="9330"/>
                  </a:cubicBezTo>
                  <a:lnTo>
                    <a:pt x="6384" y="9330"/>
                  </a:lnTo>
                  <a:cubicBezTo>
                    <a:pt x="6356" y="9332"/>
                    <a:pt x="6332" y="9337"/>
                    <a:pt x="6305" y="9337"/>
                  </a:cubicBezTo>
                  <a:cubicBezTo>
                    <a:pt x="6290" y="9337"/>
                    <a:pt x="6277" y="9339"/>
                    <a:pt x="6264" y="9339"/>
                  </a:cubicBezTo>
                  <a:cubicBezTo>
                    <a:pt x="6229" y="9341"/>
                    <a:pt x="6196" y="9341"/>
                    <a:pt x="6158" y="9341"/>
                  </a:cubicBezTo>
                  <a:cubicBezTo>
                    <a:pt x="6123" y="9341"/>
                    <a:pt x="6091" y="9341"/>
                    <a:pt x="6056" y="9339"/>
                  </a:cubicBezTo>
                  <a:cubicBezTo>
                    <a:pt x="6047" y="9339"/>
                    <a:pt x="6036" y="9339"/>
                    <a:pt x="6027" y="9337"/>
                  </a:cubicBezTo>
                  <a:cubicBezTo>
                    <a:pt x="5999" y="9332"/>
                    <a:pt x="5970" y="9332"/>
                    <a:pt x="5939" y="9330"/>
                  </a:cubicBezTo>
                  <a:cubicBezTo>
                    <a:pt x="5935" y="9330"/>
                    <a:pt x="5928" y="9330"/>
                    <a:pt x="5924" y="9328"/>
                  </a:cubicBezTo>
                  <a:cubicBezTo>
                    <a:pt x="5891" y="9326"/>
                    <a:pt x="5858" y="9319"/>
                    <a:pt x="5826" y="9315"/>
                  </a:cubicBezTo>
                  <a:cubicBezTo>
                    <a:pt x="5817" y="9315"/>
                    <a:pt x="5806" y="9310"/>
                    <a:pt x="5797" y="9308"/>
                  </a:cubicBezTo>
                  <a:cubicBezTo>
                    <a:pt x="5773" y="9302"/>
                    <a:pt x="5747" y="9299"/>
                    <a:pt x="5720" y="9295"/>
                  </a:cubicBezTo>
                  <a:cubicBezTo>
                    <a:pt x="5714" y="9291"/>
                    <a:pt x="5705" y="9291"/>
                    <a:pt x="5696" y="9288"/>
                  </a:cubicBezTo>
                  <a:cubicBezTo>
                    <a:pt x="5663" y="9282"/>
                    <a:pt x="5631" y="9275"/>
                    <a:pt x="5595" y="9267"/>
                  </a:cubicBezTo>
                  <a:cubicBezTo>
                    <a:pt x="5587" y="9264"/>
                    <a:pt x="5578" y="9262"/>
                    <a:pt x="5571" y="9262"/>
                  </a:cubicBezTo>
                  <a:cubicBezTo>
                    <a:pt x="5552" y="9258"/>
                    <a:pt x="5534" y="9253"/>
                    <a:pt x="5517" y="9245"/>
                  </a:cubicBezTo>
                  <a:cubicBezTo>
                    <a:pt x="5506" y="9240"/>
                    <a:pt x="5490" y="9236"/>
                    <a:pt x="5479" y="9234"/>
                  </a:cubicBezTo>
                  <a:cubicBezTo>
                    <a:pt x="4557" y="8945"/>
                    <a:pt x="3887" y="8084"/>
                    <a:pt x="3887" y="7067"/>
                  </a:cubicBezTo>
                  <a:lnTo>
                    <a:pt x="3887" y="6793"/>
                  </a:lnTo>
                  <a:lnTo>
                    <a:pt x="3887" y="4980"/>
                  </a:lnTo>
                  <a:lnTo>
                    <a:pt x="3887" y="3961"/>
                  </a:lnTo>
                  <a:lnTo>
                    <a:pt x="3475" y="3961"/>
                  </a:lnTo>
                  <a:lnTo>
                    <a:pt x="3475" y="4975"/>
                  </a:lnTo>
                  <a:lnTo>
                    <a:pt x="3475" y="6791"/>
                  </a:lnTo>
                  <a:cubicBezTo>
                    <a:pt x="3464" y="7589"/>
                    <a:pt x="2816" y="8237"/>
                    <a:pt x="2018" y="8237"/>
                  </a:cubicBezTo>
                  <a:cubicBezTo>
                    <a:pt x="1221" y="8237"/>
                    <a:pt x="572" y="7589"/>
                    <a:pt x="572" y="6791"/>
                  </a:cubicBezTo>
                  <a:cubicBezTo>
                    <a:pt x="572" y="6377"/>
                    <a:pt x="750" y="5983"/>
                    <a:pt x="1063" y="5707"/>
                  </a:cubicBezTo>
                  <a:lnTo>
                    <a:pt x="1238" y="5551"/>
                  </a:lnTo>
                  <a:lnTo>
                    <a:pt x="1063" y="5396"/>
                  </a:lnTo>
                  <a:cubicBezTo>
                    <a:pt x="752" y="5122"/>
                    <a:pt x="572" y="4723"/>
                    <a:pt x="572" y="4311"/>
                  </a:cubicBezTo>
                  <a:cubicBezTo>
                    <a:pt x="572" y="3514"/>
                    <a:pt x="1223" y="2866"/>
                    <a:pt x="2018" y="2866"/>
                  </a:cubicBezTo>
                  <a:cubicBezTo>
                    <a:pt x="2025" y="2866"/>
                    <a:pt x="2027" y="2866"/>
                    <a:pt x="2031" y="2857"/>
                  </a:cubicBezTo>
                  <a:lnTo>
                    <a:pt x="2270" y="2857"/>
                  </a:lnTo>
                  <a:lnTo>
                    <a:pt x="2237" y="2629"/>
                  </a:lnTo>
                  <a:cubicBezTo>
                    <a:pt x="2231" y="2563"/>
                    <a:pt x="2224" y="2498"/>
                    <a:pt x="2224" y="2434"/>
                  </a:cubicBezTo>
                  <a:cubicBezTo>
                    <a:pt x="2224" y="1639"/>
                    <a:pt x="2873" y="988"/>
                    <a:pt x="3670" y="988"/>
                  </a:cubicBezTo>
                  <a:cubicBezTo>
                    <a:pt x="3988" y="988"/>
                    <a:pt x="4292" y="1091"/>
                    <a:pt x="4544" y="1284"/>
                  </a:cubicBezTo>
                  <a:lnTo>
                    <a:pt x="4741" y="1435"/>
                  </a:lnTo>
                  <a:lnTo>
                    <a:pt x="4853" y="1214"/>
                  </a:lnTo>
                  <a:cubicBezTo>
                    <a:pt x="5100" y="719"/>
                    <a:pt x="5595" y="412"/>
                    <a:pt x="6145" y="412"/>
                  </a:cubicBezTo>
                  <a:close/>
                  <a:moveTo>
                    <a:pt x="6161" y="0"/>
                  </a:moveTo>
                  <a:cubicBezTo>
                    <a:pt x="5530" y="0"/>
                    <a:pt x="4954" y="314"/>
                    <a:pt x="4610" y="833"/>
                  </a:cubicBezTo>
                  <a:cubicBezTo>
                    <a:pt x="4327" y="668"/>
                    <a:pt x="4007" y="581"/>
                    <a:pt x="3674" y="581"/>
                  </a:cubicBezTo>
                  <a:cubicBezTo>
                    <a:pt x="2645" y="581"/>
                    <a:pt x="1810" y="1420"/>
                    <a:pt x="1810" y="2447"/>
                  </a:cubicBezTo>
                  <a:lnTo>
                    <a:pt x="1810" y="2471"/>
                  </a:lnTo>
                  <a:cubicBezTo>
                    <a:pt x="879" y="2574"/>
                    <a:pt x="154" y="3367"/>
                    <a:pt x="154" y="4325"/>
                  </a:cubicBezTo>
                  <a:cubicBezTo>
                    <a:pt x="154" y="4785"/>
                    <a:pt x="327" y="5229"/>
                    <a:pt x="629" y="5569"/>
                  </a:cubicBezTo>
                  <a:cubicBezTo>
                    <a:pt x="327" y="5908"/>
                    <a:pt x="154" y="6351"/>
                    <a:pt x="154" y="6811"/>
                  </a:cubicBezTo>
                  <a:cubicBezTo>
                    <a:pt x="154" y="7840"/>
                    <a:pt x="991" y="8675"/>
                    <a:pt x="2018" y="8675"/>
                  </a:cubicBezTo>
                  <a:cubicBezTo>
                    <a:pt x="2667" y="8675"/>
                    <a:pt x="3243" y="8342"/>
                    <a:pt x="3574" y="7836"/>
                  </a:cubicBezTo>
                  <a:cubicBezTo>
                    <a:pt x="3749" y="8434"/>
                    <a:pt x="4128" y="8949"/>
                    <a:pt x="4627" y="9299"/>
                  </a:cubicBezTo>
                  <a:lnTo>
                    <a:pt x="4627" y="10281"/>
                  </a:lnTo>
                  <a:lnTo>
                    <a:pt x="929" y="11354"/>
                  </a:lnTo>
                  <a:cubicBezTo>
                    <a:pt x="373" y="11523"/>
                    <a:pt x="1" y="12025"/>
                    <a:pt x="1" y="12605"/>
                  </a:cubicBezTo>
                  <a:lnTo>
                    <a:pt x="1" y="14046"/>
                  </a:lnTo>
                  <a:lnTo>
                    <a:pt x="410" y="14046"/>
                  </a:lnTo>
                  <a:lnTo>
                    <a:pt x="410" y="12605"/>
                  </a:lnTo>
                  <a:cubicBezTo>
                    <a:pt x="410" y="12209"/>
                    <a:pt x="667" y="11867"/>
                    <a:pt x="1043" y="11751"/>
                  </a:cubicBezTo>
                  <a:lnTo>
                    <a:pt x="5039" y="10590"/>
                  </a:lnTo>
                  <a:lnTo>
                    <a:pt x="5039" y="9518"/>
                  </a:lnTo>
                  <a:cubicBezTo>
                    <a:pt x="5140" y="9567"/>
                    <a:pt x="5247" y="9606"/>
                    <a:pt x="5355" y="9639"/>
                  </a:cubicBezTo>
                  <a:lnTo>
                    <a:pt x="5357" y="9639"/>
                  </a:lnTo>
                  <a:cubicBezTo>
                    <a:pt x="5374" y="9646"/>
                    <a:pt x="5390" y="9650"/>
                    <a:pt x="5409" y="9656"/>
                  </a:cubicBezTo>
                  <a:cubicBezTo>
                    <a:pt x="5414" y="9659"/>
                    <a:pt x="5420" y="9659"/>
                    <a:pt x="5425" y="9661"/>
                  </a:cubicBezTo>
                  <a:cubicBezTo>
                    <a:pt x="5440" y="9665"/>
                    <a:pt x="5453" y="9670"/>
                    <a:pt x="5466" y="9672"/>
                  </a:cubicBezTo>
                  <a:cubicBezTo>
                    <a:pt x="5475" y="9676"/>
                    <a:pt x="5484" y="9678"/>
                    <a:pt x="5495" y="9681"/>
                  </a:cubicBezTo>
                  <a:cubicBezTo>
                    <a:pt x="5506" y="9683"/>
                    <a:pt x="5519" y="9687"/>
                    <a:pt x="5530" y="9689"/>
                  </a:cubicBezTo>
                  <a:lnTo>
                    <a:pt x="5563" y="9696"/>
                  </a:lnTo>
                  <a:cubicBezTo>
                    <a:pt x="5574" y="9700"/>
                    <a:pt x="5585" y="9703"/>
                    <a:pt x="5593" y="9703"/>
                  </a:cubicBezTo>
                  <a:cubicBezTo>
                    <a:pt x="5606" y="9705"/>
                    <a:pt x="5617" y="9709"/>
                    <a:pt x="5631" y="9711"/>
                  </a:cubicBezTo>
                  <a:cubicBezTo>
                    <a:pt x="5639" y="9713"/>
                    <a:pt x="5650" y="9713"/>
                    <a:pt x="5659" y="9716"/>
                  </a:cubicBezTo>
                  <a:cubicBezTo>
                    <a:pt x="5672" y="9720"/>
                    <a:pt x="5685" y="9722"/>
                    <a:pt x="5703" y="9724"/>
                  </a:cubicBezTo>
                  <a:cubicBezTo>
                    <a:pt x="5709" y="9727"/>
                    <a:pt x="5718" y="9727"/>
                    <a:pt x="5727" y="9731"/>
                  </a:cubicBezTo>
                  <a:cubicBezTo>
                    <a:pt x="5742" y="9733"/>
                    <a:pt x="5758" y="9735"/>
                    <a:pt x="5773" y="9735"/>
                  </a:cubicBezTo>
                  <a:cubicBezTo>
                    <a:pt x="5782" y="9735"/>
                    <a:pt x="5790" y="9738"/>
                    <a:pt x="5795" y="9738"/>
                  </a:cubicBezTo>
                  <a:cubicBezTo>
                    <a:pt x="5812" y="9742"/>
                    <a:pt x="5828" y="9742"/>
                    <a:pt x="5841" y="9744"/>
                  </a:cubicBezTo>
                  <a:cubicBezTo>
                    <a:pt x="5850" y="9744"/>
                    <a:pt x="5856" y="9746"/>
                    <a:pt x="5863" y="9746"/>
                  </a:cubicBezTo>
                  <a:cubicBezTo>
                    <a:pt x="5880" y="9749"/>
                    <a:pt x="5896" y="9749"/>
                    <a:pt x="5913" y="9753"/>
                  </a:cubicBezTo>
                  <a:cubicBezTo>
                    <a:pt x="5922" y="9753"/>
                    <a:pt x="5926" y="9753"/>
                    <a:pt x="5935" y="9755"/>
                  </a:cubicBezTo>
                  <a:cubicBezTo>
                    <a:pt x="5950" y="9755"/>
                    <a:pt x="5968" y="9757"/>
                    <a:pt x="5983" y="9757"/>
                  </a:cubicBezTo>
                  <a:lnTo>
                    <a:pt x="6005" y="9757"/>
                  </a:lnTo>
                  <a:cubicBezTo>
                    <a:pt x="6023" y="9757"/>
                    <a:pt x="6040" y="9759"/>
                    <a:pt x="6058" y="9759"/>
                  </a:cubicBezTo>
                  <a:lnTo>
                    <a:pt x="6240" y="9759"/>
                  </a:lnTo>
                  <a:cubicBezTo>
                    <a:pt x="6255" y="9759"/>
                    <a:pt x="6275" y="9759"/>
                    <a:pt x="6290" y="9757"/>
                  </a:cubicBezTo>
                  <a:lnTo>
                    <a:pt x="6312" y="9757"/>
                  </a:lnTo>
                  <a:cubicBezTo>
                    <a:pt x="6329" y="9757"/>
                    <a:pt x="6345" y="9755"/>
                    <a:pt x="6362" y="9755"/>
                  </a:cubicBezTo>
                  <a:cubicBezTo>
                    <a:pt x="6369" y="9755"/>
                    <a:pt x="6375" y="9755"/>
                    <a:pt x="6384" y="9753"/>
                  </a:cubicBezTo>
                  <a:cubicBezTo>
                    <a:pt x="6399" y="9749"/>
                    <a:pt x="6417" y="9749"/>
                    <a:pt x="6432" y="9746"/>
                  </a:cubicBezTo>
                  <a:cubicBezTo>
                    <a:pt x="6441" y="9746"/>
                    <a:pt x="6445" y="9744"/>
                    <a:pt x="6454" y="9744"/>
                  </a:cubicBezTo>
                  <a:cubicBezTo>
                    <a:pt x="6472" y="9742"/>
                    <a:pt x="6487" y="9742"/>
                    <a:pt x="6500" y="9738"/>
                  </a:cubicBezTo>
                  <a:cubicBezTo>
                    <a:pt x="6509" y="9738"/>
                    <a:pt x="6518" y="9735"/>
                    <a:pt x="6522" y="9735"/>
                  </a:cubicBezTo>
                  <a:cubicBezTo>
                    <a:pt x="6540" y="9733"/>
                    <a:pt x="6553" y="9731"/>
                    <a:pt x="6570" y="9731"/>
                  </a:cubicBezTo>
                  <a:cubicBezTo>
                    <a:pt x="6577" y="9731"/>
                    <a:pt x="6586" y="9727"/>
                    <a:pt x="6594" y="9724"/>
                  </a:cubicBezTo>
                  <a:cubicBezTo>
                    <a:pt x="6608" y="9722"/>
                    <a:pt x="6621" y="9718"/>
                    <a:pt x="6638" y="9716"/>
                  </a:cubicBezTo>
                  <a:cubicBezTo>
                    <a:pt x="6647" y="9713"/>
                    <a:pt x="6658" y="9713"/>
                    <a:pt x="6665" y="9711"/>
                  </a:cubicBezTo>
                  <a:cubicBezTo>
                    <a:pt x="6680" y="9707"/>
                    <a:pt x="6691" y="9705"/>
                    <a:pt x="6704" y="9703"/>
                  </a:cubicBezTo>
                  <a:cubicBezTo>
                    <a:pt x="6715" y="9700"/>
                    <a:pt x="6726" y="9696"/>
                    <a:pt x="6735" y="9696"/>
                  </a:cubicBezTo>
                  <a:lnTo>
                    <a:pt x="6767" y="9689"/>
                  </a:lnTo>
                  <a:cubicBezTo>
                    <a:pt x="6778" y="9687"/>
                    <a:pt x="6792" y="9683"/>
                    <a:pt x="6803" y="9681"/>
                  </a:cubicBezTo>
                  <a:cubicBezTo>
                    <a:pt x="6811" y="9678"/>
                    <a:pt x="6818" y="9676"/>
                    <a:pt x="6829" y="9672"/>
                  </a:cubicBezTo>
                  <a:cubicBezTo>
                    <a:pt x="6844" y="9670"/>
                    <a:pt x="6857" y="9665"/>
                    <a:pt x="6870" y="9661"/>
                  </a:cubicBezTo>
                  <a:cubicBezTo>
                    <a:pt x="6877" y="9659"/>
                    <a:pt x="6881" y="9659"/>
                    <a:pt x="6888" y="9656"/>
                  </a:cubicBezTo>
                  <a:cubicBezTo>
                    <a:pt x="6903" y="9650"/>
                    <a:pt x="6921" y="9646"/>
                    <a:pt x="6938" y="9639"/>
                  </a:cubicBezTo>
                  <a:lnTo>
                    <a:pt x="6943" y="9639"/>
                  </a:lnTo>
                  <a:cubicBezTo>
                    <a:pt x="7048" y="9606"/>
                    <a:pt x="7153" y="9567"/>
                    <a:pt x="7256" y="9518"/>
                  </a:cubicBezTo>
                  <a:lnTo>
                    <a:pt x="7256" y="10590"/>
                  </a:lnTo>
                  <a:lnTo>
                    <a:pt x="11249" y="11749"/>
                  </a:lnTo>
                  <a:cubicBezTo>
                    <a:pt x="11631" y="11862"/>
                    <a:pt x="11885" y="12209"/>
                    <a:pt x="11885" y="12605"/>
                  </a:cubicBezTo>
                  <a:lnTo>
                    <a:pt x="11885" y="14046"/>
                  </a:lnTo>
                  <a:lnTo>
                    <a:pt x="12294" y="14046"/>
                  </a:lnTo>
                  <a:lnTo>
                    <a:pt x="12294" y="12605"/>
                  </a:lnTo>
                  <a:cubicBezTo>
                    <a:pt x="12297" y="12025"/>
                    <a:pt x="11924" y="11523"/>
                    <a:pt x="11370" y="11354"/>
                  </a:cubicBezTo>
                  <a:lnTo>
                    <a:pt x="7696" y="10281"/>
                  </a:lnTo>
                  <a:lnTo>
                    <a:pt x="7696" y="9299"/>
                  </a:lnTo>
                  <a:cubicBezTo>
                    <a:pt x="8196" y="8953"/>
                    <a:pt x="8575" y="8439"/>
                    <a:pt x="8750" y="7836"/>
                  </a:cubicBezTo>
                  <a:cubicBezTo>
                    <a:pt x="9083" y="8342"/>
                    <a:pt x="9657" y="8675"/>
                    <a:pt x="10305" y="8675"/>
                  </a:cubicBezTo>
                  <a:cubicBezTo>
                    <a:pt x="11335" y="8675"/>
                    <a:pt x="12170" y="7838"/>
                    <a:pt x="12170" y="6811"/>
                  </a:cubicBezTo>
                  <a:cubicBezTo>
                    <a:pt x="12170" y="6351"/>
                    <a:pt x="11996" y="5908"/>
                    <a:pt x="11694" y="5569"/>
                  </a:cubicBezTo>
                  <a:cubicBezTo>
                    <a:pt x="11996" y="5229"/>
                    <a:pt x="12170" y="4785"/>
                    <a:pt x="12170" y="4325"/>
                  </a:cubicBezTo>
                  <a:cubicBezTo>
                    <a:pt x="12170" y="3367"/>
                    <a:pt x="11444" y="2574"/>
                    <a:pt x="10513" y="2471"/>
                  </a:cubicBezTo>
                  <a:lnTo>
                    <a:pt x="10513" y="2447"/>
                  </a:lnTo>
                  <a:cubicBezTo>
                    <a:pt x="10513" y="1418"/>
                    <a:pt x="9674" y="581"/>
                    <a:pt x="8649" y="581"/>
                  </a:cubicBezTo>
                  <a:cubicBezTo>
                    <a:pt x="8316" y="581"/>
                    <a:pt x="7996" y="668"/>
                    <a:pt x="7714" y="833"/>
                  </a:cubicBezTo>
                  <a:cubicBezTo>
                    <a:pt x="7370" y="316"/>
                    <a:pt x="6794" y="0"/>
                    <a:pt x="6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1" name="Google Shape;4051;p78"/>
          <p:cNvSpPr/>
          <p:nvPr/>
        </p:nvSpPr>
        <p:spPr>
          <a:xfrm>
            <a:off x="2262938" y="1401150"/>
            <a:ext cx="10325" cy="174575"/>
          </a:xfrm>
          <a:custGeom>
            <a:rect b="b" l="l" r="r" t="t"/>
            <a:pathLst>
              <a:path extrusionOk="0" h="6983" w="413">
                <a:moveTo>
                  <a:pt x="1" y="1"/>
                </a:moveTo>
                <a:lnTo>
                  <a:pt x="1" y="6982"/>
                </a:lnTo>
                <a:lnTo>
                  <a:pt x="412" y="698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2236938" y="1455925"/>
            <a:ext cx="10300" cy="119800"/>
          </a:xfrm>
          <a:custGeom>
            <a:rect b="b" l="l" r="r" t="t"/>
            <a:pathLst>
              <a:path extrusionOk="0" h="4792" w="412">
                <a:moveTo>
                  <a:pt x="0" y="0"/>
                </a:moveTo>
                <a:lnTo>
                  <a:pt x="0" y="4791"/>
                </a:lnTo>
                <a:lnTo>
                  <a:pt x="412" y="4791"/>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2312288" y="1509600"/>
            <a:ext cx="23950" cy="66175"/>
          </a:xfrm>
          <a:custGeom>
            <a:rect b="b" l="l" r="r" t="t"/>
            <a:pathLst>
              <a:path extrusionOk="0" h="2647" w="958">
                <a:moveTo>
                  <a:pt x="160" y="0"/>
                </a:moveTo>
                <a:lnTo>
                  <a:pt x="0" y="381"/>
                </a:lnTo>
                <a:cubicBezTo>
                  <a:pt x="333" y="522"/>
                  <a:pt x="546" y="844"/>
                  <a:pt x="546" y="1205"/>
                </a:cubicBezTo>
                <a:lnTo>
                  <a:pt x="546" y="2646"/>
                </a:lnTo>
                <a:lnTo>
                  <a:pt x="958" y="2646"/>
                </a:lnTo>
                <a:lnTo>
                  <a:pt x="958" y="1205"/>
                </a:lnTo>
                <a:cubicBezTo>
                  <a:pt x="958" y="679"/>
                  <a:pt x="642" y="206"/>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2028163" y="1225275"/>
            <a:ext cx="270400" cy="350550"/>
          </a:xfrm>
          <a:custGeom>
            <a:rect b="b" l="l" r="r" t="t"/>
            <a:pathLst>
              <a:path extrusionOk="0" h="14022" w="10816">
                <a:moveTo>
                  <a:pt x="4428" y="4164"/>
                </a:moveTo>
                <a:cubicBezTo>
                  <a:pt x="5819" y="4164"/>
                  <a:pt x="7017" y="5145"/>
                  <a:pt x="7284" y="6501"/>
                </a:cubicBezTo>
                <a:lnTo>
                  <a:pt x="7284" y="8994"/>
                </a:lnTo>
                <a:lnTo>
                  <a:pt x="7284" y="9045"/>
                </a:lnTo>
                <a:cubicBezTo>
                  <a:pt x="6945" y="9237"/>
                  <a:pt x="6562" y="9338"/>
                  <a:pt x="6169" y="9338"/>
                </a:cubicBezTo>
                <a:cubicBezTo>
                  <a:pt x="6017" y="9338"/>
                  <a:pt x="5864" y="9323"/>
                  <a:pt x="5711" y="9292"/>
                </a:cubicBezTo>
                <a:cubicBezTo>
                  <a:pt x="4645" y="9080"/>
                  <a:pt x="3889" y="8127"/>
                  <a:pt x="3889" y="7038"/>
                </a:cubicBezTo>
                <a:lnTo>
                  <a:pt x="3889" y="4164"/>
                </a:lnTo>
                <a:close/>
                <a:moveTo>
                  <a:pt x="6022" y="1"/>
                </a:moveTo>
                <a:cubicBezTo>
                  <a:pt x="5920" y="1"/>
                  <a:pt x="5817" y="4"/>
                  <a:pt x="5714" y="10"/>
                </a:cubicBezTo>
                <a:cubicBezTo>
                  <a:pt x="3188" y="168"/>
                  <a:pt x="1232" y="2297"/>
                  <a:pt x="1232" y="4832"/>
                </a:cubicBezTo>
                <a:lnTo>
                  <a:pt x="1232" y="6506"/>
                </a:lnTo>
                <a:cubicBezTo>
                  <a:pt x="1232" y="8396"/>
                  <a:pt x="2741" y="9947"/>
                  <a:pt x="4627" y="10035"/>
                </a:cubicBezTo>
                <a:lnTo>
                  <a:pt x="4627" y="10256"/>
                </a:lnTo>
                <a:lnTo>
                  <a:pt x="927" y="11329"/>
                </a:lnTo>
                <a:cubicBezTo>
                  <a:pt x="373" y="11500"/>
                  <a:pt x="0" y="12000"/>
                  <a:pt x="0" y="12580"/>
                </a:cubicBezTo>
                <a:lnTo>
                  <a:pt x="0" y="14022"/>
                </a:lnTo>
                <a:lnTo>
                  <a:pt x="410" y="14022"/>
                </a:lnTo>
                <a:lnTo>
                  <a:pt x="410" y="12580"/>
                </a:lnTo>
                <a:cubicBezTo>
                  <a:pt x="410" y="12184"/>
                  <a:pt x="664" y="11842"/>
                  <a:pt x="1043" y="11726"/>
                </a:cubicBezTo>
                <a:lnTo>
                  <a:pt x="5039" y="10565"/>
                </a:lnTo>
                <a:lnTo>
                  <a:pt x="5039" y="9496"/>
                </a:lnTo>
                <a:cubicBezTo>
                  <a:pt x="5381" y="9651"/>
                  <a:pt x="5762" y="9739"/>
                  <a:pt x="6160" y="9739"/>
                </a:cubicBezTo>
                <a:cubicBezTo>
                  <a:pt x="6550" y="9739"/>
                  <a:pt x="6934" y="9654"/>
                  <a:pt x="7284" y="9496"/>
                </a:cubicBezTo>
                <a:lnTo>
                  <a:pt x="7284" y="14022"/>
                </a:lnTo>
                <a:lnTo>
                  <a:pt x="7694" y="14022"/>
                </a:lnTo>
                <a:lnTo>
                  <a:pt x="7694" y="9270"/>
                </a:lnTo>
                <a:lnTo>
                  <a:pt x="7694" y="8988"/>
                </a:lnTo>
                <a:lnTo>
                  <a:pt x="7694" y="6462"/>
                </a:lnTo>
                <a:lnTo>
                  <a:pt x="7692" y="6442"/>
                </a:lnTo>
                <a:cubicBezTo>
                  <a:pt x="7396" y="4885"/>
                  <a:pt x="6031" y="3750"/>
                  <a:pt x="4450" y="3750"/>
                </a:cubicBezTo>
                <a:lnTo>
                  <a:pt x="3477" y="3750"/>
                </a:lnTo>
                <a:lnTo>
                  <a:pt x="3477" y="7066"/>
                </a:lnTo>
                <a:cubicBezTo>
                  <a:pt x="3477" y="7978"/>
                  <a:pt x="3933" y="8786"/>
                  <a:pt x="4627" y="9270"/>
                </a:cubicBezTo>
                <a:lnTo>
                  <a:pt x="4627" y="9621"/>
                </a:lnTo>
                <a:cubicBezTo>
                  <a:pt x="2969" y="9535"/>
                  <a:pt x="1643" y="8168"/>
                  <a:pt x="1643" y="6501"/>
                </a:cubicBezTo>
                <a:lnTo>
                  <a:pt x="1643" y="4817"/>
                </a:lnTo>
                <a:cubicBezTo>
                  <a:pt x="1643" y="2536"/>
                  <a:pt x="3378" y="609"/>
                  <a:pt x="5652" y="420"/>
                </a:cubicBezTo>
                <a:cubicBezTo>
                  <a:pt x="5778" y="410"/>
                  <a:pt x="5904" y="404"/>
                  <a:pt x="6028" y="404"/>
                </a:cubicBezTo>
                <a:cubicBezTo>
                  <a:pt x="8440" y="404"/>
                  <a:pt x="10406" y="2371"/>
                  <a:pt x="10406" y="4784"/>
                </a:cubicBezTo>
                <a:lnTo>
                  <a:pt x="10406" y="13608"/>
                </a:lnTo>
                <a:lnTo>
                  <a:pt x="10377" y="13608"/>
                </a:lnTo>
                <a:lnTo>
                  <a:pt x="10377" y="14019"/>
                </a:lnTo>
                <a:lnTo>
                  <a:pt x="10816" y="14019"/>
                </a:lnTo>
                <a:lnTo>
                  <a:pt x="10816" y="4788"/>
                </a:lnTo>
                <a:cubicBezTo>
                  <a:pt x="10816" y="2150"/>
                  <a:pt x="8665" y="1"/>
                  <a:pt x="6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5" name="Google Shape;4055;p78"/>
          <p:cNvGrpSpPr/>
          <p:nvPr/>
        </p:nvGrpSpPr>
        <p:grpSpPr>
          <a:xfrm>
            <a:off x="2720188" y="1225075"/>
            <a:ext cx="308125" cy="350325"/>
            <a:chOff x="2720188" y="1225075"/>
            <a:chExt cx="308125" cy="350325"/>
          </a:xfrm>
        </p:grpSpPr>
        <p:sp>
          <p:nvSpPr>
            <p:cNvPr id="4056" name="Google Shape;4056;p78"/>
            <p:cNvSpPr/>
            <p:nvPr/>
          </p:nvSpPr>
          <p:spPr>
            <a:xfrm>
              <a:off x="2848938" y="1323500"/>
              <a:ext cx="10300" cy="25375"/>
            </a:xfrm>
            <a:custGeom>
              <a:rect b="b" l="l" r="r" t="t"/>
              <a:pathLst>
                <a:path extrusionOk="0" h="1015" w="412">
                  <a:moveTo>
                    <a:pt x="0" y="0"/>
                  </a:moveTo>
                  <a:lnTo>
                    <a:pt x="0" y="1015"/>
                  </a:lnTo>
                  <a:lnTo>
                    <a:pt x="412" y="1015"/>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2869463" y="1323500"/>
              <a:ext cx="10325" cy="25375"/>
            </a:xfrm>
            <a:custGeom>
              <a:rect b="b" l="l" r="r" t="t"/>
              <a:pathLst>
                <a:path extrusionOk="0" h="1015" w="413">
                  <a:moveTo>
                    <a:pt x="1" y="0"/>
                  </a:moveTo>
                  <a:lnTo>
                    <a:pt x="1" y="1015"/>
                  </a:lnTo>
                  <a:lnTo>
                    <a:pt x="412" y="1015"/>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2890013" y="1323500"/>
              <a:ext cx="10300" cy="25375"/>
            </a:xfrm>
            <a:custGeom>
              <a:rect b="b" l="l" r="r" t="t"/>
              <a:pathLst>
                <a:path extrusionOk="0" h="1015" w="412">
                  <a:moveTo>
                    <a:pt x="0" y="0"/>
                  </a:moveTo>
                  <a:lnTo>
                    <a:pt x="0" y="1015"/>
                  </a:lnTo>
                  <a:lnTo>
                    <a:pt x="412" y="1015"/>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2827738" y="1323500"/>
              <a:ext cx="10275" cy="25375"/>
            </a:xfrm>
            <a:custGeom>
              <a:rect b="b" l="l" r="r" t="t"/>
              <a:pathLst>
                <a:path extrusionOk="0" h="1015" w="411">
                  <a:moveTo>
                    <a:pt x="0" y="0"/>
                  </a:moveTo>
                  <a:lnTo>
                    <a:pt x="0" y="1015"/>
                  </a:lnTo>
                  <a:lnTo>
                    <a:pt x="410" y="1015"/>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2910538" y="1323500"/>
              <a:ext cx="10325" cy="25375"/>
            </a:xfrm>
            <a:custGeom>
              <a:rect b="b" l="l" r="r" t="t"/>
              <a:pathLst>
                <a:path extrusionOk="0" h="1015" w="413">
                  <a:moveTo>
                    <a:pt x="1" y="0"/>
                  </a:moveTo>
                  <a:lnTo>
                    <a:pt x="1" y="1015"/>
                  </a:lnTo>
                  <a:lnTo>
                    <a:pt x="412" y="1015"/>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2754463" y="1225075"/>
              <a:ext cx="240375" cy="325675"/>
            </a:xfrm>
            <a:custGeom>
              <a:rect b="b" l="l" r="r" t="t"/>
              <a:pathLst>
                <a:path extrusionOk="0" h="13027" w="9615">
                  <a:moveTo>
                    <a:pt x="1043" y="6016"/>
                  </a:moveTo>
                  <a:cubicBezTo>
                    <a:pt x="1148" y="6016"/>
                    <a:pt x="1242" y="6091"/>
                    <a:pt x="1253" y="6198"/>
                  </a:cubicBezTo>
                  <a:cubicBezTo>
                    <a:pt x="1271" y="6323"/>
                    <a:pt x="1172" y="6428"/>
                    <a:pt x="1052" y="6428"/>
                  </a:cubicBezTo>
                  <a:lnTo>
                    <a:pt x="778" y="6428"/>
                  </a:lnTo>
                  <a:cubicBezTo>
                    <a:pt x="658" y="6428"/>
                    <a:pt x="559" y="6323"/>
                    <a:pt x="576" y="6198"/>
                  </a:cubicBezTo>
                  <a:cubicBezTo>
                    <a:pt x="590" y="6093"/>
                    <a:pt x="682" y="6016"/>
                    <a:pt x="787" y="6016"/>
                  </a:cubicBezTo>
                  <a:close/>
                  <a:moveTo>
                    <a:pt x="8820" y="6016"/>
                  </a:moveTo>
                  <a:cubicBezTo>
                    <a:pt x="8925" y="6016"/>
                    <a:pt x="9021" y="6091"/>
                    <a:pt x="9032" y="6198"/>
                  </a:cubicBezTo>
                  <a:cubicBezTo>
                    <a:pt x="9048" y="6323"/>
                    <a:pt x="8949" y="6428"/>
                    <a:pt x="8829" y="6428"/>
                  </a:cubicBezTo>
                  <a:lnTo>
                    <a:pt x="8563" y="6428"/>
                  </a:lnTo>
                  <a:cubicBezTo>
                    <a:pt x="8458" y="6428"/>
                    <a:pt x="8362" y="6354"/>
                    <a:pt x="8353" y="6246"/>
                  </a:cubicBezTo>
                  <a:cubicBezTo>
                    <a:pt x="8336" y="6122"/>
                    <a:pt x="8434" y="6016"/>
                    <a:pt x="8555" y="6016"/>
                  </a:cubicBezTo>
                  <a:close/>
                  <a:moveTo>
                    <a:pt x="1043" y="6838"/>
                  </a:moveTo>
                  <a:cubicBezTo>
                    <a:pt x="1148" y="6838"/>
                    <a:pt x="1245" y="6912"/>
                    <a:pt x="1256" y="7020"/>
                  </a:cubicBezTo>
                  <a:cubicBezTo>
                    <a:pt x="1271" y="7145"/>
                    <a:pt x="1172" y="7250"/>
                    <a:pt x="1052" y="7250"/>
                  </a:cubicBezTo>
                  <a:lnTo>
                    <a:pt x="787" y="7250"/>
                  </a:lnTo>
                  <a:cubicBezTo>
                    <a:pt x="682" y="7250"/>
                    <a:pt x="585" y="7175"/>
                    <a:pt x="576" y="7068"/>
                  </a:cubicBezTo>
                  <a:cubicBezTo>
                    <a:pt x="559" y="6945"/>
                    <a:pt x="658" y="6838"/>
                    <a:pt x="778" y="6838"/>
                  </a:cubicBezTo>
                  <a:close/>
                  <a:moveTo>
                    <a:pt x="8820" y="6838"/>
                  </a:moveTo>
                  <a:cubicBezTo>
                    <a:pt x="8925" y="6838"/>
                    <a:pt x="9021" y="6912"/>
                    <a:pt x="9032" y="7020"/>
                  </a:cubicBezTo>
                  <a:cubicBezTo>
                    <a:pt x="9048" y="7145"/>
                    <a:pt x="8949" y="7250"/>
                    <a:pt x="8829" y="7250"/>
                  </a:cubicBezTo>
                  <a:lnTo>
                    <a:pt x="8563" y="7250"/>
                  </a:lnTo>
                  <a:cubicBezTo>
                    <a:pt x="8458" y="7250"/>
                    <a:pt x="8364" y="7175"/>
                    <a:pt x="8353" y="7068"/>
                  </a:cubicBezTo>
                  <a:cubicBezTo>
                    <a:pt x="8336" y="6943"/>
                    <a:pt x="8434" y="6838"/>
                    <a:pt x="8555" y="6838"/>
                  </a:cubicBezTo>
                  <a:close/>
                  <a:moveTo>
                    <a:pt x="1043" y="7659"/>
                  </a:moveTo>
                  <a:cubicBezTo>
                    <a:pt x="1148" y="7659"/>
                    <a:pt x="1245" y="7734"/>
                    <a:pt x="1256" y="7841"/>
                  </a:cubicBezTo>
                  <a:cubicBezTo>
                    <a:pt x="1271" y="7966"/>
                    <a:pt x="1172" y="8071"/>
                    <a:pt x="1052" y="8071"/>
                  </a:cubicBezTo>
                  <a:lnTo>
                    <a:pt x="787" y="8071"/>
                  </a:lnTo>
                  <a:cubicBezTo>
                    <a:pt x="682" y="8071"/>
                    <a:pt x="585" y="7997"/>
                    <a:pt x="576" y="7889"/>
                  </a:cubicBezTo>
                  <a:cubicBezTo>
                    <a:pt x="559" y="7767"/>
                    <a:pt x="658" y="7659"/>
                    <a:pt x="778" y="7659"/>
                  </a:cubicBezTo>
                  <a:close/>
                  <a:moveTo>
                    <a:pt x="8820" y="7659"/>
                  </a:moveTo>
                  <a:cubicBezTo>
                    <a:pt x="8925" y="7659"/>
                    <a:pt x="9021" y="7734"/>
                    <a:pt x="9032" y="7841"/>
                  </a:cubicBezTo>
                  <a:cubicBezTo>
                    <a:pt x="9048" y="7966"/>
                    <a:pt x="8949" y="8071"/>
                    <a:pt x="8829" y="8071"/>
                  </a:cubicBezTo>
                  <a:lnTo>
                    <a:pt x="8563" y="8071"/>
                  </a:lnTo>
                  <a:cubicBezTo>
                    <a:pt x="8458" y="8071"/>
                    <a:pt x="8364" y="7997"/>
                    <a:pt x="8353" y="7889"/>
                  </a:cubicBezTo>
                  <a:cubicBezTo>
                    <a:pt x="8336" y="7764"/>
                    <a:pt x="8434" y="7659"/>
                    <a:pt x="8555" y="7659"/>
                  </a:cubicBezTo>
                  <a:close/>
                  <a:moveTo>
                    <a:pt x="1043" y="8481"/>
                  </a:moveTo>
                  <a:cubicBezTo>
                    <a:pt x="1148" y="8481"/>
                    <a:pt x="1245" y="8555"/>
                    <a:pt x="1256" y="8663"/>
                  </a:cubicBezTo>
                  <a:cubicBezTo>
                    <a:pt x="1271" y="8787"/>
                    <a:pt x="1172" y="8893"/>
                    <a:pt x="1052" y="8893"/>
                  </a:cubicBezTo>
                  <a:lnTo>
                    <a:pt x="787" y="8893"/>
                  </a:lnTo>
                  <a:cubicBezTo>
                    <a:pt x="682" y="8893"/>
                    <a:pt x="585" y="8818"/>
                    <a:pt x="576" y="8711"/>
                  </a:cubicBezTo>
                  <a:cubicBezTo>
                    <a:pt x="559" y="8588"/>
                    <a:pt x="658" y="8481"/>
                    <a:pt x="778" y="8481"/>
                  </a:cubicBezTo>
                  <a:close/>
                  <a:moveTo>
                    <a:pt x="8820" y="8481"/>
                  </a:moveTo>
                  <a:cubicBezTo>
                    <a:pt x="8925" y="8481"/>
                    <a:pt x="9021" y="8555"/>
                    <a:pt x="9032" y="8663"/>
                  </a:cubicBezTo>
                  <a:cubicBezTo>
                    <a:pt x="9048" y="8787"/>
                    <a:pt x="8949" y="8893"/>
                    <a:pt x="8829" y="8893"/>
                  </a:cubicBezTo>
                  <a:lnTo>
                    <a:pt x="8563" y="8893"/>
                  </a:lnTo>
                  <a:cubicBezTo>
                    <a:pt x="8458" y="8893"/>
                    <a:pt x="8364" y="8818"/>
                    <a:pt x="8353" y="8711"/>
                  </a:cubicBezTo>
                  <a:cubicBezTo>
                    <a:pt x="8336" y="8586"/>
                    <a:pt x="8434" y="8481"/>
                    <a:pt x="8555" y="8481"/>
                  </a:cubicBezTo>
                  <a:close/>
                  <a:moveTo>
                    <a:pt x="4793" y="410"/>
                  </a:moveTo>
                  <a:cubicBezTo>
                    <a:pt x="6832" y="410"/>
                    <a:pt x="8489" y="2068"/>
                    <a:pt x="8489" y="4106"/>
                  </a:cubicBezTo>
                  <a:lnTo>
                    <a:pt x="8489" y="5587"/>
                  </a:lnTo>
                  <a:cubicBezTo>
                    <a:pt x="7915" y="5488"/>
                    <a:pt x="7477" y="4991"/>
                    <a:pt x="7477" y="4393"/>
                  </a:cubicBezTo>
                  <a:lnTo>
                    <a:pt x="7477" y="3940"/>
                  </a:lnTo>
                  <a:lnTo>
                    <a:pt x="7065" y="3940"/>
                  </a:lnTo>
                  <a:lnTo>
                    <a:pt x="7065" y="4391"/>
                  </a:lnTo>
                  <a:lnTo>
                    <a:pt x="7065" y="4433"/>
                  </a:lnTo>
                  <a:lnTo>
                    <a:pt x="7065" y="6987"/>
                  </a:lnTo>
                  <a:cubicBezTo>
                    <a:pt x="7065" y="8252"/>
                    <a:pt x="6044" y="9291"/>
                    <a:pt x="4790" y="9291"/>
                  </a:cubicBezTo>
                  <a:cubicBezTo>
                    <a:pt x="4757" y="9291"/>
                    <a:pt x="4724" y="9291"/>
                    <a:pt x="4690" y="9289"/>
                  </a:cubicBezTo>
                  <a:cubicBezTo>
                    <a:pt x="3486" y="9234"/>
                    <a:pt x="2520" y="8242"/>
                    <a:pt x="2520" y="7033"/>
                  </a:cubicBezTo>
                  <a:lnTo>
                    <a:pt x="2520" y="4433"/>
                  </a:lnTo>
                  <a:lnTo>
                    <a:pt x="2520" y="4391"/>
                  </a:lnTo>
                  <a:lnTo>
                    <a:pt x="2520" y="3940"/>
                  </a:lnTo>
                  <a:lnTo>
                    <a:pt x="2110" y="3940"/>
                  </a:lnTo>
                  <a:lnTo>
                    <a:pt x="2110" y="4393"/>
                  </a:lnTo>
                  <a:cubicBezTo>
                    <a:pt x="2110" y="4993"/>
                    <a:pt x="1672" y="5491"/>
                    <a:pt x="1096" y="5589"/>
                  </a:cubicBezTo>
                  <a:lnTo>
                    <a:pt x="1096" y="4143"/>
                  </a:lnTo>
                  <a:cubicBezTo>
                    <a:pt x="1096" y="2172"/>
                    <a:pt x="2627" y="518"/>
                    <a:pt x="4598" y="415"/>
                  </a:cubicBezTo>
                  <a:cubicBezTo>
                    <a:pt x="4664" y="412"/>
                    <a:pt x="4729" y="410"/>
                    <a:pt x="4793" y="410"/>
                  </a:cubicBezTo>
                  <a:close/>
                  <a:moveTo>
                    <a:pt x="1043" y="9302"/>
                  </a:moveTo>
                  <a:cubicBezTo>
                    <a:pt x="1148" y="9302"/>
                    <a:pt x="1245" y="9377"/>
                    <a:pt x="1256" y="9484"/>
                  </a:cubicBezTo>
                  <a:cubicBezTo>
                    <a:pt x="1271" y="9609"/>
                    <a:pt x="1172" y="9714"/>
                    <a:pt x="1052" y="9714"/>
                  </a:cubicBezTo>
                  <a:lnTo>
                    <a:pt x="787" y="9714"/>
                  </a:lnTo>
                  <a:cubicBezTo>
                    <a:pt x="682" y="9714"/>
                    <a:pt x="585" y="9640"/>
                    <a:pt x="576" y="9532"/>
                  </a:cubicBezTo>
                  <a:cubicBezTo>
                    <a:pt x="559" y="9410"/>
                    <a:pt x="658" y="9302"/>
                    <a:pt x="778" y="9302"/>
                  </a:cubicBezTo>
                  <a:close/>
                  <a:moveTo>
                    <a:pt x="8820" y="9302"/>
                  </a:moveTo>
                  <a:cubicBezTo>
                    <a:pt x="8925" y="9302"/>
                    <a:pt x="9021" y="9377"/>
                    <a:pt x="9032" y="9484"/>
                  </a:cubicBezTo>
                  <a:cubicBezTo>
                    <a:pt x="9048" y="9609"/>
                    <a:pt x="8949" y="9714"/>
                    <a:pt x="8829" y="9714"/>
                  </a:cubicBezTo>
                  <a:lnTo>
                    <a:pt x="8563" y="9714"/>
                  </a:lnTo>
                  <a:cubicBezTo>
                    <a:pt x="8458" y="9714"/>
                    <a:pt x="8364" y="9640"/>
                    <a:pt x="8353" y="9532"/>
                  </a:cubicBezTo>
                  <a:cubicBezTo>
                    <a:pt x="8336" y="9407"/>
                    <a:pt x="8434" y="9302"/>
                    <a:pt x="8555" y="9302"/>
                  </a:cubicBezTo>
                  <a:close/>
                  <a:moveTo>
                    <a:pt x="1043" y="10152"/>
                  </a:moveTo>
                  <a:cubicBezTo>
                    <a:pt x="1148" y="10152"/>
                    <a:pt x="1245" y="10227"/>
                    <a:pt x="1256" y="10332"/>
                  </a:cubicBezTo>
                  <a:cubicBezTo>
                    <a:pt x="1271" y="10459"/>
                    <a:pt x="1172" y="10562"/>
                    <a:pt x="1052" y="10562"/>
                  </a:cubicBezTo>
                  <a:lnTo>
                    <a:pt x="787" y="10562"/>
                  </a:lnTo>
                  <a:cubicBezTo>
                    <a:pt x="682" y="10562"/>
                    <a:pt x="585" y="10487"/>
                    <a:pt x="576" y="10382"/>
                  </a:cubicBezTo>
                  <a:cubicBezTo>
                    <a:pt x="559" y="10260"/>
                    <a:pt x="658" y="10152"/>
                    <a:pt x="778" y="10152"/>
                  </a:cubicBezTo>
                  <a:close/>
                  <a:moveTo>
                    <a:pt x="8829" y="10152"/>
                  </a:moveTo>
                  <a:cubicBezTo>
                    <a:pt x="8949" y="10152"/>
                    <a:pt x="9048" y="10260"/>
                    <a:pt x="9032" y="10382"/>
                  </a:cubicBezTo>
                  <a:cubicBezTo>
                    <a:pt x="9017" y="10490"/>
                    <a:pt x="8925" y="10562"/>
                    <a:pt x="8820" y="10562"/>
                  </a:cubicBezTo>
                  <a:lnTo>
                    <a:pt x="8563" y="10562"/>
                  </a:lnTo>
                  <a:cubicBezTo>
                    <a:pt x="8458" y="10562"/>
                    <a:pt x="8362" y="10487"/>
                    <a:pt x="8353" y="10382"/>
                  </a:cubicBezTo>
                  <a:cubicBezTo>
                    <a:pt x="8336" y="10255"/>
                    <a:pt x="8434" y="10152"/>
                    <a:pt x="8555" y="10152"/>
                  </a:cubicBezTo>
                  <a:close/>
                  <a:moveTo>
                    <a:pt x="1190" y="10974"/>
                  </a:moveTo>
                  <a:cubicBezTo>
                    <a:pt x="1304" y="10974"/>
                    <a:pt x="1398" y="11066"/>
                    <a:pt x="1398" y="11182"/>
                  </a:cubicBezTo>
                  <a:lnTo>
                    <a:pt x="1398" y="12617"/>
                  </a:lnTo>
                  <a:lnTo>
                    <a:pt x="412" y="12617"/>
                  </a:lnTo>
                  <a:lnTo>
                    <a:pt x="412" y="11182"/>
                  </a:lnTo>
                  <a:cubicBezTo>
                    <a:pt x="412" y="11066"/>
                    <a:pt x="504" y="10974"/>
                    <a:pt x="620" y="10974"/>
                  </a:cubicBezTo>
                  <a:close/>
                  <a:moveTo>
                    <a:pt x="8993" y="10974"/>
                  </a:moveTo>
                  <a:cubicBezTo>
                    <a:pt x="9109" y="10974"/>
                    <a:pt x="9201" y="11066"/>
                    <a:pt x="9201" y="11182"/>
                  </a:cubicBezTo>
                  <a:lnTo>
                    <a:pt x="9201" y="12617"/>
                  </a:lnTo>
                  <a:lnTo>
                    <a:pt x="8215" y="12617"/>
                  </a:lnTo>
                  <a:lnTo>
                    <a:pt x="8215" y="11182"/>
                  </a:lnTo>
                  <a:cubicBezTo>
                    <a:pt x="8215" y="11066"/>
                    <a:pt x="8309" y="10974"/>
                    <a:pt x="8423" y="10974"/>
                  </a:cubicBezTo>
                  <a:close/>
                  <a:moveTo>
                    <a:pt x="4806" y="0"/>
                  </a:moveTo>
                  <a:cubicBezTo>
                    <a:pt x="4755" y="0"/>
                    <a:pt x="4703" y="1"/>
                    <a:pt x="4651" y="3"/>
                  </a:cubicBezTo>
                  <a:cubicBezTo>
                    <a:pt x="2465" y="86"/>
                    <a:pt x="712" y="1889"/>
                    <a:pt x="712" y="4095"/>
                  </a:cubicBezTo>
                  <a:lnTo>
                    <a:pt x="712" y="5587"/>
                  </a:lnTo>
                  <a:cubicBezTo>
                    <a:pt x="406" y="5629"/>
                    <a:pt x="167" y="5887"/>
                    <a:pt x="167" y="6200"/>
                  </a:cubicBezTo>
                  <a:cubicBezTo>
                    <a:pt x="167" y="6358"/>
                    <a:pt x="228" y="6505"/>
                    <a:pt x="329" y="6614"/>
                  </a:cubicBezTo>
                  <a:cubicBezTo>
                    <a:pt x="230" y="6724"/>
                    <a:pt x="167" y="6869"/>
                    <a:pt x="167" y="7026"/>
                  </a:cubicBezTo>
                  <a:cubicBezTo>
                    <a:pt x="167" y="7186"/>
                    <a:pt x="228" y="7331"/>
                    <a:pt x="329" y="7440"/>
                  </a:cubicBezTo>
                  <a:cubicBezTo>
                    <a:pt x="230" y="7550"/>
                    <a:pt x="167" y="7694"/>
                    <a:pt x="167" y="7854"/>
                  </a:cubicBezTo>
                  <a:cubicBezTo>
                    <a:pt x="167" y="8012"/>
                    <a:pt x="228" y="8159"/>
                    <a:pt x="329" y="8268"/>
                  </a:cubicBezTo>
                  <a:cubicBezTo>
                    <a:pt x="230" y="8378"/>
                    <a:pt x="167" y="8522"/>
                    <a:pt x="167" y="8680"/>
                  </a:cubicBezTo>
                  <a:cubicBezTo>
                    <a:pt x="167" y="8840"/>
                    <a:pt x="228" y="8985"/>
                    <a:pt x="329" y="9094"/>
                  </a:cubicBezTo>
                  <a:cubicBezTo>
                    <a:pt x="230" y="9204"/>
                    <a:pt x="167" y="9348"/>
                    <a:pt x="167" y="9508"/>
                  </a:cubicBezTo>
                  <a:cubicBezTo>
                    <a:pt x="167" y="9666"/>
                    <a:pt x="228" y="9813"/>
                    <a:pt x="329" y="9922"/>
                  </a:cubicBezTo>
                  <a:cubicBezTo>
                    <a:pt x="230" y="10032"/>
                    <a:pt x="167" y="10176"/>
                    <a:pt x="167" y="10336"/>
                  </a:cubicBezTo>
                  <a:cubicBezTo>
                    <a:pt x="167" y="10452"/>
                    <a:pt x="200" y="10566"/>
                    <a:pt x="261" y="10660"/>
                  </a:cubicBezTo>
                  <a:cubicBezTo>
                    <a:pt x="101" y="10774"/>
                    <a:pt x="0" y="10956"/>
                    <a:pt x="0" y="11164"/>
                  </a:cubicBezTo>
                  <a:lnTo>
                    <a:pt x="0" y="13026"/>
                  </a:lnTo>
                  <a:lnTo>
                    <a:pt x="1808" y="13026"/>
                  </a:lnTo>
                  <a:lnTo>
                    <a:pt x="1808" y="11164"/>
                  </a:lnTo>
                  <a:cubicBezTo>
                    <a:pt x="1808" y="10967"/>
                    <a:pt x="1716" y="10790"/>
                    <a:pt x="1569" y="10678"/>
                  </a:cubicBezTo>
                  <a:cubicBezTo>
                    <a:pt x="1632" y="10579"/>
                    <a:pt x="1672" y="10463"/>
                    <a:pt x="1672" y="10338"/>
                  </a:cubicBezTo>
                  <a:cubicBezTo>
                    <a:pt x="1672" y="10179"/>
                    <a:pt x="1610" y="10034"/>
                    <a:pt x="1514" y="9924"/>
                  </a:cubicBezTo>
                  <a:cubicBezTo>
                    <a:pt x="1613" y="9815"/>
                    <a:pt x="1672" y="9670"/>
                    <a:pt x="1672" y="9510"/>
                  </a:cubicBezTo>
                  <a:cubicBezTo>
                    <a:pt x="1672" y="9353"/>
                    <a:pt x="1610" y="9206"/>
                    <a:pt x="1514" y="9096"/>
                  </a:cubicBezTo>
                  <a:cubicBezTo>
                    <a:pt x="1613" y="8987"/>
                    <a:pt x="1672" y="8842"/>
                    <a:pt x="1672" y="8685"/>
                  </a:cubicBezTo>
                  <a:cubicBezTo>
                    <a:pt x="1672" y="8525"/>
                    <a:pt x="1610" y="8380"/>
                    <a:pt x="1514" y="8271"/>
                  </a:cubicBezTo>
                  <a:cubicBezTo>
                    <a:pt x="1613" y="8161"/>
                    <a:pt x="1672" y="8016"/>
                    <a:pt x="1672" y="7856"/>
                  </a:cubicBezTo>
                  <a:cubicBezTo>
                    <a:pt x="1672" y="7699"/>
                    <a:pt x="1610" y="7552"/>
                    <a:pt x="1514" y="7442"/>
                  </a:cubicBezTo>
                  <a:cubicBezTo>
                    <a:pt x="1613" y="7333"/>
                    <a:pt x="1672" y="7188"/>
                    <a:pt x="1672" y="7031"/>
                  </a:cubicBezTo>
                  <a:cubicBezTo>
                    <a:pt x="1672" y="6871"/>
                    <a:pt x="1610" y="6726"/>
                    <a:pt x="1514" y="6617"/>
                  </a:cubicBezTo>
                  <a:cubicBezTo>
                    <a:pt x="1613" y="6507"/>
                    <a:pt x="1672" y="6362"/>
                    <a:pt x="1672" y="6203"/>
                  </a:cubicBezTo>
                  <a:cubicBezTo>
                    <a:pt x="1672" y="6073"/>
                    <a:pt x="1632" y="5953"/>
                    <a:pt x="1564" y="5854"/>
                  </a:cubicBezTo>
                  <a:cubicBezTo>
                    <a:pt x="1773" y="5760"/>
                    <a:pt x="1959" y="5622"/>
                    <a:pt x="2110" y="5453"/>
                  </a:cubicBezTo>
                  <a:lnTo>
                    <a:pt x="2110" y="7046"/>
                  </a:lnTo>
                  <a:cubicBezTo>
                    <a:pt x="2110" y="7955"/>
                    <a:pt x="2563" y="8757"/>
                    <a:pt x="3260" y="9239"/>
                  </a:cubicBezTo>
                  <a:lnTo>
                    <a:pt x="3260" y="10244"/>
                  </a:lnTo>
                  <a:lnTo>
                    <a:pt x="2285" y="10529"/>
                  </a:lnTo>
                  <a:lnTo>
                    <a:pt x="2399" y="10923"/>
                  </a:lnTo>
                  <a:lnTo>
                    <a:pt x="3670" y="10555"/>
                  </a:lnTo>
                  <a:lnTo>
                    <a:pt x="3670" y="9486"/>
                  </a:lnTo>
                  <a:cubicBezTo>
                    <a:pt x="4011" y="9642"/>
                    <a:pt x="4393" y="9729"/>
                    <a:pt x="4793" y="9729"/>
                  </a:cubicBezTo>
                  <a:cubicBezTo>
                    <a:pt x="5192" y="9729"/>
                    <a:pt x="5573" y="9642"/>
                    <a:pt x="5915" y="9486"/>
                  </a:cubicBezTo>
                  <a:lnTo>
                    <a:pt x="5915" y="10555"/>
                  </a:lnTo>
                  <a:lnTo>
                    <a:pt x="7188" y="10923"/>
                  </a:lnTo>
                  <a:lnTo>
                    <a:pt x="7304" y="10529"/>
                  </a:lnTo>
                  <a:lnTo>
                    <a:pt x="6329" y="10244"/>
                  </a:lnTo>
                  <a:lnTo>
                    <a:pt x="6329" y="9241"/>
                  </a:lnTo>
                  <a:cubicBezTo>
                    <a:pt x="7023" y="8759"/>
                    <a:pt x="7479" y="7953"/>
                    <a:pt x="7479" y="7046"/>
                  </a:cubicBezTo>
                  <a:lnTo>
                    <a:pt x="7479" y="5453"/>
                  </a:lnTo>
                  <a:cubicBezTo>
                    <a:pt x="7643" y="5622"/>
                    <a:pt x="7845" y="5760"/>
                    <a:pt x="8073" y="5856"/>
                  </a:cubicBezTo>
                  <a:cubicBezTo>
                    <a:pt x="7998" y="5955"/>
                    <a:pt x="7954" y="6076"/>
                    <a:pt x="7954" y="6203"/>
                  </a:cubicBezTo>
                  <a:cubicBezTo>
                    <a:pt x="7954" y="6362"/>
                    <a:pt x="8020" y="6507"/>
                    <a:pt x="8128" y="6617"/>
                  </a:cubicBezTo>
                  <a:cubicBezTo>
                    <a:pt x="8020" y="6726"/>
                    <a:pt x="7954" y="6871"/>
                    <a:pt x="7954" y="7031"/>
                  </a:cubicBezTo>
                  <a:cubicBezTo>
                    <a:pt x="7954" y="7188"/>
                    <a:pt x="8020" y="7335"/>
                    <a:pt x="8128" y="7445"/>
                  </a:cubicBezTo>
                  <a:cubicBezTo>
                    <a:pt x="8020" y="7554"/>
                    <a:pt x="7954" y="7699"/>
                    <a:pt x="7954" y="7856"/>
                  </a:cubicBezTo>
                  <a:cubicBezTo>
                    <a:pt x="7954" y="8016"/>
                    <a:pt x="8020" y="8161"/>
                    <a:pt x="8128" y="8271"/>
                  </a:cubicBezTo>
                  <a:cubicBezTo>
                    <a:pt x="8020" y="8380"/>
                    <a:pt x="7954" y="8525"/>
                    <a:pt x="7954" y="8685"/>
                  </a:cubicBezTo>
                  <a:cubicBezTo>
                    <a:pt x="7954" y="8842"/>
                    <a:pt x="8020" y="8989"/>
                    <a:pt x="8128" y="9099"/>
                  </a:cubicBezTo>
                  <a:cubicBezTo>
                    <a:pt x="8020" y="9208"/>
                    <a:pt x="7954" y="9353"/>
                    <a:pt x="7954" y="9510"/>
                  </a:cubicBezTo>
                  <a:cubicBezTo>
                    <a:pt x="7954" y="9670"/>
                    <a:pt x="8020" y="9815"/>
                    <a:pt x="8128" y="9924"/>
                  </a:cubicBezTo>
                  <a:cubicBezTo>
                    <a:pt x="8020" y="10034"/>
                    <a:pt x="7954" y="10179"/>
                    <a:pt x="7954" y="10338"/>
                  </a:cubicBezTo>
                  <a:cubicBezTo>
                    <a:pt x="7954" y="10463"/>
                    <a:pt x="7996" y="10579"/>
                    <a:pt x="8064" y="10678"/>
                  </a:cubicBezTo>
                  <a:cubicBezTo>
                    <a:pt x="7908" y="10792"/>
                    <a:pt x="7808" y="10967"/>
                    <a:pt x="7808" y="11164"/>
                  </a:cubicBezTo>
                  <a:lnTo>
                    <a:pt x="7808" y="13026"/>
                  </a:lnTo>
                  <a:lnTo>
                    <a:pt x="9615" y="13026"/>
                  </a:lnTo>
                  <a:lnTo>
                    <a:pt x="9615" y="11164"/>
                  </a:lnTo>
                  <a:cubicBezTo>
                    <a:pt x="9613" y="10961"/>
                    <a:pt x="9508" y="10779"/>
                    <a:pt x="9352" y="10665"/>
                  </a:cubicBezTo>
                  <a:cubicBezTo>
                    <a:pt x="9411" y="10568"/>
                    <a:pt x="9444" y="10459"/>
                    <a:pt x="9444" y="10338"/>
                  </a:cubicBezTo>
                  <a:cubicBezTo>
                    <a:pt x="9444" y="10179"/>
                    <a:pt x="9385" y="10034"/>
                    <a:pt x="9284" y="9924"/>
                  </a:cubicBezTo>
                  <a:cubicBezTo>
                    <a:pt x="9383" y="9815"/>
                    <a:pt x="9444" y="9670"/>
                    <a:pt x="9444" y="9510"/>
                  </a:cubicBezTo>
                  <a:cubicBezTo>
                    <a:pt x="9444" y="9353"/>
                    <a:pt x="9385" y="9206"/>
                    <a:pt x="9284" y="9096"/>
                  </a:cubicBezTo>
                  <a:cubicBezTo>
                    <a:pt x="9383" y="8987"/>
                    <a:pt x="9444" y="8842"/>
                    <a:pt x="9444" y="8685"/>
                  </a:cubicBezTo>
                  <a:cubicBezTo>
                    <a:pt x="9444" y="8525"/>
                    <a:pt x="9385" y="8380"/>
                    <a:pt x="9284" y="8271"/>
                  </a:cubicBezTo>
                  <a:cubicBezTo>
                    <a:pt x="9383" y="8161"/>
                    <a:pt x="9444" y="8016"/>
                    <a:pt x="9444" y="7856"/>
                  </a:cubicBezTo>
                  <a:cubicBezTo>
                    <a:pt x="9444" y="7699"/>
                    <a:pt x="9385" y="7552"/>
                    <a:pt x="9284" y="7442"/>
                  </a:cubicBezTo>
                  <a:cubicBezTo>
                    <a:pt x="9383" y="7333"/>
                    <a:pt x="9444" y="7188"/>
                    <a:pt x="9444" y="7031"/>
                  </a:cubicBezTo>
                  <a:cubicBezTo>
                    <a:pt x="9444" y="6871"/>
                    <a:pt x="9385" y="6726"/>
                    <a:pt x="9284" y="6617"/>
                  </a:cubicBezTo>
                  <a:cubicBezTo>
                    <a:pt x="9383" y="6507"/>
                    <a:pt x="9444" y="6362"/>
                    <a:pt x="9444" y="6203"/>
                  </a:cubicBezTo>
                  <a:cubicBezTo>
                    <a:pt x="9444" y="5887"/>
                    <a:pt x="9208" y="5629"/>
                    <a:pt x="8901" y="5589"/>
                  </a:cubicBezTo>
                  <a:lnTo>
                    <a:pt x="8901" y="4139"/>
                  </a:lnTo>
                  <a:cubicBezTo>
                    <a:pt x="8901" y="1860"/>
                    <a:pt x="7062" y="0"/>
                    <a:pt x="48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3007413" y="1511450"/>
              <a:ext cx="20900" cy="63950"/>
            </a:xfrm>
            <a:custGeom>
              <a:rect b="b" l="l" r="r" t="t"/>
              <a:pathLst>
                <a:path extrusionOk="0" h="2558" w="836">
                  <a:moveTo>
                    <a:pt x="218" y="1"/>
                  </a:moveTo>
                  <a:lnTo>
                    <a:pt x="1" y="353"/>
                  </a:lnTo>
                  <a:cubicBezTo>
                    <a:pt x="261" y="515"/>
                    <a:pt x="421" y="809"/>
                    <a:pt x="421" y="1113"/>
                  </a:cubicBezTo>
                  <a:lnTo>
                    <a:pt x="421" y="2557"/>
                  </a:lnTo>
                  <a:lnTo>
                    <a:pt x="833" y="2557"/>
                  </a:lnTo>
                  <a:lnTo>
                    <a:pt x="833" y="1113"/>
                  </a:lnTo>
                  <a:cubicBezTo>
                    <a:pt x="835" y="667"/>
                    <a:pt x="597" y="239"/>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2720188" y="1511450"/>
              <a:ext cx="20825" cy="63950"/>
            </a:xfrm>
            <a:custGeom>
              <a:rect b="b" l="l" r="r" t="t"/>
              <a:pathLst>
                <a:path extrusionOk="0" h="2558" w="833">
                  <a:moveTo>
                    <a:pt x="618" y="1"/>
                  </a:moveTo>
                  <a:cubicBezTo>
                    <a:pt x="239" y="235"/>
                    <a:pt x="0" y="662"/>
                    <a:pt x="0" y="1116"/>
                  </a:cubicBezTo>
                  <a:lnTo>
                    <a:pt x="0" y="2557"/>
                  </a:lnTo>
                  <a:lnTo>
                    <a:pt x="410" y="2557"/>
                  </a:lnTo>
                  <a:lnTo>
                    <a:pt x="410" y="1116"/>
                  </a:lnTo>
                  <a:cubicBezTo>
                    <a:pt x="410" y="805"/>
                    <a:pt x="572" y="515"/>
                    <a:pt x="832" y="353"/>
                  </a:cubicBezTo>
                  <a:lnTo>
                    <a:pt x="6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78"/>
          <p:cNvGrpSpPr/>
          <p:nvPr/>
        </p:nvGrpSpPr>
        <p:grpSpPr>
          <a:xfrm>
            <a:off x="3351738" y="1224625"/>
            <a:ext cx="307425" cy="350875"/>
            <a:chOff x="3351738" y="1224625"/>
            <a:chExt cx="307425" cy="350875"/>
          </a:xfrm>
        </p:grpSpPr>
        <p:sp>
          <p:nvSpPr>
            <p:cNvPr id="4065" name="Google Shape;4065;p78"/>
            <p:cNvSpPr/>
            <p:nvPr/>
          </p:nvSpPr>
          <p:spPr>
            <a:xfrm>
              <a:off x="3381963" y="1224625"/>
              <a:ext cx="247125" cy="263900"/>
            </a:xfrm>
            <a:custGeom>
              <a:rect b="b" l="l" r="r" t="t"/>
              <a:pathLst>
                <a:path extrusionOk="0" h="10556" w="9885">
                  <a:moveTo>
                    <a:pt x="4940" y="1"/>
                  </a:moveTo>
                  <a:cubicBezTo>
                    <a:pt x="4850" y="1"/>
                    <a:pt x="4760" y="3"/>
                    <a:pt x="4669" y="8"/>
                  </a:cubicBezTo>
                  <a:cubicBezTo>
                    <a:pt x="2099" y="148"/>
                    <a:pt x="0" y="2407"/>
                    <a:pt x="0" y="4981"/>
                  </a:cubicBezTo>
                  <a:lnTo>
                    <a:pt x="0" y="10554"/>
                  </a:lnTo>
                  <a:lnTo>
                    <a:pt x="410" y="10554"/>
                  </a:lnTo>
                  <a:lnTo>
                    <a:pt x="410" y="4983"/>
                  </a:lnTo>
                  <a:cubicBezTo>
                    <a:pt x="410" y="2589"/>
                    <a:pt x="2259" y="575"/>
                    <a:pt x="4649" y="424"/>
                  </a:cubicBezTo>
                  <a:cubicBezTo>
                    <a:pt x="4747" y="418"/>
                    <a:pt x="4845" y="415"/>
                    <a:pt x="4942" y="415"/>
                  </a:cubicBezTo>
                  <a:cubicBezTo>
                    <a:pt x="7441" y="415"/>
                    <a:pt x="9475" y="2447"/>
                    <a:pt x="9475" y="4943"/>
                  </a:cubicBezTo>
                  <a:lnTo>
                    <a:pt x="9475" y="10556"/>
                  </a:lnTo>
                  <a:lnTo>
                    <a:pt x="9884" y="10556"/>
                  </a:lnTo>
                  <a:lnTo>
                    <a:pt x="9884" y="4943"/>
                  </a:lnTo>
                  <a:cubicBezTo>
                    <a:pt x="9882" y="2219"/>
                    <a:pt x="7665"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3351738" y="1315875"/>
              <a:ext cx="220450" cy="259625"/>
            </a:xfrm>
            <a:custGeom>
              <a:rect b="b" l="l" r="r" t="t"/>
              <a:pathLst>
                <a:path extrusionOk="0" h="10385" w="8818">
                  <a:moveTo>
                    <a:pt x="3895" y="628"/>
                  </a:moveTo>
                  <a:lnTo>
                    <a:pt x="8441" y="2645"/>
                  </a:lnTo>
                  <a:lnTo>
                    <a:pt x="8434" y="3425"/>
                  </a:lnTo>
                  <a:cubicBezTo>
                    <a:pt x="8434" y="4441"/>
                    <a:pt x="7764" y="5300"/>
                    <a:pt x="6844" y="5591"/>
                  </a:cubicBezTo>
                  <a:cubicBezTo>
                    <a:pt x="6839" y="5594"/>
                    <a:pt x="6831" y="5598"/>
                    <a:pt x="6824" y="5598"/>
                  </a:cubicBezTo>
                  <a:cubicBezTo>
                    <a:pt x="6798" y="5605"/>
                    <a:pt x="6769" y="5613"/>
                    <a:pt x="6741" y="5622"/>
                  </a:cubicBezTo>
                  <a:cubicBezTo>
                    <a:pt x="6736" y="5622"/>
                    <a:pt x="6732" y="5624"/>
                    <a:pt x="6730" y="5624"/>
                  </a:cubicBezTo>
                  <a:cubicBezTo>
                    <a:pt x="6697" y="5633"/>
                    <a:pt x="6664" y="5642"/>
                    <a:pt x="6631" y="5646"/>
                  </a:cubicBezTo>
                  <a:cubicBezTo>
                    <a:pt x="6625" y="5648"/>
                    <a:pt x="6616" y="5648"/>
                    <a:pt x="6611" y="5648"/>
                  </a:cubicBezTo>
                  <a:cubicBezTo>
                    <a:pt x="6583" y="5655"/>
                    <a:pt x="6557" y="5659"/>
                    <a:pt x="6528" y="5664"/>
                  </a:cubicBezTo>
                  <a:cubicBezTo>
                    <a:pt x="6522" y="5666"/>
                    <a:pt x="6511" y="5666"/>
                    <a:pt x="6502" y="5668"/>
                  </a:cubicBezTo>
                  <a:cubicBezTo>
                    <a:pt x="6469" y="5675"/>
                    <a:pt x="6436" y="5677"/>
                    <a:pt x="6403" y="5681"/>
                  </a:cubicBezTo>
                  <a:lnTo>
                    <a:pt x="6390" y="5681"/>
                  </a:lnTo>
                  <a:cubicBezTo>
                    <a:pt x="6362" y="5686"/>
                    <a:pt x="6338" y="5688"/>
                    <a:pt x="6309" y="5688"/>
                  </a:cubicBezTo>
                  <a:cubicBezTo>
                    <a:pt x="6296" y="5688"/>
                    <a:pt x="6283" y="5690"/>
                    <a:pt x="6270" y="5690"/>
                  </a:cubicBezTo>
                  <a:cubicBezTo>
                    <a:pt x="6232" y="5692"/>
                    <a:pt x="6200" y="5692"/>
                    <a:pt x="6165" y="5692"/>
                  </a:cubicBezTo>
                  <a:cubicBezTo>
                    <a:pt x="6130" y="5692"/>
                    <a:pt x="6097" y="5692"/>
                    <a:pt x="6062" y="5690"/>
                  </a:cubicBezTo>
                  <a:cubicBezTo>
                    <a:pt x="6053" y="5690"/>
                    <a:pt x="6042" y="5690"/>
                    <a:pt x="6033" y="5688"/>
                  </a:cubicBezTo>
                  <a:cubicBezTo>
                    <a:pt x="6002" y="5686"/>
                    <a:pt x="5976" y="5686"/>
                    <a:pt x="5945" y="5681"/>
                  </a:cubicBezTo>
                  <a:cubicBezTo>
                    <a:pt x="5941" y="5681"/>
                    <a:pt x="5935" y="5681"/>
                    <a:pt x="5930" y="5679"/>
                  </a:cubicBezTo>
                  <a:cubicBezTo>
                    <a:pt x="5897" y="5677"/>
                    <a:pt x="5864" y="5670"/>
                    <a:pt x="5832" y="5666"/>
                  </a:cubicBezTo>
                  <a:cubicBezTo>
                    <a:pt x="5821" y="5664"/>
                    <a:pt x="5812" y="5664"/>
                    <a:pt x="5801" y="5659"/>
                  </a:cubicBezTo>
                  <a:cubicBezTo>
                    <a:pt x="5772" y="5655"/>
                    <a:pt x="5746" y="5653"/>
                    <a:pt x="5722" y="5646"/>
                  </a:cubicBezTo>
                  <a:cubicBezTo>
                    <a:pt x="5715" y="5646"/>
                    <a:pt x="5707" y="5644"/>
                    <a:pt x="5702" y="5644"/>
                  </a:cubicBezTo>
                  <a:cubicBezTo>
                    <a:pt x="5669" y="5635"/>
                    <a:pt x="5637" y="5629"/>
                    <a:pt x="5604" y="5622"/>
                  </a:cubicBezTo>
                  <a:cubicBezTo>
                    <a:pt x="5602" y="5622"/>
                    <a:pt x="5597" y="5622"/>
                    <a:pt x="5595" y="5620"/>
                  </a:cubicBezTo>
                  <a:cubicBezTo>
                    <a:pt x="5569" y="5611"/>
                    <a:pt x="5538" y="5602"/>
                    <a:pt x="5510" y="5594"/>
                  </a:cubicBezTo>
                  <a:lnTo>
                    <a:pt x="5485" y="5587"/>
                  </a:lnTo>
                  <a:cubicBezTo>
                    <a:pt x="4563" y="5296"/>
                    <a:pt x="3895" y="4437"/>
                    <a:pt x="3895" y="3421"/>
                  </a:cubicBezTo>
                  <a:lnTo>
                    <a:pt x="3895" y="628"/>
                  </a:lnTo>
                  <a:close/>
                  <a:moveTo>
                    <a:pt x="3479" y="1"/>
                  </a:moveTo>
                  <a:lnTo>
                    <a:pt x="3479" y="3429"/>
                  </a:lnTo>
                  <a:lnTo>
                    <a:pt x="3470" y="3429"/>
                  </a:lnTo>
                  <a:cubicBezTo>
                    <a:pt x="3470" y="4341"/>
                    <a:pt x="3928" y="5145"/>
                    <a:pt x="4629" y="5629"/>
                  </a:cubicBezTo>
                  <a:lnTo>
                    <a:pt x="4629" y="6621"/>
                  </a:lnTo>
                  <a:lnTo>
                    <a:pt x="929" y="7694"/>
                  </a:lnTo>
                  <a:cubicBezTo>
                    <a:pt x="373" y="7861"/>
                    <a:pt x="0" y="8365"/>
                    <a:pt x="0" y="8943"/>
                  </a:cubicBezTo>
                  <a:lnTo>
                    <a:pt x="0" y="10384"/>
                  </a:lnTo>
                  <a:lnTo>
                    <a:pt x="412" y="10384"/>
                  </a:lnTo>
                  <a:lnTo>
                    <a:pt x="412" y="8943"/>
                  </a:lnTo>
                  <a:cubicBezTo>
                    <a:pt x="412" y="8547"/>
                    <a:pt x="666" y="8205"/>
                    <a:pt x="1045" y="8089"/>
                  </a:cubicBezTo>
                  <a:lnTo>
                    <a:pt x="5039" y="6928"/>
                  </a:lnTo>
                  <a:lnTo>
                    <a:pt x="5039" y="5861"/>
                  </a:lnTo>
                  <a:cubicBezTo>
                    <a:pt x="5142" y="5907"/>
                    <a:pt x="5247" y="5948"/>
                    <a:pt x="5354" y="5981"/>
                  </a:cubicBezTo>
                  <a:lnTo>
                    <a:pt x="5356" y="5981"/>
                  </a:lnTo>
                  <a:cubicBezTo>
                    <a:pt x="5374" y="5986"/>
                    <a:pt x="5389" y="5992"/>
                    <a:pt x="5409" y="5997"/>
                  </a:cubicBezTo>
                  <a:cubicBezTo>
                    <a:pt x="5415" y="5999"/>
                    <a:pt x="5420" y="5999"/>
                    <a:pt x="5426" y="6003"/>
                  </a:cubicBezTo>
                  <a:cubicBezTo>
                    <a:pt x="5439" y="6005"/>
                    <a:pt x="5453" y="6010"/>
                    <a:pt x="5466" y="6014"/>
                  </a:cubicBezTo>
                  <a:cubicBezTo>
                    <a:pt x="5475" y="6016"/>
                    <a:pt x="5483" y="6019"/>
                    <a:pt x="5494" y="6021"/>
                  </a:cubicBezTo>
                  <a:cubicBezTo>
                    <a:pt x="5505" y="6025"/>
                    <a:pt x="5518" y="6027"/>
                    <a:pt x="5529" y="6030"/>
                  </a:cubicBezTo>
                  <a:lnTo>
                    <a:pt x="5562" y="6038"/>
                  </a:lnTo>
                  <a:cubicBezTo>
                    <a:pt x="5573" y="6041"/>
                    <a:pt x="5584" y="6043"/>
                    <a:pt x="5593" y="6043"/>
                  </a:cubicBezTo>
                  <a:cubicBezTo>
                    <a:pt x="5606" y="6047"/>
                    <a:pt x="5617" y="6049"/>
                    <a:pt x="5630" y="6051"/>
                  </a:cubicBezTo>
                  <a:cubicBezTo>
                    <a:pt x="5639" y="6054"/>
                    <a:pt x="5650" y="6054"/>
                    <a:pt x="5659" y="6058"/>
                  </a:cubicBezTo>
                  <a:cubicBezTo>
                    <a:pt x="5672" y="6060"/>
                    <a:pt x="5685" y="6062"/>
                    <a:pt x="5702" y="6065"/>
                  </a:cubicBezTo>
                  <a:cubicBezTo>
                    <a:pt x="5711" y="6069"/>
                    <a:pt x="5718" y="6069"/>
                    <a:pt x="5726" y="6071"/>
                  </a:cubicBezTo>
                  <a:cubicBezTo>
                    <a:pt x="5744" y="6073"/>
                    <a:pt x="5757" y="6076"/>
                    <a:pt x="5772" y="6076"/>
                  </a:cubicBezTo>
                  <a:cubicBezTo>
                    <a:pt x="5781" y="6076"/>
                    <a:pt x="5790" y="6080"/>
                    <a:pt x="5794" y="6080"/>
                  </a:cubicBezTo>
                  <a:cubicBezTo>
                    <a:pt x="5812" y="6082"/>
                    <a:pt x="5827" y="6082"/>
                    <a:pt x="5843" y="6084"/>
                  </a:cubicBezTo>
                  <a:cubicBezTo>
                    <a:pt x="5849" y="6084"/>
                    <a:pt x="5856" y="6087"/>
                    <a:pt x="5864" y="6087"/>
                  </a:cubicBezTo>
                  <a:cubicBezTo>
                    <a:pt x="5880" y="6091"/>
                    <a:pt x="5897" y="6091"/>
                    <a:pt x="5913" y="6093"/>
                  </a:cubicBezTo>
                  <a:cubicBezTo>
                    <a:pt x="5921" y="6093"/>
                    <a:pt x="5926" y="6093"/>
                    <a:pt x="5935" y="6095"/>
                  </a:cubicBezTo>
                  <a:cubicBezTo>
                    <a:pt x="5952" y="6095"/>
                    <a:pt x="5967" y="6097"/>
                    <a:pt x="5985" y="6097"/>
                  </a:cubicBezTo>
                  <a:lnTo>
                    <a:pt x="6007" y="6097"/>
                  </a:lnTo>
                  <a:cubicBezTo>
                    <a:pt x="6022" y="6097"/>
                    <a:pt x="6042" y="6102"/>
                    <a:pt x="6057" y="6102"/>
                  </a:cubicBezTo>
                  <a:lnTo>
                    <a:pt x="6239" y="6102"/>
                  </a:lnTo>
                  <a:cubicBezTo>
                    <a:pt x="6254" y="6102"/>
                    <a:pt x="6274" y="6102"/>
                    <a:pt x="6292" y="6097"/>
                  </a:cubicBezTo>
                  <a:lnTo>
                    <a:pt x="6314" y="6097"/>
                  </a:lnTo>
                  <a:cubicBezTo>
                    <a:pt x="6329" y="6097"/>
                    <a:pt x="6346" y="6095"/>
                    <a:pt x="6362" y="6095"/>
                  </a:cubicBezTo>
                  <a:cubicBezTo>
                    <a:pt x="6370" y="6095"/>
                    <a:pt x="6375" y="6095"/>
                    <a:pt x="6384" y="6093"/>
                  </a:cubicBezTo>
                  <a:cubicBezTo>
                    <a:pt x="6401" y="6091"/>
                    <a:pt x="6416" y="6091"/>
                    <a:pt x="6434" y="6087"/>
                  </a:cubicBezTo>
                  <a:cubicBezTo>
                    <a:pt x="6441" y="6087"/>
                    <a:pt x="6447" y="6084"/>
                    <a:pt x="6456" y="6084"/>
                  </a:cubicBezTo>
                  <a:cubicBezTo>
                    <a:pt x="6471" y="6082"/>
                    <a:pt x="6489" y="6082"/>
                    <a:pt x="6502" y="6080"/>
                  </a:cubicBezTo>
                  <a:cubicBezTo>
                    <a:pt x="6511" y="6080"/>
                    <a:pt x="6517" y="6076"/>
                    <a:pt x="6524" y="6076"/>
                  </a:cubicBezTo>
                  <a:cubicBezTo>
                    <a:pt x="6539" y="6073"/>
                    <a:pt x="6554" y="6071"/>
                    <a:pt x="6570" y="6071"/>
                  </a:cubicBezTo>
                  <a:cubicBezTo>
                    <a:pt x="6579" y="6071"/>
                    <a:pt x="6587" y="6069"/>
                    <a:pt x="6594" y="6065"/>
                  </a:cubicBezTo>
                  <a:cubicBezTo>
                    <a:pt x="6609" y="6062"/>
                    <a:pt x="6622" y="6060"/>
                    <a:pt x="6638" y="6058"/>
                  </a:cubicBezTo>
                  <a:cubicBezTo>
                    <a:pt x="6646" y="6054"/>
                    <a:pt x="6657" y="6054"/>
                    <a:pt x="6666" y="6051"/>
                  </a:cubicBezTo>
                  <a:cubicBezTo>
                    <a:pt x="6679" y="6049"/>
                    <a:pt x="6690" y="6045"/>
                    <a:pt x="6703" y="6043"/>
                  </a:cubicBezTo>
                  <a:cubicBezTo>
                    <a:pt x="6714" y="6041"/>
                    <a:pt x="6725" y="6038"/>
                    <a:pt x="6734" y="6038"/>
                  </a:cubicBezTo>
                  <a:lnTo>
                    <a:pt x="6767" y="6030"/>
                  </a:lnTo>
                  <a:cubicBezTo>
                    <a:pt x="6778" y="6027"/>
                    <a:pt x="6791" y="6025"/>
                    <a:pt x="6802" y="6021"/>
                  </a:cubicBezTo>
                  <a:cubicBezTo>
                    <a:pt x="6811" y="6019"/>
                    <a:pt x="6822" y="6016"/>
                    <a:pt x="6831" y="6014"/>
                  </a:cubicBezTo>
                  <a:cubicBezTo>
                    <a:pt x="6844" y="6010"/>
                    <a:pt x="6857" y="6005"/>
                    <a:pt x="6872" y="6003"/>
                  </a:cubicBezTo>
                  <a:cubicBezTo>
                    <a:pt x="6877" y="5999"/>
                    <a:pt x="6883" y="5999"/>
                    <a:pt x="6887" y="5997"/>
                  </a:cubicBezTo>
                  <a:cubicBezTo>
                    <a:pt x="6905" y="5992"/>
                    <a:pt x="6920" y="5986"/>
                    <a:pt x="6940" y="5981"/>
                  </a:cubicBezTo>
                  <a:lnTo>
                    <a:pt x="6942" y="5981"/>
                  </a:lnTo>
                  <a:cubicBezTo>
                    <a:pt x="7050" y="5948"/>
                    <a:pt x="7153" y="5907"/>
                    <a:pt x="7258" y="5861"/>
                  </a:cubicBezTo>
                  <a:lnTo>
                    <a:pt x="7258" y="6770"/>
                  </a:lnTo>
                  <a:lnTo>
                    <a:pt x="7667" y="6770"/>
                  </a:lnTo>
                  <a:lnTo>
                    <a:pt x="7667" y="5622"/>
                  </a:lnTo>
                  <a:cubicBezTo>
                    <a:pt x="8364" y="5138"/>
                    <a:pt x="8817" y="4330"/>
                    <a:pt x="8817" y="3418"/>
                  </a:cubicBezTo>
                  <a:lnTo>
                    <a:pt x="8817" y="2384"/>
                  </a:lnTo>
                  <a:lnTo>
                    <a:pt x="34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3441388" y="1273825"/>
              <a:ext cx="128000" cy="64475"/>
            </a:xfrm>
            <a:custGeom>
              <a:rect b="b" l="l" r="r" t="t"/>
              <a:pathLst>
                <a:path extrusionOk="0" h="2579" w="5120">
                  <a:moveTo>
                    <a:pt x="169" y="1"/>
                  </a:moveTo>
                  <a:lnTo>
                    <a:pt x="0" y="377"/>
                  </a:lnTo>
                  <a:lnTo>
                    <a:pt x="4953" y="2579"/>
                  </a:lnTo>
                  <a:lnTo>
                    <a:pt x="5120" y="2200"/>
                  </a:lnTo>
                  <a:lnTo>
                    <a:pt x="1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3441438" y="1296450"/>
              <a:ext cx="128000" cy="64475"/>
            </a:xfrm>
            <a:custGeom>
              <a:rect b="b" l="l" r="r" t="t"/>
              <a:pathLst>
                <a:path extrusionOk="0" h="2579" w="5120">
                  <a:moveTo>
                    <a:pt x="169" y="0"/>
                  </a:moveTo>
                  <a:lnTo>
                    <a:pt x="0" y="377"/>
                  </a:lnTo>
                  <a:lnTo>
                    <a:pt x="4953" y="2579"/>
                  </a:lnTo>
                  <a:lnTo>
                    <a:pt x="5120" y="2202"/>
                  </a:lnTo>
                  <a:lnTo>
                    <a:pt x="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3593413" y="1358450"/>
              <a:ext cx="10250" cy="196450"/>
            </a:xfrm>
            <a:custGeom>
              <a:rect b="b" l="l" r="r" t="t"/>
              <a:pathLst>
                <a:path extrusionOk="0" h="7858" w="410">
                  <a:moveTo>
                    <a:pt x="0" y="0"/>
                  </a:moveTo>
                  <a:lnTo>
                    <a:pt x="0" y="7858"/>
                  </a:lnTo>
                  <a:lnTo>
                    <a:pt x="410" y="7858"/>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3593413" y="1565125"/>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3403763" y="1391900"/>
              <a:ext cx="10325" cy="85625"/>
            </a:xfrm>
            <a:custGeom>
              <a:rect b="b" l="l" r="r" t="t"/>
              <a:pathLst>
                <a:path extrusionOk="0" h="3425" w="413">
                  <a:moveTo>
                    <a:pt x="0" y="1"/>
                  </a:moveTo>
                  <a:lnTo>
                    <a:pt x="0" y="3424"/>
                  </a:lnTo>
                  <a:lnTo>
                    <a:pt x="412" y="3424"/>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3425013" y="1441200"/>
              <a:ext cx="10250" cy="25375"/>
            </a:xfrm>
            <a:custGeom>
              <a:rect b="b" l="l" r="r" t="t"/>
              <a:pathLst>
                <a:path extrusionOk="0" h="1015" w="410">
                  <a:moveTo>
                    <a:pt x="0" y="0"/>
                  </a:moveTo>
                  <a:lnTo>
                    <a:pt x="0" y="1014"/>
                  </a:lnTo>
                  <a:lnTo>
                    <a:pt x="410" y="1014"/>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3559188" y="1469950"/>
              <a:ext cx="10250" cy="84900"/>
            </a:xfrm>
            <a:custGeom>
              <a:rect b="b" l="l" r="r" t="t"/>
              <a:pathLst>
                <a:path extrusionOk="0" h="3396" w="410">
                  <a:moveTo>
                    <a:pt x="0" y="0"/>
                  </a:moveTo>
                  <a:lnTo>
                    <a:pt x="0" y="3396"/>
                  </a:lnTo>
                  <a:lnTo>
                    <a:pt x="410" y="3396"/>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3559188" y="1565125"/>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3617988" y="1503625"/>
              <a:ext cx="41175" cy="71775"/>
            </a:xfrm>
            <a:custGeom>
              <a:rect b="b" l="l" r="r" t="t"/>
              <a:pathLst>
                <a:path extrusionOk="0" h="2871" w="1647">
                  <a:moveTo>
                    <a:pt x="115" y="0"/>
                  </a:moveTo>
                  <a:lnTo>
                    <a:pt x="1" y="399"/>
                  </a:lnTo>
                  <a:lnTo>
                    <a:pt x="603" y="574"/>
                  </a:lnTo>
                  <a:cubicBezTo>
                    <a:pt x="980" y="688"/>
                    <a:pt x="1234" y="1034"/>
                    <a:pt x="1234" y="1431"/>
                  </a:cubicBezTo>
                  <a:lnTo>
                    <a:pt x="1234" y="2870"/>
                  </a:lnTo>
                  <a:lnTo>
                    <a:pt x="1646" y="2870"/>
                  </a:lnTo>
                  <a:lnTo>
                    <a:pt x="1646" y="1431"/>
                  </a:lnTo>
                  <a:cubicBezTo>
                    <a:pt x="1646" y="853"/>
                    <a:pt x="1276" y="349"/>
                    <a:pt x="719" y="180"/>
                  </a:cubicBezTo>
                  <a:lnTo>
                    <a:pt x="1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78"/>
          <p:cNvGrpSpPr/>
          <p:nvPr/>
        </p:nvGrpSpPr>
        <p:grpSpPr>
          <a:xfrm>
            <a:off x="4021938" y="1223050"/>
            <a:ext cx="307375" cy="350425"/>
            <a:chOff x="4021938" y="1223050"/>
            <a:chExt cx="307375" cy="350425"/>
          </a:xfrm>
        </p:grpSpPr>
        <p:sp>
          <p:nvSpPr>
            <p:cNvPr id="4077" name="Google Shape;4077;p78"/>
            <p:cNvSpPr/>
            <p:nvPr/>
          </p:nvSpPr>
          <p:spPr>
            <a:xfrm>
              <a:off x="4051913" y="1223050"/>
              <a:ext cx="247175" cy="264175"/>
            </a:xfrm>
            <a:custGeom>
              <a:rect b="b" l="l" r="r" t="t"/>
              <a:pathLst>
                <a:path extrusionOk="0" h="10567" w="9887">
                  <a:moveTo>
                    <a:pt x="4946" y="0"/>
                  </a:moveTo>
                  <a:cubicBezTo>
                    <a:pt x="2221" y="0"/>
                    <a:pt x="0" y="2218"/>
                    <a:pt x="0" y="4941"/>
                  </a:cubicBezTo>
                  <a:lnTo>
                    <a:pt x="0" y="10566"/>
                  </a:lnTo>
                  <a:lnTo>
                    <a:pt x="412" y="10566"/>
                  </a:lnTo>
                  <a:lnTo>
                    <a:pt x="412" y="4980"/>
                  </a:lnTo>
                  <a:cubicBezTo>
                    <a:pt x="412" y="2586"/>
                    <a:pt x="2261" y="573"/>
                    <a:pt x="4651" y="422"/>
                  </a:cubicBezTo>
                  <a:cubicBezTo>
                    <a:pt x="4749" y="415"/>
                    <a:pt x="4847" y="412"/>
                    <a:pt x="4944" y="412"/>
                  </a:cubicBezTo>
                  <a:cubicBezTo>
                    <a:pt x="7443" y="412"/>
                    <a:pt x="9475" y="2444"/>
                    <a:pt x="9475" y="4941"/>
                  </a:cubicBezTo>
                  <a:lnTo>
                    <a:pt x="9475" y="10566"/>
                  </a:lnTo>
                  <a:lnTo>
                    <a:pt x="9886" y="10566"/>
                  </a:lnTo>
                  <a:lnTo>
                    <a:pt x="9886" y="4980"/>
                  </a:lnTo>
                  <a:cubicBezTo>
                    <a:pt x="9886" y="2406"/>
                    <a:pt x="7786" y="145"/>
                    <a:pt x="5218" y="7"/>
                  </a:cubicBezTo>
                  <a:cubicBezTo>
                    <a:pt x="5127" y="3"/>
                    <a:pt x="5037" y="0"/>
                    <a:pt x="49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4129288" y="1309200"/>
              <a:ext cx="10275" cy="39075"/>
            </a:xfrm>
            <a:custGeom>
              <a:rect b="b" l="l" r="r" t="t"/>
              <a:pathLst>
                <a:path extrusionOk="0" h="1563" w="411">
                  <a:moveTo>
                    <a:pt x="0" y="1"/>
                  </a:moveTo>
                  <a:lnTo>
                    <a:pt x="0" y="1563"/>
                  </a:lnTo>
                  <a:lnTo>
                    <a:pt x="410" y="156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4087513" y="1309200"/>
              <a:ext cx="10300" cy="39075"/>
            </a:xfrm>
            <a:custGeom>
              <a:rect b="b" l="l" r="r" t="t"/>
              <a:pathLst>
                <a:path extrusionOk="0" h="1563" w="412">
                  <a:moveTo>
                    <a:pt x="0" y="1"/>
                  </a:moveTo>
                  <a:lnTo>
                    <a:pt x="0" y="1563"/>
                  </a:lnTo>
                  <a:lnTo>
                    <a:pt x="412" y="156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4149813" y="1309200"/>
              <a:ext cx="10275" cy="39075"/>
            </a:xfrm>
            <a:custGeom>
              <a:rect b="b" l="l" r="r" t="t"/>
              <a:pathLst>
                <a:path extrusionOk="0" h="1563" w="411">
                  <a:moveTo>
                    <a:pt x="1" y="1"/>
                  </a:moveTo>
                  <a:lnTo>
                    <a:pt x="1" y="1563"/>
                  </a:lnTo>
                  <a:lnTo>
                    <a:pt x="411" y="1563"/>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4170363" y="1309200"/>
              <a:ext cx="10275" cy="39075"/>
            </a:xfrm>
            <a:custGeom>
              <a:rect b="b" l="l" r="r" t="t"/>
              <a:pathLst>
                <a:path extrusionOk="0" h="1563" w="411">
                  <a:moveTo>
                    <a:pt x="0" y="1"/>
                  </a:moveTo>
                  <a:lnTo>
                    <a:pt x="0" y="1563"/>
                  </a:lnTo>
                  <a:lnTo>
                    <a:pt x="410" y="156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4190888" y="1309200"/>
              <a:ext cx="10275" cy="39075"/>
            </a:xfrm>
            <a:custGeom>
              <a:rect b="b" l="l" r="r" t="t"/>
              <a:pathLst>
                <a:path extrusionOk="0" h="1563" w="411">
                  <a:moveTo>
                    <a:pt x="1" y="1"/>
                  </a:moveTo>
                  <a:lnTo>
                    <a:pt x="1" y="1563"/>
                  </a:lnTo>
                  <a:lnTo>
                    <a:pt x="411" y="1563"/>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4211438" y="1309200"/>
              <a:ext cx="10275" cy="39075"/>
            </a:xfrm>
            <a:custGeom>
              <a:rect b="b" l="l" r="r" t="t"/>
              <a:pathLst>
                <a:path extrusionOk="0" h="1563" w="411">
                  <a:moveTo>
                    <a:pt x="0" y="1"/>
                  </a:moveTo>
                  <a:lnTo>
                    <a:pt x="0" y="1563"/>
                  </a:lnTo>
                  <a:lnTo>
                    <a:pt x="410" y="156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4253163" y="1309200"/>
              <a:ext cx="10325" cy="39075"/>
            </a:xfrm>
            <a:custGeom>
              <a:rect b="b" l="l" r="r" t="t"/>
              <a:pathLst>
                <a:path extrusionOk="0" h="1563" w="413">
                  <a:moveTo>
                    <a:pt x="1" y="1"/>
                  </a:moveTo>
                  <a:lnTo>
                    <a:pt x="1" y="1563"/>
                  </a:lnTo>
                  <a:lnTo>
                    <a:pt x="412" y="156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4021938" y="1309100"/>
              <a:ext cx="307375" cy="264375"/>
            </a:xfrm>
            <a:custGeom>
              <a:rect b="b" l="l" r="r" t="t"/>
              <a:pathLst>
                <a:path extrusionOk="0" h="10575" w="12295">
                  <a:moveTo>
                    <a:pt x="3477" y="0"/>
                  </a:moveTo>
                  <a:lnTo>
                    <a:pt x="3477" y="1569"/>
                  </a:lnTo>
                  <a:lnTo>
                    <a:pt x="3477" y="3635"/>
                  </a:lnTo>
                  <a:cubicBezTo>
                    <a:pt x="3477" y="4546"/>
                    <a:pt x="3933" y="5354"/>
                    <a:pt x="4627" y="5838"/>
                  </a:cubicBezTo>
                  <a:lnTo>
                    <a:pt x="4627" y="6811"/>
                  </a:lnTo>
                  <a:lnTo>
                    <a:pt x="928" y="7884"/>
                  </a:lnTo>
                  <a:cubicBezTo>
                    <a:pt x="373" y="8053"/>
                    <a:pt x="1" y="8555"/>
                    <a:pt x="1" y="9135"/>
                  </a:cubicBezTo>
                  <a:lnTo>
                    <a:pt x="1" y="10574"/>
                  </a:lnTo>
                  <a:lnTo>
                    <a:pt x="411" y="10574"/>
                  </a:lnTo>
                  <a:lnTo>
                    <a:pt x="411" y="9135"/>
                  </a:lnTo>
                  <a:cubicBezTo>
                    <a:pt x="411" y="8739"/>
                    <a:pt x="665" y="8395"/>
                    <a:pt x="1044" y="8281"/>
                  </a:cubicBezTo>
                  <a:lnTo>
                    <a:pt x="5039" y="7120"/>
                  </a:lnTo>
                  <a:lnTo>
                    <a:pt x="5039" y="6066"/>
                  </a:lnTo>
                  <a:cubicBezTo>
                    <a:pt x="5140" y="6112"/>
                    <a:pt x="5247" y="6154"/>
                    <a:pt x="5353" y="6187"/>
                  </a:cubicBezTo>
                  <a:lnTo>
                    <a:pt x="5357" y="6187"/>
                  </a:lnTo>
                  <a:cubicBezTo>
                    <a:pt x="5372" y="6191"/>
                    <a:pt x="5390" y="6198"/>
                    <a:pt x="5407" y="6202"/>
                  </a:cubicBezTo>
                  <a:cubicBezTo>
                    <a:pt x="5414" y="6204"/>
                    <a:pt x="5418" y="6204"/>
                    <a:pt x="5425" y="6209"/>
                  </a:cubicBezTo>
                  <a:cubicBezTo>
                    <a:pt x="5438" y="6211"/>
                    <a:pt x="5451" y="6215"/>
                    <a:pt x="5466" y="6219"/>
                  </a:cubicBezTo>
                  <a:cubicBezTo>
                    <a:pt x="5473" y="6222"/>
                    <a:pt x="5482" y="6224"/>
                    <a:pt x="5493" y="6226"/>
                  </a:cubicBezTo>
                  <a:cubicBezTo>
                    <a:pt x="5504" y="6230"/>
                    <a:pt x="5517" y="6233"/>
                    <a:pt x="5528" y="6235"/>
                  </a:cubicBezTo>
                  <a:lnTo>
                    <a:pt x="5561" y="6244"/>
                  </a:lnTo>
                  <a:cubicBezTo>
                    <a:pt x="5572" y="6246"/>
                    <a:pt x="5583" y="6248"/>
                    <a:pt x="5591" y="6248"/>
                  </a:cubicBezTo>
                  <a:cubicBezTo>
                    <a:pt x="5604" y="6252"/>
                    <a:pt x="5615" y="6255"/>
                    <a:pt x="5631" y="6257"/>
                  </a:cubicBezTo>
                  <a:cubicBezTo>
                    <a:pt x="5637" y="6259"/>
                    <a:pt x="5648" y="6259"/>
                    <a:pt x="5657" y="6263"/>
                  </a:cubicBezTo>
                  <a:cubicBezTo>
                    <a:pt x="5670" y="6265"/>
                    <a:pt x="5686" y="6268"/>
                    <a:pt x="5701" y="6270"/>
                  </a:cubicBezTo>
                  <a:cubicBezTo>
                    <a:pt x="5710" y="6274"/>
                    <a:pt x="5718" y="6274"/>
                    <a:pt x="5725" y="6276"/>
                  </a:cubicBezTo>
                  <a:cubicBezTo>
                    <a:pt x="5742" y="6279"/>
                    <a:pt x="5756" y="6281"/>
                    <a:pt x="5773" y="6281"/>
                  </a:cubicBezTo>
                  <a:cubicBezTo>
                    <a:pt x="5780" y="6281"/>
                    <a:pt x="5788" y="6285"/>
                    <a:pt x="5795" y="6285"/>
                  </a:cubicBezTo>
                  <a:cubicBezTo>
                    <a:pt x="5810" y="6287"/>
                    <a:pt x="5828" y="6287"/>
                    <a:pt x="5841" y="6290"/>
                  </a:cubicBezTo>
                  <a:cubicBezTo>
                    <a:pt x="5850" y="6290"/>
                    <a:pt x="5854" y="6292"/>
                    <a:pt x="5863" y="6292"/>
                  </a:cubicBezTo>
                  <a:cubicBezTo>
                    <a:pt x="5878" y="6296"/>
                    <a:pt x="5896" y="6296"/>
                    <a:pt x="5911" y="6298"/>
                  </a:cubicBezTo>
                  <a:cubicBezTo>
                    <a:pt x="5920" y="6298"/>
                    <a:pt x="5926" y="6298"/>
                    <a:pt x="5933" y="6301"/>
                  </a:cubicBezTo>
                  <a:cubicBezTo>
                    <a:pt x="5951" y="6301"/>
                    <a:pt x="5966" y="6303"/>
                    <a:pt x="5983" y="6303"/>
                  </a:cubicBezTo>
                  <a:lnTo>
                    <a:pt x="6005" y="6303"/>
                  </a:lnTo>
                  <a:cubicBezTo>
                    <a:pt x="6021" y="6303"/>
                    <a:pt x="6040" y="6307"/>
                    <a:pt x="6058" y="6307"/>
                  </a:cubicBezTo>
                  <a:lnTo>
                    <a:pt x="6238" y="6307"/>
                  </a:lnTo>
                  <a:cubicBezTo>
                    <a:pt x="6255" y="6307"/>
                    <a:pt x="6273" y="6307"/>
                    <a:pt x="6290" y="6303"/>
                  </a:cubicBezTo>
                  <a:lnTo>
                    <a:pt x="6312" y="6303"/>
                  </a:lnTo>
                  <a:cubicBezTo>
                    <a:pt x="6327" y="6303"/>
                    <a:pt x="6345" y="6301"/>
                    <a:pt x="6360" y="6301"/>
                  </a:cubicBezTo>
                  <a:cubicBezTo>
                    <a:pt x="6369" y="6301"/>
                    <a:pt x="6376" y="6301"/>
                    <a:pt x="6382" y="6298"/>
                  </a:cubicBezTo>
                  <a:cubicBezTo>
                    <a:pt x="6400" y="6296"/>
                    <a:pt x="6415" y="6296"/>
                    <a:pt x="6433" y="6292"/>
                  </a:cubicBezTo>
                  <a:cubicBezTo>
                    <a:pt x="6441" y="6292"/>
                    <a:pt x="6446" y="6290"/>
                    <a:pt x="6454" y="6290"/>
                  </a:cubicBezTo>
                  <a:cubicBezTo>
                    <a:pt x="6472" y="6287"/>
                    <a:pt x="6487" y="6287"/>
                    <a:pt x="6500" y="6285"/>
                  </a:cubicBezTo>
                  <a:cubicBezTo>
                    <a:pt x="6509" y="6285"/>
                    <a:pt x="6518" y="6281"/>
                    <a:pt x="6522" y="6281"/>
                  </a:cubicBezTo>
                  <a:cubicBezTo>
                    <a:pt x="6540" y="6279"/>
                    <a:pt x="6553" y="6276"/>
                    <a:pt x="6568" y="6276"/>
                  </a:cubicBezTo>
                  <a:cubicBezTo>
                    <a:pt x="6577" y="6276"/>
                    <a:pt x="6586" y="6274"/>
                    <a:pt x="6595" y="6270"/>
                  </a:cubicBezTo>
                  <a:cubicBezTo>
                    <a:pt x="6608" y="6268"/>
                    <a:pt x="6621" y="6265"/>
                    <a:pt x="6638" y="6263"/>
                  </a:cubicBezTo>
                  <a:cubicBezTo>
                    <a:pt x="6647" y="6259"/>
                    <a:pt x="6656" y="6259"/>
                    <a:pt x="6665" y="6257"/>
                  </a:cubicBezTo>
                  <a:cubicBezTo>
                    <a:pt x="6678" y="6255"/>
                    <a:pt x="6689" y="6250"/>
                    <a:pt x="6704" y="6248"/>
                  </a:cubicBezTo>
                  <a:cubicBezTo>
                    <a:pt x="6715" y="6246"/>
                    <a:pt x="6726" y="6244"/>
                    <a:pt x="6733" y="6244"/>
                  </a:cubicBezTo>
                  <a:lnTo>
                    <a:pt x="6766" y="6235"/>
                  </a:lnTo>
                  <a:cubicBezTo>
                    <a:pt x="6776" y="6233"/>
                    <a:pt x="6792" y="6230"/>
                    <a:pt x="6803" y="6226"/>
                  </a:cubicBezTo>
                  <a:cubicBezTo>
                    <a:pt x="6812" y="6224"/>
                    <a:pt x="6820" y="6222"/>
                    <a:pt x="6829" y="6219"/>
                  </a:cubicBezTo>
                  <a:cubicBezTo>
                    <a:pt x="6842" y="6215"/>
                    <a:pt x="6858" y="6211"/>
                    <a:pt x="6871" y="6209"/>
                  </a:cubicBezTo>
                  <a:cubicBezTo>
                    <a:pt x="6875" y="6204"/>
                    <a:pt x="6882" y="6204"/>
                    <a:pt x="6888" y="6202"/>
                  </a:cubicBezTo>
                  <a:cubicBezTo>
                    <a:pt x="6904" y="6198"/>
                    <a:pt x="6921" y="6191"/>
                    <a:pt x="6939" y="6187"/>
                  </a:cubicBezTo>
                  <a:lnTo>
                    <a:pt x="6943" y="6187"/>
                  </a:lnTo>
                  <a:cubicBezTo>
                    <a:pt x="7048" y="6154"/>
                    <a:pt x="7153" y="6112"/>
                    <a:pt x="7256" y="6066"/>
                  </a:cubicBezTo>
                  <a:lnTo>
                    <a:pt x="7256" y="7120"/>
                  </a:lnTo>
                  <a:lnTo>
                    <a:pt x="11250" y="8279"/>
                  </a:lnTo>
                  <a:cubicBezTo>
                    <a:pt x="11631" y="8393"/>
                    <a:pt x="11885" y="8739"/>
                    <a:pt x="11885" y="9135"/>
                  </a:cubicBezTo>
                  <a:lnTo>
                    <a:pt x="11885" y="10574"/>
                  </a:lnTo>
                  <a:lnTo>
                    <a:pt x="12295" y="10574"/>
                  </a:lnTo>
                  <a:lnTo>
                    <a:pt x="12295" y="9135"/>
                  </a:lnTo>
                  <a:cubicBezTo>
                    <a:pt x="12290" y="8555"/>
                    <a:pt x="11918" y="8053"/>
                    <a:pt x="11359" y="7884"/>
                  </a:cubicBezTo>
                  <a:lnTo>
                    <a:pt x="7661" y="6811"/>
                  </a:lnTo>
                  <a:lnTo>
                    <a:pt x="7661" y="5843"/>
                  </a:lnTo>
                  <a:cubicBezTo>
                    <a:pt x="8358" y="5359"/>
                    <a:pt x="8812" y="4550"/>
                    <a:pt x="8812" y="3639"/>
                  </a:cubicBezTo>
                  <a:lnTo>
                    <a:pt x="8812" y="1575"/>
                  </a:lnTo>
                  <a:lnTo>
                    <a:pt x="8812" y="5"/>
                  </a:lnTo>
                  <a:lnTo>
                    <a:pt x="8402" y="5"/>
                  </a:lnTo>
                  <a:lnTo>
                    <a:pt x="8402" y="1575"/>
                  </a:lnTo>
                  <a:lnTo>
                    <a:pt x="8402" y="3639"/>
                  </a:lnTo>
                  <a:cubicBezTo>
                    <a:pt x="8402" y="4655"/>
                    <a:pt x="7732" y="5514"/>
                    <a:pt x="6812" y="5805"/>
                  </a:cubicBezTo>
                  <a:cubicBezTo>
                    <a:pt x="6805" y="5808"/>
                    <a:pt x="6796" y="5810"/>
                    <a:pt x="6792" y="5810"/>
                  </a:cubicBezTo>
                  <a:cubicBezTo>
                    <a:pt x="6763" y="5819"/>
                    <a:pt x="6737" y="5827"/>
                    <a:pt x="6706" y="5836"/>
                  </a:cubicBezTo>
                  <a:cubicBezTo>
                    <a:pt x="6704" y="5836"/>
                    <a:pt x="6698" y="5838"/>
                    <a:pt x="6695" y="5838"/>
                  </a:cubicBezTo>
                  <a:cubicBezTo>
                    <a:pt x="6663" y="5847"/>
                    <a:pt x="6630" y="5854"/>
                    <a:pt x="6597" y="5860"/>
                  </a:cubicBezTo>
                  <a:cubicBezTo>
                    <a:pt x="6592" y="5862"/>
                    <a:pt x="6584" y="5862"/>
                    <a:pt x="6577" y="5862"/>
                  </a:cubicBezTo>
                  <a:cubicBezTo>
                    <a:pt x="6551" y="5869"/>
                    <a:pt x="6522" y="5873"/>
                    <a:pt x="6496" y="5876"/>
                  </a:cubicBezTo>
                  <a:cubicBezTo>
                    <a:pt x="6487" y="5880"/>
                    <a:pt x="6476" y="5880"/>
                    <a:pt x="6468" y="5882"/>
                  </a:cubicBezTo>
                  <a:cubicBezTo>
                    <a:pt x="6435" y="5887"/>
                    <a:pt x="6402" y="5891"/>
                    <a:pt x="6369" y="5895"/>
                  </a:cubicBezTo>
                  <a:lnTo>
                    <a:pt x="6356" y="5895"/>
                  </a:lnTo>
                  <a:cubicBezTo>
                    <a:pt x="6327" y="5897"/>
                    <a:pt x="6303" y="5902"/>
                    <a:pt x="6277" y="5902"/>
                  </a:cubicBezTo>
                  <a:cubicBezTo>
                    <a:pt x="6264" y="5902"/>
                    <a:pt x="6249" y="5904"/>
                    <a:pt x="6235" y="5904"/>
                  </a:cubicBezTo>
                  <a:cubicBezTo>
                    <a:pt x="6200" y="5906"/>
                    <a:pt x="6167" y="5906"/>
                    <a:pt x="6130" y="5906"/>
                  </a:cubicBezTo>
                  <a:cubicBezTo>
                    <a:pt x="6095" y="5906"/>
                    <a:pt x="6062" y="5906"/>
                    <a:pt x="6027" y="5904"/>
                  </a:cubicBezTo>
                  <a:cubicBezTo>
                    <a:pt x="6019" y="5904"/>
                    <a:pt x="6008" y="5904"/>
                    <a:pt x="5999" y="5902"/>
                  </a:cubicBezTo>
                  <a:cubicBezTo>
                    <a:pt x="5970" y="5897"/>
                    <a:pt x="5942" y="5897"/>
                    <a:pt x="5911" y="5895"/>
                  </a:cubicBezTo>
                  <a:cubicBezTo>
                    <a:pt x="5907" y="5895"/>
                    <a:pt x="5902" y="5895"/>
                    <a:pt x="5896" y="5893"/>
                  </a:cubicBezTo>
                  <a:cubicBezTo>
                    <a:pt x="5863" y="5891"/>
                    <a:pt x="5830" y="5884"/>
                    <a:pt x="5797" y="5880"/>
                  </a:cubicBezTo>
                  <a:cubicBezTo>
                    <a:pt x="5786" y="5876"/>
                    <a:pt x="5778" y="5876"/>
                    <a:pt x="5767" y="5873"/>
                  </a:cubicBezTo>
                  <a:cubicBezTo>
                    <a:pt x="5740" y="5869"/>
                    <a:pt x="5712" y="5865"/>
                    <a:pt x="5688" y="5860"/>
                  </a:cubicBezTo>
                  <a:cubicBezTo>
                    <a:pt x="5681" y="5860"/>
                    <a:pt x="5675" y="5858"/>
                    <a:pt x="5668" y="5858"/>
                  </a:cubicBezTo>
                  <a:cubicBezTo>
                    <a:pt x="5635" y="5849"/>
                    <a:pt x="5602" y="5843"/>
                    <a:pt x="5569" y="5836"/>
                  </a:cubicBezTo>
                  <a:cubicBezTo>
                    <a:pt x="5567" y="5836"/>
                    <a:pt x="5565" y="5836"/>
                    <a:pt x="5561" y="5832"/>
                  </a:cubicBezTo>
                  <a:cubicBezTo>
                    <a:pt x="5534" y="5825"/>
                    <a:pt x="5504" y="5816"/>
                    <a:pt x="5477" y="5808"/>
                  </a:cubicBezTo>
                  <a:lnTo>
                    <a:pt x="5451" y="5799"/>
                  </a:lnTo>
                  <a:cubicBezTo>
                    <a:pt x="4529" y="5510"/>
                    <a:pt x="3861" y="4649"/>
                    <a:pt x="3861" y="3635"/>
                  </a:cubicBezTo>
                  <a:lnTo>
                    <a:pt x="3861" y="1569"/>
                  </a:lnTo>
                  <a:lnTo>
                    <a:pt x="38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78"/>
          <p:cNvGrpSpPr/>
          <p:nvPr/>
        </p:nvGrpSpPr>
        <p:grpSpPr>
          <a:xfrm>
            <a:off x="4745788" y="1225575"/>
            <a:ext cx="308075" cy="350575"/>
            <a:chOff x="4745788" y="1225575"/>
            <a:chExt cx="308075" cy="350575"/>
          </a:xfrm>
        </p:grpSpPr>
        <p:sp>
          <p:nvSpPr>
            <p:cNvPr id="4087" name="Google Shape;4087;p78"/>
            <p:cNvSpPr/>
            <p:nvPr/>
          </p:nvSpPr>
          <p:spPr>
            <a:xfrm>
              <a:off x="4745788" y="1225575"/>
              <a:ext cx="308075" cy="350575"/>
            </a:xfrm>
            <a:custGeom>
              <a:rect b="b" l="l" r="r" t="t"/>
              <a:pathLst>
                <a:path extrusionOk="0" h="14023" w="12323">
                  <a:moveTo>
                    <a:pt x="8051" y="410"/>
                  </a:moveTo>
                  <a:lnTo>
                    <a:pt x="8051" y="726"/>
                  </a:lnTo>
                  <a:lnTo>
                    <a:pt x="8051" y="3547"/>
                  </a:lnTo>
                  <a:cubicBezTo>
                    <a:pt x="8051" y="3591"/>
                    <a:pt x="8046" y="3631"/>
                    <a:pt x="8035" y="3672"/>
                  </a:cubicBezTo>
                  <a:cubicBezTo>
                    <a:pt x="7992" y="3847"/>
                    <a:pt x="7854" y="3990"/>
                    <a:pt x="7670" y="4036"/>
                  </a:cubicBezTo>
                  <a:lnTo>
                    <a:pt x="7656" y="4040"/>
                  </a:lnTo>
                  <a:lnTo>
                    <a:pt x="3602" y="5107"/>
                  </a:lnTo>
                  <a:cubicBezTo>
                    <a:pt x="3564" y="5118"/>
                    <a:pt x="3526" y="5123"/>
                    <a:pt x="3489" y="5123"/>
                  </a:cubicBezTo>
                  <a:cubicBezTo>
                    <a:pt x="3391" y="5123"/>
                    <a:pt x="3295" y="5087"/>
                    <a:pt x="3216" y="5019"/>
                  </a:cubicBezTo>
                  <a:cubicBezTo>
                    <a:pt x="3117" y="4938"/>
                    <a:pt x="3067" y="4811"/>
                    <a:pt x="3067" y="4682"/>
                  </a:cubicBezTo>
                  <a:lnTo>
                    <a:pt x="3067" y="2951"/>
                  </a:lnTo>
                  <a:cubicBezTo>
                    <a:pt x="3067" y="2213"/>
                    <a:pt x="3667" y="1615"/>
                    <a:pt x="4403" y="1615"/>
                  </a:cubicBezTo>
                  <a:lnTo>
                    <a:pt x="5779" y="1615"/>
                  </a:lnTo>
                  <a:lnTo>
                    <a:pt x="5779" y="1206"/>
                  </a:lnTo>
                  <a:lnTo>
                    <a:pt x="4631" y="1206"/>
                  </a:lnTo>
                  <a:cubicBezTo>
                    <a:pt x="4728" y="754"/>
                    <a:pt x="5133" y="410"/>
                    <a:pt x="5615" y="410"/>
                  </a:cubicBezTo>
                  <a:close/>
                  <a:moveTo>
                    <a:pt x="8460" y="1252"/>
                  </a:moveTo>
                  <a:cubicBezTo>
                    <a:pt x="8947" y="1455"/>
                    <a:pt x="9282" y="1939"/>
                    <a:pt x="9282" y="2489"/>
                  </a:cubicBezTo>
                  <a:lnTo>
                    <a:pt x="9282" y="4750"/>
                  </a:lnTo>
                  <a:cubicBezTo>
                    <a:pt x="9282" y="4973"/>
                    <a:pt x="9102" y="5151"/>
                    <a:pt x="8881" y="5151"/>
                  </a:cubicBezTo>
                  <a:lnTo>
                    <a:pt x="8734" y="5151"/>
                  </a:lnTo>
                  <a:lnTo>
                    <a:pt x="8046" y="4336"/>
                  </a:lnTo>
                  <a:cubicBezTo>
                    <a:pt x="8059" y="4325"/>
                    <a:pt x="8077" y="4316"/>
                    <a:pt x="8090" y="4305"/>
                  </a:cubicBezTo>
                  <a:cubicBezTo>
                    <a:pt x="8092" y="4303"/>
                    <a:pt x="8095" y="4299"/>
                    <a:pt x="8101" y="4296"/>
                  </a:cubicBezTo>
                  <a:cubicBezTo>
                    <a:pt x="8112" y="4288"/>
                    <a:pt x="8123" y="4281"/>
                    <a:pt x="8134" y="4270"/>
                  </a:cubicBezTo>
                  <a:cubicBezTo>
                    <a:pt x="8136" y="4266"/>
                    <a:pt x="8138" y="4264"/>
                    <a:pt x="8143" y="4264"/>
                  </a:cubicBezTo>
                  <a:cubicBezTo>
                    <a:pt x="8156" y="4253"/>
                    <a:pt x="8167" y="4242"/>
                    <a:pt x="8178" y="4231"/>
                  </a:cubicBezTo>
                  <a:lnTo>
                    <a:pt x="8180" y="4229"/>
                  </a:lnTo>
                  <a:cubicBezTo>
                    <a:pt x="8193" y="4218"/>
                    <a:pt x="8204" y="4204"/>
                    <a:pt x="8215" y="4189"/>
                  </a:cubicBezTo>
                  <a:lnTo>
                    <a:pt x="8222" y="4185"/>
                  </a:lnTo>
                  <a:cubicBezTo>
                    <a:pt x="8233" y="4174"/>
                    <a:pt x="8243" y="4161"/>
                    <a:pt x="8254" y="4150"/>
                  </a:cubicBezTo>
                  <a:lnTo>
                    <a:pt x="8263" y="4141"/>
                  </a:lnTo>
                  <a:lnTo>
                    <a:pt x="8287" y="4108"/>
                  </a:lnTo>
                  <a:cubicBezTo>
                    <a:pt x="8289" y="4106"/>
                    <a:pt x="8289" y="4101"/>
                    <a:pt x="8292" y="4099"/>
                  </a:cubicBezTo>
                  <a:cubicBezTo>
                    <a:pt x="8300" y="4086"/>
                    <a:pt x="8311" y="4073"/>
                    <a:pt x="8320" y="4058"/>
                  </a:cubicBezTo>
                  <a:cubicBezTo>
                    <a:pt x="8322" y="4055"/>
                    <a:pt x="8325" y="4051"/>
                    <a:pt x="8325" y="4047"/>
                  </a:cubicBezTo>
                  <a:cubicBezTo>
                    <a:pt x="8333" y="4036"/>
                    <a:pt x="8340" y="4023"/>
                    <a:pt x="8346" y="4009"/>
                  </a:cubicBezTo>
                  <a:cubicBezTo>
                    <a:pt x="8346" y="4007"/>
                    <a:pt x="8351" y="4003"/>
                    <a:pt x="8351" y="4001"/>
                  </a:cubicBezTo>
                  <a:cubicBezTo>
                    <a:pt x="8357" y="3988"/>
                    <a:pt x="8366" y="3970"/>
                    <a:pt x="8373" y="3957"/>
                  </a:cubicBezTo>
                  <a:cubicBezTo>
                    <a:pt x="8375" y="3955"/>
                    <a:pt x="8375" y="3948"/>
                    <a:pt x="8377" y="3946"/>
                  </a:cubicBezTo>
                  <a:lnTo>
                    <a:pt x="8395" y="3904"/>
                  </a:lnTo>
                  <a:cubicBezTo>
                    <a:pt x="8395" y="3902"/>
                    <a:pt x="8397" y="3902"/>
                    <a:pt x="8397" y="3900"/>
                  </a:cubicBezTo>
                  <a:cubicBezTo>
                    <a:pt x="8401" y="3882"/>
                    <a:pt x="8408" y="3869"/>
                    <a:pt x="8412" y="3854"/>
                  </a:cubicBezTo>
                  <a:cubicBezTo>
                    <a:pt x="8412" y="3850"/>
                    <a:pt x="8417" y="3845"/>
                    <a:pt x="8417" y="3843"/>
                  </a:cubicBezTo>
                  <a:cubicBezTo>
                    <a:pt x="8421" y="3828"/>
                    <a:pt x="8423" y="3812"/>
                    <a:pt x="8430" y="3799"/>
                  </a:cubicBezTo>
                  <a:lnTo>
                    <a:pt x="8430" y="3793"/>
                  </a:lnTo>
                  <a:cubicBezTo>
                    <a:pt x="8434" y="3777"/>
                    <a:pt x="8438" y="3760"/>
                    <a:pt x="8441" y="3744"/>
                  </a:cubicBezTo>
                  <a:cubicBezTo>
                    <a:pt x="8441" y="3738"/>
                    <a:pt x="8443" y="3736"/>
                    <a:pt x="8443" y="3729"/>
                  </a:cubicBezTo>
                  <a:lnTo>
                    <a:pt x="8452" y="3681"/>
                  </a:lnTo>
                  <a:lnTo>
                    <a:pt x="8452" y="3679"/>
                  </a:lnTo>
                  <a:cubicBezTo>
                    <a:pt x="8454" y="3661"/>
                    <a:pt x="8454" y="3641"/>
                    <a:pt x="8456" y="3626"/>
                  </a:cubicBezTo>
                  <a:lnTo>
                    <a:pt x="8456" y="3613"/>
                  </a:lnTo>
                  <a:cubicBezTo>
                    <a:pt x="8456" y="3595"/>
                    <a:pt x="8460" y="3576"/>
                    <a:pt x="8460" y="3560"/>
                  </a:cubicBezTo>
                  <a:lnTo>
                    <a:pt x="8460" y="1252"/>
                  </a:lnTo>
                  <a:close/>
                  <a:moveTo>
                    <a:pt x="7630" y="4496"/>
                  </a:moveTo>
                  <a:lnTo>
                    <a:pt x="8427" y="5436"/>
                  </a:lnTo>
                  <a:lnTo>
                    <a:pt x="8427" y="7037"/>
                  </a:lnTo>
                  <a:cubicBezTo>
                    <a:pt x="8434" y="8060"/>
                    <a:pt x="7764" y="8921"/>
                    <a:pt x="6841" y="9212"/>
                  </a:cubicBezTo>
                  <a:cubicBezTo>
                    <a:pt x="6835" y="9212"/>
                    <a:pt x="6833" y="9214"/>
                    <a:pt x="6828" y="9214"/>
                  </a:cubicBezTo>
                  <a:cubicBezTo>
                    <a:pt x="6798" y="9223"/>
                    <a:pt x="6765" y="9234"/>
                    <a:pt x="6734" y="9243"/>
                  </a:cubicBezTo>
                  <a:cubicBezTo>
                    <a:pt x="6732" y="9243"/>
                    <a:pt x="6730" y="9245"/>
                    <a:pt x="6723" y="9245"/>
                  </a:cubicBezTo>
                  <a:cubicBezTo>
                    <a:pt x="6690" y="9254"/>
                    <a:pt x="6657" y="9260"/>
                    <a:pt x="6622" y="9267"/>
                  </a:cubicBezTo>
                  <a:cubicBezTo>
                    <a:pt x="6614" y="9269"/>
                    <a:pt x="6605" y="9269"/>
                    <a:pt x="6601" y="9271"/>
                  </a:cubicBezTo>
                  <a:cubicBezTo>
                    <a:pt x="6572" y="9278"/>
                    <a:pt x="6548" y="9282"/>
                    <a:pt x="6522" y="9287"/>
                  </a:cubicBezTo>
                  <a:cubicBezTo>
                    <a:pt x="6513" y="9289"/>
                    <a:pt x="6502" y="9289"/>
                    <a:pt x="6493" y="9291"/>
                  </a:cubicBezTo>
                  <a:cubicBezTo>
                    <a:pt x="6460" y="9298"/>
                    <a:pt x="6427" y="9300"/>
                    <a:pt x="6395" y="9304"/>
                  </a:cubicBezTo>
                  <a:lnTo>
                    <a:pt x="6381" y="9304"/>
                  </a:lnTo>
                  <a:cubicBezTo>
                    <a:pt x="6353" y="9309"/>
                    <a:pt x="6329" y="9311"/>
                    <a:pt x="6303" y="9311"/>
                  </a:cubicBezTo>
                  <a:cubicBezTo>
                    <a:pt x="6287" y="9311"/>
                    <a:pt x="6274" y="9313"/>
                    <a:pt x="6261" y="9313"/>
                  </a:cubicBezTo>
                  <a:cubicBezTo>
                    <a:pt x="6226" y="9315"/>
                    <a:pt x="6193" y="9315"/>
                    <a:pt x="6156" y="9315"/>
                  </a:cubicBezTo>
                  <a:cubicBezTo>
                    <a:pt x="6121" y="9315"/>
                    <a:pt x="6088" y="9315"/>
                    <a:pt x="6053" y="9313"/>
                  </a:cubicBezTo>
                  <a:cubicBezTo>
                    <a:pt x="6044" y="9313"/>
                    <a:pt x="6033" y="9313"/>
                    <a:pt x="6024" y="9311"/>
                  </a:cubicBezTo>
                  <a:cubicBezTo>
                    <a:pt x="5996" y="9309"/>
                    <a:pt x="5967" y="9309"/>
                    <a:pt x="5937" y="9304"/>
                  </a:cubicBezTo>
                  <a:cubicBezTo>
                    <a:pt x="5932" y="9304"/>
                    <a:pt x="5926" y="9304"/>
                    <a:pt x="5921" y="9302"/>
                  </a:cubicBezTo>
                  <a:cubicBezTo>
                    <a:pt x="5889" y="9300"/>
                    <a:pt x="5856" y="9293"/>
                    <a:pt x="5823" y="9289"/>
                  </a:cubicBezTo>
                  <a:cubicBezTo>
                    <a:pt x="5814" y="9289"/>
                    <a:pt x="5803" y="9287"/>
                    <a:pt x="5794" y="9282"/>
                  </a:cubicBezTo>
                  <a:cubicBezTo>
                    <a:pt x="5770" y="9280"/>
                    <a:pt x="5744" y="9276"/>
                    <a:pt x="5718" y="9269"/>
                  </a:cubicBezTo>
                  <a:cubicBezTo>
                    <a:pt x="5711" y="9267"/>
                    <a:pt x="5702" y="9267"/>
                    <a:pt x="5694" y="9265"/>
                  </a:cubicBezTo>
                  <a:cubicBezTo>
                    <a:pt x="5661" y="9256"/>
                    <a:pt x="5628" y="9249"/>
                    <a:pt x="5593" y="9243"/>
                  </a:cubicBezTo>
                  <a:cubicBezTo>
                    <a:pt x="5591" y="9243"/>
                    <a:pt x="5586" y="9238"/>
                    <a:pt x="5582" y="9238"/>
                  </a:cubicBezTo>
                  <a:cubicBezTo>
                    <a:pt x="5551" y="9232"/>
                    <a:pt x="5518" y="9223"/>
                    <a:pt x="5488" y="9212"/>
                  </a:cubicBezTo>
                  <a:cubicBezTo>
                    <a:pt x="5483" y="9212"/>
                    <a:pt x="5481" y="9210"/>
                    <a:pt x="5475" y="9210"/>
                  </a:cubicBezTo>
                  <a:cubicBezTo>
                    <a:pt x="4552" y="8919"/>
                    <a:pt x="3882" y="8056"/>
                    <a:pt x="3882" y="7041"/>
                  </a:cubicBezTo>
                  <a:lnTo>
                    <a:pt x="3882" y="5490"/>
                  </a:lnTo>
                  <a:lnTo>
                    <a:pt x="7630" y="4496"/>
                  </a:lnTo>
                  <a:close/>
                  <a:moveTo>
                    <a:pt x="5602" y="1"/>
                  </a:moveTo>
                  <a:cubicBezTo>
                    <a:pt x="4890" y="1"/>
                    <a:pt x="4300" y="533"/>
                    <a:pt x="4204" y="1223"/>
                  </a:cubicBezTo>
                  <a:cubicBezTo>
                    <a:pt x="3337" y="1319"/>
                    <a:pt x="2657" y="2064"/>
                    <a:pt x="2657" y="2962"/>
                  </a:cubicBezTo>
                  <a:lnTo>
                    <a:pt x="2657" y="4715"/>
                  </a:lnTo>
                  <a:cubicBezTo>
                    <a:pt x="2657" y="4954"/>
                    <a:pt x="2749" y="5186"/>
                    <a:pt x="2925" y="5348"/>
                  </a:cubicBezTo>
                  <a:cubicBezTo>
                    <a:pt x="3082" y="5493"/>
                    <a:pt x="3280" y="5569"/>
                    <a:pt x="3479" y="5571"/>
                  </a:cubicBezTo>
                  <a:lnTo>
                    <a:pt x="3479" y="7050"/>
                  </a:lnTo>
                  <a:cubicBezTo>
                    <a:pt x="3479" y="7961"/>
                    <a:pt x="3932" y="8763"/>
                    <a:pt x="4629" y="9245"/>
                  </a:cubicBezTo>
                  <a:lnTo>
                    <a:pt x="4629" y="10251"/>
                  </a:lnTo>
                  <a:lnTo>
                    <a:pt x="929" y="11326"/>
                  </a:lnTo>
                  <a:cubicBezTo>
                    <a:pt x="373" y="11495"/>
                    <a:pt x="0" y="11999"/>
                    <a:pt x="0" y="12579"/>
                  </a:cubicBezTo>
                  <a:lnTo>
                    <a:pt x="0" y="14023"/>
                  </a:lnTo>
                  <a:lnTo>
                    <a:pt x="412" y="14023"/>
                  </a:lnTo>
                  <a:lnTo>
                    <a:pt x="412" y="12579"/>
                  </a:lnTo>
                  <a:cubicBezTo>
                    <a:pt x="412" y="12183"/>
                    <a:pt x="666" y="11837"/>
                    <a:pt x="1045" y="11723"/>
                  </a:cubicBezTo>
                  <a:lnTo>
                    <a:pt x="5039" y="10559"/>
                  </a:lnTo>
                  <a:lnTo>
                    <a:pt x="5039" y="9488"/>
                  </a:lnTo>
                  <a:cubicBezTo>
                    <a:pt x="5144" y="9534"/>
                    <a:pt x="5251" y="9576"/>
                    <a:pt x="5356" y="9609"/>
                  </a:cubicBezTo>
                  <a:lnTo>
                    <a:pt x="5361" y="9609"/>
                  </a:lnTo>
                  <a:cubicBezTo>
                    <a:pt x="5376" y="9615"/>
                    <a:pt x="5396" y="9620"/>
                    <a:pt x="5411" y="9626"/>
                  </a:cubicBezTo>
                  <a:cubicBezTo>
                    <a:pt x="5418" y="9628"/>
                    <a:pt x="5422" y="9628"/>
                    <a:pt x="5429" y="9631"/>
                  </a:cubicBezTo>
                  <a:cubicBezTo>
                    <a:pt x="5442" y="9633"/>
                    <a:pt x="5455" y="9639"/>
                    <a:pt x="5472" y="9642"/>
                  </a:cubicBezTo>
                  <a:cubicBezTo>
                    <a:pt x="5481" y="9644"/>
                    <a:pt x="5492" y="9648"/>
                    <a:pt x="5499" y="9650"/>
                  </a:cubicBezTo>
                  <a:cubicBezTo>
                    <a:pt x="5510" y="9653"/>
                    <a:pt x="5525" y="9655"/>
                    <a:pt x="5536" y="9657"/>
                  </a:cubicBezTo>
                  <a:lnTo>
                    <a:pt x="5569" y="9666"/>
                  </a:lnTo>
                  <a:lnTo>
                    <a:pt x="5602" y="9674"/>
                  </a:lnTo>
                  <a:cubicBezTo>
                    <a:pt x="5615" y="9677"/>
                    <a:pt x="5628" y="9679"/>
                    <a:pt x="5639" y="9683"/>
                  </a:cubicBezTo>
                  <a:cubicBezTo>
                    <a:pt x="5648" y="9685"/>
                    <a:pt x="5659" y="9685"/>
                    <a:pt x="5667" y="9688"/>
                  </a:cubicBezTo>
                  <a:cubicBezTo>
                    <a:pt x="5680" y="9690"/>
                    <a:pt x="5694" y="9694"/>
                    <a:pt x="5711" y="9696"/>
                  </a:cubicBezTo>
                  <a:cubicBezTo>
                    <a:pt x="5718" y="9699"/>
                    <a:pt x="5726" y="9699"/>
                    <a:pt x="5735" y="9701"/>
                  </a:cubicBezTo>
                  <a:cubicBezTo>
                    <a:pt x="5751" y="9705"/>
                    <a:pt x="5766" y="9707"/>
                    <a:pt x="5781" y="9707"/>
                  </a:cubicBezTo>
                  <a:cubicBezTo>
                    <a:pt x="5790" y="9707"/>
                    <a:pt x="5799" y="9709"/>
                    <a:pt x="5805" y="9709"/>
                  </a:cubicBezTo>
                  <a:cubicBezTo>
                    <a:pt x="5823" y="9712"/>
                    <a:pt x="5838" y="9712"/>
                    <a:pt x="5856" y="9716"/>
                  </a:cubicBezTo>
                  <a:cubicBezTo>
                    <a:pt x="5864" y="9716"/>
                    <a:pt x="5869" y="9718"/>
                    <a:pt x="5878" y="9718"/>
                  </a:cubicBezTo>
                  <a:cubicBezTo>
                    <a:pt x="5893" y="9720"/>
                    <a:pt x="5910" y="9720"/>
                    <a:pt x="5926" y="9725"/>
                  </a:cubicBezTo>
                  <a:cubicBezTo>
                    <a:pt x="5935" y="9725"/>
                    <a:pt x="5941" y="9725"/>
                    <a:pt x="5948" y="9727"/>
                  </a:cubicBezTo>
                  <a:cubicBezTo>
                    <a:pt x="5965" y="9727"/>
                    <a:pt x="5981" y="9729"/>
                    <a:pt x="5998" y="9729"/>
                  </a:cubicBezTo>
                  <a:lnTo>
                    <a:pt x="6020" y="9729"/>
                  </a:lnTo>
                  <a:cubicBezTo>
                    <a:pt x="6035" y="9729"/>
                    <a:pt x="6055" y="9731"/>
                    <a:pt x="6073" y="9731"/>
                  </a:cubicBezTo>
                  <a:lnTo>
                    <a:pt x="6252" y="9731"/>
                  </a:lnTo>
                  <a:cubicBezTo>
                    <a:pt x="6270" y="9731"/>
                    <a:pt x="6287" y="9731"/>
                    <a:pt x="6305" y="9729"/>
                  </a:cubicBezTo>
                  <a:lnTo>
                    <a:pt x="6327" y="9729"/>
                  </a:lnTo>
                  <a:cubicBezTo>
                    <a:pt x="6342" y="9729"/>
                    <a:pt x="6360" y="9727"/>
                    <a:pt x="6375" y="9727"/>
                  </a:cubicBezTo>
                  <a:cubicBezTo>
                    <a:pt x="6384" y="9727"/>
                    <a:pt x="6390" y="9727"/>
                    <a:pt x="6397" y="9725"/>
                  </a:cubicBezTo>
                  <a:cubicBezTo>
                    <a:pt x="6414" y="9720"/>
                    <a:pt x="6430" y="9720"/>
                    <a:pt x="6447" y="9718"/>
                  </a:cubicBezTo>
                  <a:cubicBezTo>
                    <a:pt x="6456" y="9718"/>
                    <a:pt x="6460" y="9716"/>
                    <a:pt x="6469" y="9716"/>
                  </a:cubicBezTo>
                  <a:cubicBezTo>
                    <a:pt x="6484" y="9712"/>
                    <a:pt x="6502" y="9712"/>
                    <a:pt x="6517" y="9709"/>
                  </a:cubicBezTo>
                  <a:cubicBezTo>
                    <a:pt x="6526" y="9709"/>
                    <a:pt x="6535" y="9707"/>
                    <a:pt x="6544" y="9707"/>
                  </a:cubicBezTo>
                  <a:cubicBezTo>
                    <a:pt x="6559" y="9705"/>
                    <a:pt x="6572" y="9701"/>
                    <a:pt x="6590" y="9701"/>
                  </a:cubicBezTo>
                  <a:cubicBezTo>
                    <a:pt x="6598" y="9701"/>
                    <a:pt x="6605" y="9699"/>
                    <a:pt x="6614" y="9696"/>
                  </a:cubicBezTo>
                  <a:cubicBezTo>
                    <a:pt x="6627" y="9694"/>
                    <a:pt x="6642" y="9690"/>
                    <a:pt x="6657" y="9688"/>
                  </a:cubicBezTo>
                  <a:cubicBezTo>
                    <a:pt x="6666" y="9685"/>
                    <a:pt x="6677" y="9685"/>
                    <a:pt x="6686" y="9683"/>
                  </a:cubicBezTo>
                  <a:cubicBezTo>
                    <a:pt x="6699" y="9679"/>
                    <a:pt x="6712" y="9677"/>
                    <a:pt x="6723" y="9674"/>
                  </a:cubicBezTo>
                  <a:lnTo>
                    <a:pt x="6756" y="9666"/>
                  </a:lnTo>
                  <a:lnTo>
                    <a:pt x="6789" y="9657"/>
                  </a:lnTo>
                  <a:cubicBezTo>
                    <a:pt x="6800" y="9655"/>
                    <a:pt x="6813" y="9653"/>
                    <a:pt x="6824" y="9650"/>
                  </a:cubicBezTo>
                  <a:cubicBezTo>
                    <a:pt x="6833" y="9646"/>
                    <a:pt x="6844" y="9644"/>
                    <a:pt x="6852" y="9642"/>
                  </a:cubicBezTo>
                  <a:cubicBezTo>
                    <a:pt x="6866" y="9639"/>
                    <a:pt x="6879" y="9633"/>
                    <a:pt x="6896" y="9631"/>
                  </a:cubicBezTo>
                  <a:cubicBezTo>
                    <a:pt x="6901" y="9628"/>
                    <a:pt x="6907" y="9628"/>
                    <a:pt x="6912" y="9626"/>
                  </a:cubicBezTo>
                  <a:cubicBezTo>
                    <a:pt x="6929" y="9620"/>
                    <a:pt x="6949" y="9615"/>
                    <a:pt x="6964" y="9609"/>
                  </a:cubicBezTo>
                  <a:lnTo>
                    <a:pt x="6966" y="9609"/>
                  </a:lnTo>
                  <a:cubicBezTo>
                    <a:pt x="7076" y="9576"/>
                    <a:pt x="7181" y="9534"/>
                    <a:pt x="7284" y="9488"/>
                  </a:cubicBezTo>
                  <a:lnTo>
                    <a:pt x="7284" y="10559"/>
                  </a:lnTo>
                  <a:lnTo>
                    <a:pt x="11277" y="11720"/>
                  </a:lnTo>
                  <a:cubicBezTo>
                    <a:pt x="11659" y="11834"/>
                    <a:pt x="11913" y="12180"/>
                    <a:pt x="11913" y="12577"/>
                  </a:cubicBezTo>
                  <a:lnTo>
                    <a:pt x="11913" y="14021"/>
                  </a:lnTo>
                  <a:lnTo>
                    <a:pt x="12322" y="14021"/>
                  </a:lnTo>
                  <a:lnTo>
                    <a:pt x="12322" y="12577"/>
                  </a:lnTo>
                  <a:cubicBezTo>
                    <a:pt x="12322" y="11996"/>
                    <a:pt x="11948" y="11493"/>
                    <a:pt x="11391" y="11324"/>
                  </a:cubicBezTo>
                  <a:lnTo>
                    <a:pt x="7696" y="10246"/>
                  </a:lnTo>
                  <a:lnTo>
                    <a:pt x="7696" y="9241"/>
                  </a:lnTo>
                  <a:cubicBezTo>
                    <a:pt x="8390" y="8757"/>
                    <a:pt x="8846" y="7946"/>
                    <a:pt x="8846" y="7033"/>
                  </a:cubicBezTo>
                  <a:lnTo>
                    <a:pt x="8846" y="5558"/>
                  </a:lnTo>
                  <a:lnTo>
                    <a:pt x="8881" y="5558"/>
                  </a:lnTo>
                  <a:cubicBezTo>
                    <a:pt x="9330" y="5558"/>
                    <a:pt x="9694" y="5195"/>
                    <a:pt x="9694" y="4746"/>
                  </a:cubicBezTo>
                  <a:lnTo>
                    <a:pt x="9694" y="2491"/>
                  </a:lnTo>
                  <a:cubicBezTo>
                    <a:pt x="9694" y="1720"/>
                    <a:pt x="9185" y="1041"/>
                    <a:pt x="8463" y="822"/>
                  </a:cubicBezTo>
                  <a:lnTo>
                    <a:pt x="84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4925138" y="1249500"/>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4925138" y="1270050"/>
              <a:ext cx="10325" cy="10325"/>
            </a:xfrm>
            <a:custGeom>
              <a:rect b="b" l="l" r="r" t="t"/>
              <a:pathLst>
                <a:path extrusionOk="0" h="413" w="413">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4925138" y="1290575"/>
              <a:ext cx="10325" cy="9625"/>
            </a:xfrm>
            <a:custGeom>
              <a:rect b="b" l="l" r="r" t="t"/>
              <a:pathLst>
                <a:path extrusionOk="0" h="385" w="413">
                  <a:moveTo>
                    <a:pt x="0" y="1"/>
                  </a:moveTo>
                  <a:lnTo>
                    <a:pt x="0" y="384"/>
                  </a:lnTo>
                  <a:lnTo>
                    <a:pt x="412" y="384"/>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78"/>
          <p:cNvGrpSpPr/>
          <p:nvPr/>
        </p:nvGrpSpPr>
        <p:grpSpPr>
          <a:xfrm>
            <a:off x="5488063" y="1224300"/>
            <a:ext cx="308150" cy="349175"/>
            <a:chOff x="5488063" y="1224300"/>
            <a:chExt cx="308150" cy="349175"/>
          </a:xfrm>
        </p:grpSpPr>
        <p:sp>
          <p:nvSpPr>
            <p:cNvPr id="4092" name="Google Shape;4092;p78"/>
            <p:cNvSpPr/>
            <p:nvPr/>
          </p:nvSpPr>
          <p:spPr>
            <a:xfrm>
              <a:off x="5602463" y="1297050"/>
              <a:ext cx="22600" cy="38900"/>
            </a:xfrm>
            <a:custGeom>
              <a:rect b="b" l="l" r="r" t="t"/>
              <a:pathLst>
                <a:path extrusionOk="0" h="1556" w="904">
                  <a:moveTo>
                    <a:pt x="1" y="0"/>
                  </a:moveTo>
                  <a:lnTo>
                    <a:pt x="1" y="414"/>
                  </a:lnTo>
                  <a:cubicBezTo>
                    <a:pt x="273" y="414"/>
                    <a:pt x="494" y="629"/>
                    <a:pt x="494" y="896"/>
                  </a:cubicBezTo>
                  <a:lnTo>
                    <a:pt x="494" y="1556"/>
                  </a:lnTo>
                  <a:lnTo>
                    <a:pt x="903" y="1556"/>
                  </a:lnTo>
                  <a:lnTo>
                    <a:pt x="903" y="896"/>
                  </a:lnTo>
                  <a:cubicBezTo>
                    <a:pt x="903" y="399"/>
                    <a:pt x="498"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5630513" y="1297050"/>
              <a:ext cx="22650" cy="38900"/>
            </a:xfrm>
            <a:custGeom>
              <a:rect b="b" l="l" r="r" t="t"/>
              <a:pathLst>
                <a:path extrusionOk="0" h="1556" w="906">
                  <a:moveTo>
                    <a:pt x="1" y="0"/>
                  </a:moveTo>
                  <a:lnTo>
                    <a:pt x="1" y="414"/>
                  </a:lnTo>
                  <a:cubicBezTo>
                    <a:pt x="272" y="414"/>
                    <a:pt x="493" y="629"/>
                    <a:pt x="493" y="896"/>
                  </a:cubicBezTo>
                  <a:lnTo>
                    <a:pt x="493" y="1556"/>
                  </a:lnTo>
                  <a:lnTo>
                    <a:pt x="905" y="1556"/>
                  </a:lnTo>
                  <a:lnTo>
                    <a:pt x="905" y="896"/>
                  </a:lnTo>
                  <a:cubicBezTo>
                    <a:pt x="905" y="399"/>
                    <a:pt x="500"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5658613" y="1297050"/>
              <a:ext cx="22575" cy="38900"/>
            </a:xfrm>
            <a:custGeom>
              <a:rect b="b" l="l" r="r" t="t"/>
              <a:pathLst>
                <a:path extrusionOk="0" h="1556" w="903">
                  <a:moveTo>
                    <a:pt x="0" y="0"/>
                  </a:moveTo>
                  <a:lnTo>
                    <a:pt x="0" y="414"/>
                  </a:lnTo>
                  <a:cubicBezTo>
                    <a:pt x="272" y="414"/>
                    <a:pt x="493" y="629"/>
                    <a:pt x="493" y="896"/>
                  </a:cubicBezTo>
                  <a:lnTo>
                    <a:pt x="493" y="1556"/>
                  </a:lnTo>
                  <a:lnTo>
                    <a:pt x="903" y="1556"/>
                  </a:lnTo>
                  <a:lnTo>
                    <a:pt x="903" y="896"/>
                  </a:lnTo>
                  <a:cubicBezTo>
                    <a:pt x="903" y="399"/>
                    <a:pt x="498"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5686638" y="1297050"/>
              <a:ext cx="22650" cy="38900"/>
            </a:xfrm>
            <a:custGeom>
              <a:rect b="b" l="l" r="r" t="t"/>
              <a:pathLst>
                <a:path extrusionOk="0" h="1556" w="906">
                  <a:moveTo>
                    <a:pt x="1" y="0"/>
                  </a:moveTo>
                  <a:lnTo>
                    <a:pt x="1" y="414"/>
                  </a:lnTo>
                  <a:cubicBezTo>
                    <a:pt x="273" y="414"/>
                    <a:pt x="494" y="629"/>
                    <a:pt x="494" y="896"/>
                  </a:cubicBezTo>
                  <a:lnTo>
                    <a:pt x="494" y="1556"/>
                  </a:lnTo>
                  <a:lnTo>
                    <a:pt x="906" y="1556"/>
                  </a:lnTo>
                  <a:lnTo>
                    <a:pt x="906" y="896"/>
                  </a:lnTo>
                  <a:cubicBezTo>
                    <a:pt x="906" y="399"/>
                    <a:pt x="500"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5535338" y="1224300"/>
              <a:ext cx="213975" cy="242325"/>
            </a:xfrm>
            <a:custGeom>
              <a:rect b="b" l="l" r="r" t="t"/>
              <a:pathLst>
                <a:path extrusionOk="0" h="9693" w="8559">
                  <a:moveTo>
                    <a:pt x="4289" y="0"/>
                  </a:moveTo>
                  <a:cubicBezTo>
                    <a:pt x="4193" y="0"/>
                    <a:pt x="4096" y="4"/>
                    <a:pt x="3998" y="10"/>
                  </a:cubicBezTo>
                  <a:cubicBezTo>
                    <a:pt x="1790" y="155"/>
                    <a:pt x="0" y="2124"/>
                    <a:pt x="16" y="4337"/>
                  </a:cubicBezTo>
                  <a:cubicBezTo>
                    <a:pt x="29" y="6085"/>
                    <a:pt x="456" y="7831"/>
                    <a:pt x="1251" y="9388"/>
                  </a:cubicBezTo>
                  <a:lnTo>
                    <a:pt x="1404" y="9693"/>
                  </a:lnTo>
                  <a:lnTo>
                    <a:pt x="2165" y="9693"/>
                  </a:lnTo>
                  <a:lnTo>
                    <a:pt x="2165" y="9283"/>
                  </a:lnTo>
                  <a:lnTo>
                    <a:pt x="1659" y="9283"/>
                  </a:lnTo>
                  <a:lnTo>
                    <a:pt x="1617" y="9202"/>
                  </a:lnTo>
                  <a:cubicBezTo>
                    <a:pt x="855" y="7701"/>
                    <a:pt x="445" y="6025"/>
                    <a:pt x="430" y="4345"/>
                  </a:cubicBezTo>
                  <a:cubicBezTo>
                    <a:pt x="410" y="2334"/>
                    <a:pt x="2029" y="545"/>
                    <a:pt x="4035" y="418"/>
                  </a:cubicBezTo>
                  <a:cubicBezTo>
                    <a:pt x="4120" y="412"/>
                    <a:pt x="4204" y="409"/>
                    <a:pt x="4288" y="409"/>
                  </a:cubicBezTo>
                  <a:cubicBezTo>
                    <a:pt x="6417" y="409"/>
                    <a:pt x="8145" y="2130"/>
                    <a:pt x="8145" y="4245"/>
                  </a:cubicBezTo>
                  <a:cubicBezTo>
                    <a:pt x="8145" y="5958"/>
                    <a:pt x="7735" y="7673"/>
                    <a:pt x="6958" y="9202"/>
                  </a:cubicBezTo>
                  <a:lnTo>
                    <a:pt x="6916" y="9283"/>
                  </a:lnTo>
                  <a:lnTo>
                    <a:pt x="6410" y="9283"/>
                  </a:lnTo>
                  <a:lnTo>
                    <a:pt x="6410" y="9693"/>
                  </a:lnTo>
                  <a:lnTo>
                    <a:pt x="7170" y="9693"/>
                  </a:lnTo>
                  <a:lnTo>
                    <a:pt x="7323" y="9388"/>
                  </a:lnTo>
                  <a:cubicBezTo>
                    <a:pt x="8132" y="7800"/>
                    <a:pt x="8559" y="6023"/>
                    <a:pt x="8559" y="4245"/>
                  </a:cubicBezTo>
                  <a:cubicBezTo>
                    <a:pt x="8559" y="1904"/>
                    <a:pt x="6644" y="0"/>
                    <a:pt x="4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5488063" y="1321525"/>
              <a:ext cx="308150" cy="251950"/>
            </a:xfrm>
            <a:custGeom>
              <a:rect b="b" l="l" r="r" t="t"/>
              <a:pathLst>
                <a:path extrusionOk="0" h="10078" w="12326">
                  <a:moveTo>
                    <a:pt x="3479" y="1"/>
                  </a:moveTo>
                  <a:lnTo>
                    <a:pt x="3479" y="3109"/>
                  </a:lnTo>
                  <a:cubicBezTo>
                    <a:pt x="3479" y="4020"/>
                    <a:pt x="3933" y="4829"/>
                    <a:pt x="4630" y="5313"/>
                  </a:cubicBezTo>
                  <a:lnTo>
                    <a:pt x="4630" y="6314"/>
                  </a:lnTo>
                  <a:lnTo>
                    <a:pt x="930" y="7387"/>
                  </a:lnTo>
                  <a:cubicBezTo>
                    <a:pt x="373" y="7556"/>
                    <a:pt x="1" y="8058"/>
                    <a:pt x="1" y="8638"/>
                  </a:cubicBezTo>
                  <a:lnTo>
                    <a:pt x="1" y="10077"/>
                  </a:lnTo>
                  <a:lnTo>
                    <a:pt x="413" y="10077"/>
                  </a:lnTo>
                  <a:lnTo>
                    <a:pt x="413" y="8638"/>
                  </a:lnTo>
                  <a:cubicBezTo>
                    <a:pt x="413" y="8242"/>
                    <a:pt x="667" y="7898"/>
                    <a:pt x="1043" y="7784"/>
                  </a:cubicBezTo>
                  <a:lnTo>
                    <a:pt x="5039" y="6623"/>
                  </a:lnTo>
                  <a:lnTo>
                    <a:pt x="5039" y="5560"/>
                  </a:lnTo>
                  <a:cubicBezTo>
                    <a:pt x="5144" y="5606"/>
                    <a:pt x="5249" y="5648"/>
                    <a:pt x="5357" y="5681"/>
                  </a:cubicBezTo>
                  <a:lnTo>
                    <a:pt x="5359" y="5681"/>
                  </a:lnTo>
                  <a:cubicBezTo>
                    <a:pt x="5377" y="5685"/>
                    <a:pt x="5396" y="5692"/>
                    <a:pt x="5412" y="5696"/>
                  </a:cubicBezTo>
                  <a:cubicBezTo>
                    <a:pt x="5418" y="5701"/>
                    <a:pt x="5423" y="5701"/>
                    <a:pt x="5429" y="5703"/>
                  </a:cubicBezTo>
                  <a:cubicBezTo>
                    <a:pt x="5442" y="5705"/>
                    <a:pt x="5455" y="5712"/>
                    <a:pt x="5473" y="5714"/>
                  </a:cubicBezTo>
                  <a:cubicBezTo>
                    <a:pt x="5479" y="5716"/>
                    <a:pt x="5490" y="5718"/>
                    <a:pt x="5499" y="5722"/>
                  </a:cubicBezTo>
                  <a:cubicBezTo>
                    <a:pt x="5510" y="5725"/>
                    <a:pt x="5523" y="5727"/>
                    <a:pt x="5534" y="5729"/>
                  </a:cubicBezTo>
                  <a:lnTo>
                    <a:pt x="5567" y="5738"/>
                  </a:lnTo>
                  <a:lnTo>
                    <a:pt x="5600" y="5747"/>
                  </a:lnTo>
                  <a:cubicBezTo>
                    <a:pt x="5615" y="5749"/>
                    <a:pt x="5628" y="5751"/>
                    <a:pt x="5639" y="5753"/>
                  </a:cubicBezTo>
                  <a:cubicBezTo>
                    <a:pt x="5648" y="5758"/>
                    <a:pt x="5659" y="5758"/>
                    <a:pt x="5666" y="5760"/>
                  </a:cubicBezTo>
                  <a:cubicBezTo>
                    <a:pt x="5681" y="5762"/>
                    <a:pt x="5694" y="5766"/>
                    <a:pt x="5709" y="5768"/>
                  </a:cubicBezTo>
                  <a:cubicBezTo>
                    <a:pt x="5718" y="5771"/>
                    <a:pt x="5727" y="5771"/>
                    <a:pt x="5736" y="5773"/>
                  </a:cubicBezTo>
                  <a:cubicBezTo>
                    <a:pt x="5751" y="5777"/>
                    <a:pt x="5764" y="5779"/>
                    <a:pt x="5782" y="5779"/>
                  </a:cubicBezTo>
                  <a:cubicBezTo>
                    <a:pt x="5791" y="5779"/>
                    <a:pt x="5797" y="5782"/>
                    <a:pt x="5806" y="5782"/>
                  </a:cubicBezTo>
                  <a:cubicBezTo>
                    <a:pt x="5823" y="5784"/>
                    <a:pt x="5839" y="5784"/>
                    <a:pt x="5856" y="5788"/>
                  </a:cubicBezTo>
                  <a:cubicBezTo>
                    <a:pt x="5863" y="5788"/>
                    <a:pt x="5869" y="5790"/>
                    <a:pt x="5878" y="5790"/>
                  </a:cubicBezTo>
                  <a:cubicBezTo>
                    <a:pt x="5894" y="5793"/>
                    <a:pt x="5911" y="5793"/>
                    <a:pt x="5926" y="5795"/>
                  </a:cubicBezTo>
                  <a:cubicBezTo>
                    <a:pt x="5935" y="5795"/>
                    <a:pt x="5940" y="5795"/>
                    <a:pt x="5948" y="5799"/>
                  </a:cubicBezTo>
                  <a:cubicBezTo>
                    <a:pt x="5966" y="5799"/>
                    <a:pt x="5981" y="5801"/>
                    <a:pt x="5999" y="5801"/>
                  </a:cubicBezTo>
                  <a:lnTo>
                    <a:pt x="6021" y="5801"/>
                  </a:lnTo>
                  <a:cubicBezTo>
                    <a:pt x="6036" y="5801"/>
                    <a:pt x="6056" y="5804"/>
                    <a:pt x="6071" y="5804"/>
                  </a:cubicBezTo>
                  <a:lnTo>
                    <a:pt x="6253" y="5804"/>
                  </a:lnTo>
                  <a:cubicBezTo>
                    <a:pt x="6268" y="5804"/>
                    <a:pt x="6288" y="5804"/>
                    <a:pt x="6305" y="5801"/>
                  </a:cubicBezTo>
                  <a:lnTo>
                    <a:pt x="6327" y="5801"/>
                  </a:lnTo>
                  <a:cubicBezTo>
                    <a:pt x="6343" y="5801"/>
                    <a:pt x="6360" y="5799"/>
                    <a:pt x="6375" y="5799"/>
                  </a:cubicBezTo>
                  <a:cubicBezTo>
                    <a:pt x="6384" y="5799"/>
                    <a:pt x="6389" y="5799"/>
                    <a:pt x="6397" y="5795"/>
                  </a:cubicBezTo>
                  <a:cubicBezTo>
                    <a:pt x="6415" y="5793"/>
                    <a:pt x="6430" y="5793"/>
                    <a:pt x="6448" y="5790"/>
                  </a:cubicBezTo>
                  <a:cubicBezTo>
                    <a:pt x="6454" y="5790"/>
                    <a:pt x="6461" y="5788"/>
                    <a:pt x="6470" y="5788"/>
                  </a:cubicBezTo>
                  <a:cubicBezTo>
                    <a:pt x="6485" y="5784"/>
                    <a:pt x="6503" y="5784"/>
                    <a:pt x="6518" y="5782"/>
                  </a:cubicBezTo>
                  <a:cubicBezTo>
                    <a:pt x="6527" y="5782"/>
                    <a:pt x="6535" y="5779"/>
                    <a:pt x="6542" y="5779"/>
                  </a:cubicBezTo>
                  <a:cubicBezTo>
                    <a:pt x="6559" y="5777"/>
                    <a:pt x="6573" y="5773"/>
                    <a:pt x="6590" y="5773"/>
                  </a:cubicBezTo>
                  <a:cubicBezTo>
                    <a:pt x="6597" y="5773"/>
                    <a:pt x="6605" y="5771"/>
                    <a:pt x="6614" y="5768"/>
                  </a:cubicBezTo>
                  <a:cubicBezTo>
                    <a:pt x="6627" y="5764"/>
                    <a:pt x="6641" y="5762"/>
                    <a:pt x="6658" y="5760"/>
                  </a:cubicBezTo>
                  <a:cubicBezTo>
                    <a:pt x="6667" y="5758"/>
                    <a:pt x="6678" y="5758"/>
                    <a:pt x="6684" y="5753"/>
                  </a:cubicBezTo>
                  <a:cubicBezTo>
                    <a:pt x="6700" y="5751"/>
                    <a:pt x="6713" y="5749"/>
                    <a:pt x="6724" y="5747"/>
                  </a:cubicBezTo>
                  <a:lnTo>
                    <a:pt x="6757" y="5738"/>
                  </a:lnTo>
                  <a:lnTo>
                    <a:pt x="6789" y="5729"/>
                  </a:lnTo>
                  <a:cubicBezTo>
                    <a:pt x="6800" y="5727"/>
                    <a:pt x="6814" y="5725"/>
                    <a:pt x="6825" y="5722"/>
                  </a:cubicBezTo>
                  <a:cubicBezTo>
                    <a:pt x="6833" y="5718"/>
                    <a:pt x="6844" y="5716"/>
                    <a:pt x="6853" y="5714"/>
                  </a:cubicBezTo>
                  <a:cubicBezTo>
                    <a:pt x="6866" y="5712"/>
                    <a:pt x="6879" y="5705"/>
                    <a:pt x="6897" y="5703"/>
                  </a:cubicBezTo>
                  <a:cubicBezTo>
                    <a:pt x="6901" y="5701"/>
                    <a:pt x="6908" y="5701"/>
                    <a:pt x="6912" y="5696"/>
                  </a:cubicBezTo>
                  <a:cubicBezTo>
                    <a:pt x="6930" y="5692"/>
                    <a:pt x="6947" y="5685"/>
                    <a:pt x="6965" y="5681"/>
                  </a:cubicBezTo>
                  <a:lnTo>
                    <a:pt x="6967" y="5681"/>
                  </a:lnTo>
                  <a:cubicBezTo>
                    <a:pt x="7076" y="5648"/>
                    <a:pt x="7182" y="5606"/>
                    <a:pt x="7285" y="5560"/>
                  </a:cubicBezTo>
                  <a:lnTo>
                    <a:pt x="7285" y="6623"/>
                  </a:lnTo>
                  <a:lnTo>
                    <a:pt x="11278" y="7782"/>
                  </a:lnTo>
                  <a:cubicBezTo>
                    <a:pt x="11657" y="7896"/>
                    <a:pt x="11913" y="8242"/>
                    <a:pt x="11913" y="8638"/>
                  </a:cubicBezTo>
                  <a:lnTo>
                    <a:pt x="11913" y="10077"/>
                  </a:lnTo>
                  <a:lnTo>
                    <a:pt x="12323" y="10077"/>
                  </a:lnTo>
                  <a:lnTo>
                    <a:pt x="12323" y="8638"/>
                  </a:lnTo>
                  <a:cubicBezTo>
                    <a:pt x="12325" y="8058"/>
                    <a:pt x="11951" y="7556"/>
                    <a:pt x="11394" y="7387"/>
                  </a:cubicBezTo>
                  <a:lnTo>
                    <a:pt x="7699" y="6314"/>
                  </a:lnTo>
                  <a:lnTo>
                    <a:pt x="7699" y="5324"/>
                  </a:lnTo>
                  <a:cubicBezTo>
                    <a:pt x="8393" y="4840"/>
                    <a:pt x="8849" y="4031"/>
                    <a:pt x="8849" y="3120"/>
                  </a:cubicBezTo>
                  <a:lnTo>
                    <a:pt x="8849" y="1015"/>
                  </a:lnTo>
                  <a:lnTo>
                    <a:pt x="8437" y="1015"/>
                  </a:lnTo>
                  <a:lnTo>
                    <a:pt x="8437" y="3138"/>
                  </a:lnTo>
                  <a:cubicBezTo>
                    <a:pt x="8437" y="4161"/>
                    <a:pt x="7766" y="5028"/>
                    <a:pt x="6846" y="5322"/>
                  </a:cubicBezTo>
                  <a:cubicBezTo>
                    <a:pt x="6842" y="5322"/>
                    <a:pt x="6838" y="5324"/>
                    <a:pt x="6833" y="5324"/>
                  </a:cubicBezTo>
                  <a:cubicBezTo>
                    <a:pt x="6803" y="5333"/>
                    <a:pt x="6770" y="5344"/>
                    <a:pt x="6739" y="5352"/>
                  </a:cubicBezTo>
                  <a:cubicBezTo>
                    <a:pt x="6737" y="5352"/>
                    <a:pt x="6735" y="5354"/>
                    <a:pt x="6728" y="5354"/>
                  </a:cubicBezTo>
                  <a:cubicBezTo>
                    <a:pt x="6695" y="5363"/>
                    <a:pt x="6662" y="5372"/>
                    <a:pt x="6627" y="5379"/>
                  </a:cubicBezTo>
                  <a:cubicBezTo>
                    <a:pt x="6623" y="5379"/>
                    <a:pt x="6614" y="5383"/>
                    <a:pt x="6608" y="5383"/>
                  </a:cubicBezTo>
                  <a:cubicBezTo>
                    <a:pt x="6581" y="5387"/>
                    <a:pt x="6553" y="5394"/>
                    <a:pt x="6524" y="5398"/>
                  </a:cubicBezTo>
                  <a:cubicBezTo>
                    <a:pt x="6516" y="5400"/>
                    <a:pt x="6507" y="5400"/>
                    <a:pt x="6496" y="5405"/>
                  </a:cubicBezTo>
                  <a:cubicBezTo>
                    <a:pt x="6463" y="5409"/>
                    <a:pt x="6430" y="5411"/>
                    <a:pt x="6397" y="5418"/>
                  </a:cubicBezTo>
                  <a:lnTo>
                    <a:pt x="6384" y="5418"/>
                  </a:lnTo>
                  <a:cubicBezTo>
                    <a:pt x="6356" y="5420"/>
                    <a:pt x="6332" y="5422"/>
                    <a:pt x="6305" y="5422"/>
                  </a:cubicBezTo>
                  <a:cubicBezTo>
                    <a:pt x="6290" y="5422"/>
                    <a:pt x="6277" y="5427"/>
                    <a:pt x="6264" y="5427"/>
                  </a:cubicBezTo>
                  <a:cubicBezTo>
                    <a:pt x="6229" y="5429"/>
                    <a:pt x="6196" y="5429"/>
                    <a:pt x="6159" y="5429"/>
                  </a:cubicBezTo>
                  <a:cubicBezTo>
                    <a:pt x="6124" y="5429"/>
                    <a:pt x="6091" y="5429"/>
                    <a:pt x="6056" y="5427"/>
                  </a:cubicBezTo>
                  <a:cubicBezTo>
                    <a:pt x="6047" y="5427"/>
                    <a:pt x="6036" y="5427"/>
                    <a:pt x="6027" y="5422"/>
                  </a:cubicBezTo>
                  <a:cubicBezTo>
                    <a:pt x="5999" y="5420"/>
                    <a:pt x="5970" y="5420"/>
                    <a:pt x="5940" y="5418"/>
                  </a:cubicBezTo>
                  <a:cubicBezTo>
                    <a:pt x="5935" y="5418"/>
                    <a:pt x="5929" y="5418"/>
                    <a:pt x="5924" y="5416"/>
                  </a:cubicBezTo>
                  <a:cubicBezTo>
                    <a:pt x="5891" y="5411"/>
                    <a:pt x="5858" y="5407"/>
                    <a:pt x="5826" y="5400"/>
                  </a:cubicBezTo>
                  <a:cubicBezTo>
                    <a:pt x="5817" y="5400"/>
                    <a:pt x="5806" y="5398"/>
                    <a:pt x="5797" y="5396"/>
                  </a:cubicBezTo>
                  <a:cubicBezTo>
                    <a:pt x="5773" y="5390"/>
                    <a:pt x="5747" y="5387"/>
                    <a:pt x="5720" y="5383"/>
                  </a:cubicBezTo>
                  <a:cubicBezTo>
                    <a:pt x="5712" y="5379"/>
                    <a:pt x="5705" y="5379"/>
                    <a:pt x="5696" y="5376"/>
                  </a:cubicBezTo>
                  <a:cubicBezTo>
                    <a:pt x="5663" y="5368"/>
                    <a:pt x="5631" y="5363"/>
                    <a:pt x="5596" y="5352"/>
                  </a:cubicBezTo>
                  <a:cubicBezTo>
                    <a:pt x="5587" y="5348"/>
                    <a:pt x="5578" y="5346"/>
                    <a:pt x="5571" y="5346"/>
                  </a:cubicBezTo>
                  <a:cubicBezTo>
                    <a:pt x="5552" y="5344"/>
                    <a:pt x="5534" y="5339"/>
                    <a:pt x="5517" y="5330"/>
                  </a:cubicBezTo>
                  <a:cubicBezTo>
                    <a:pt x="5506" y="5324"/>
                    <a:pt x="5490" y="5322"/>
                    <a:pt x="5479" y="5319"/>
                  </a:cubicBezTo>
                  <a:cubicBezTo>
                    <a:pt x="4557" y="5026"/>
                    <a:pt x="3889" y="4158"/>
                    <a:pt x="3889" y="3133"/>
                  </a:cubicBezTo>
                  <a:lnTo>
                    <a:pt x="3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78"/>
          <p:cNvGrpSpPr/>
          <p:nvPr/>
        </p:nvGrpSpPr>
        <p:grpSpPr>
          <a:xfrm>
            <a:off x="6210588" y="1226925"/>
            <a:ext cx="307375" cy="350500"/>
            <a:chOff x="6210588" y="1226925"/>
            <a:chExt cx="307375" cy="350500"/>
          </a:xfrm>
        </p:grpSpPr>
        <p:sp>
          <p:nvSpPr>
            <p:cNvPr id="4099" name="Google Shape;4099;p78"/>
            <p:cNvSpPr/>
            <p:nvPr/>
          </p:nvSpPr>
          <p:spPr>
            <a:xfrm>
              <a:off x="6235238" y="1226925"/>
              <a:ext cx="258075" cy="249875"/>
            </a:xfrm>
            <a:custGeom>
              <a:rect b="b" l="l" r="r" t="t"/>
              <a:pathLst>
                <a:path extrusionOk="0" h="9995" w="10323">
                  <a:moveTo>
                    <a:pt x="5163" y="0"/>
                  </a:moveTo>
                  <a:cubicBezTo>
                    <a:pt x="2920" y="0"/>
                    <a:pt x="1096" y="1824"/>
                    <a:pt x="1096" y="4067"/>
                  </a:cubicBezTo>
                  <a:lnTo>
                    <a:pt x="1096" y="7309"/>
                  </a:lnTo>
                  <a:cubicBezTo>
                    <a:pt x="1096" y="8111"/>
                    <a:pt x="717" y="8865"/>
                    <a:pt x="77" y="9347"/>
                  </a:cubicBezTo>
                  <a:lnTo>
                    <a:pt x="0" y="9404"/>
                  </a:lnTo>
                  <a:lnTo>
                    <a:pt x="0" y="9995"/>
                  </a:lnTo>
                  <a:lnTo>
                    <a:pt x="3012" y="9995"/>
                  </a:lnTo>
                  <a:lnTo>
                    <a:pt x="3012" y="9585"/>
                  </a:lnTo>
                  <a:lnTo>
                    <a:pt x="441" y="9585"/>
                  </a:lnTo>
                  <a:cubicBezTo>
                    <a:pt x="1109" y="9027"/>
                    <a:pt x="1505" y="8188"/>
                    <a:pt x="1505" y="7316"/>
                  </a:cubicBezTo>
                  <a:lnTo>
                    <a:pt x="1505" y="4102"/>
                  </a:lnTo>
                  <a:cubicBezTo>
                    <a:pt x="1505" y="2223"/>
                    <a:pt x="2920" y="624"/>
                    <a:pt x="4793" y="440"/>
                  </a:cubicBezTo>
                  <a:cubicBezTo>
                    <a:pt x="4917" y="427"/>
                    <a:pt x="5041" y="421"/>
                    <a:pt x="5162" y="421"/>
                  </a:cubicBezTo>
                  <a:cubicBezTo>
                    <a:pt x="7177" y="421"/>
                    <a:pt x="8817" y="2059"/>
                    <a:pt x="8817" y="4067"/>
                  </a:cubicBezTo>
                  <a:lnTo>
                    <a:pt x="8817" y="7325"/>
                  </a:lnTo>
                  <a:cubicBezTo>
                    <a:pt x="8817" y="8197"/>
                    <a:pt x="9214" y="9029"/>
                    <a:pt x="9882" y="9585"/>
                  </a:cubicBezTo>
                  <a:lnTo>
                    <a:pt x="7310" y="9585"/>
                  </a:lnTo>
                  <a:lnTo>
                    <a:pt x="7310" y="9995"/>
                  </a:lnTo>
                  <a:lnTo>
                    <a:pt x="10322" y="9995"/>
                  </a:lnTo>
                  <a:lnTo>
                    <a:pt x="10322" y="9410"/>
                  </a:lnTo>
                  <a:lnTo>
                    <a:pt x="10241" y="9347"/>
                  </a:lnTo>
                  <a:cubicBezTo>
                    <a:pt x="9606" y="8867"/>
                    <a:pt x="9227" y="8107"/>
                    <a:pt x="9227" y="7309"/>
                  </a:cubicBezTo>
                  <a:lnTo>
                    <a:pt x="9227" y="4096"/>
                  </a:lnTo>
                  <a:cubicBezTo>
                    <a:pt x="9227" y="1977"/>
                    <a:pt x="7617" y="190"/>
                    <a:pt x="5510" y="15"/>
                  </a:cubicBezTo>
                  <a:cubicBezTo>
                    <a:pt x="5393" y="5"/>
                    <a:pt x="5278" y="0"/>
                    <a:pt x="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6210588" y="1265175"/>
              <a:ext cx="307375" cy="312250"/>
            </a:xfrm>
            <a:custGeom>
              <a:rect b="b" l="l" r="r" t="t"/>
              <a:pathLst>
                <a:path extrusionOk="0" h="12490" w="12295">
                  <a:moveTo>
                    <a:pt x="5054" y="1817"/>
                  </a:moveTo>
                  <a:cubicBezTo>
                    <a:pt x="6732" y="2263"/>
                    <a:pt x="8399" y="3573"/>
                    <a:pt x="8399" y="5534"/>
                  </a:cubicBezTo>
                  <a:cubicBezTo>
                    <a:pt x="8402" y="6546"/>
                    <a:pt x="7729" y="7409"/>
                    <a:pt x="6809" y="7696"/>
                  </a:cubicBezTo>
                  <a:cubicBezTo>
                    <a:pt x="6805" y="7696"/>
                    <a:pt x="6802" y="7698"/>
                    <a:pt x="6796" y="7698"/>
                  </a:cubicBezTo>
                  <a:cubicBezTo>
                    <a:pt x="6765" y="7707"/>
                    <a:pt x="6732" y="7718"/>
                    <a:pt x="6704" y="7727"/>
                  </a:cubicBezTo>
                  <a:cubicBezTo>
                    <a:pt x="6699" y="7727"/>
                    <a:pt x="6697" y="7729"/>
                    <a:pt x="6693" y="7729"/>
                  </a:cubicBezTo>
                  <a:cubicBezTo>
                    <a:pt x="6660" y="7738"/>
                    <a:pt x="6627" y="7746"/>
                    <a:pt x="6594" y="7751"/>
                  </a:cubicBezTo>
                  <a:cubicBezTo>
                    <a:pt x="6588" y="7751"/>
                    <a:pt x="6579" y="7753"/>
                    <a:pt x="6575" y="7753"/>
                  </a:cubicBezTo>
                  <a:cubicBezTo>
                    <a:pt x="6546" y="7760"/>
                    <a:pt x="6520" y="7764"/>
                    <a:pt x="6491" y="7768"/>
                  </a:cubicBezTo>
                  <a:cubicBezTo>
                    <a:pt x="6485" y="7771"/>
                    <a:pt x="6474" y="7771"/>
                    <a:pt x="6465" y="7773"/>
                  </a:cubicBezTo>
                  <a:cubicBezTo>
                    <a:pt x="6432" y="7779"/>
                    <a:pt x="6399" y="7782"/>
                    <a:pt x="6366" y="7786"/>
                  </a:cubicBezTo>
                  <a:lnTo>
                    <a:pt x="6353" y="7786"/>
                  </a:lnTo>
                  <a:cubicBezTo>
                    <a:pt x="6325" y="7790"/>
                    <a:pt x="6301" y="7792"/>
                    <a:pt x="6272" y="7792"/>
                  </a:cubicBezTo>
                  <a:cubicBezTo>
                    <a:pt x="6259" y="7792"/>
                    <a:pt x="6246" y="7795"/>
                    <a:pt x="6233" y="7795"/>
                  </a:cubicBezTo>
                  <a:cubicBezTo>
                    <a:pt x="6196" y="7797"/>
                    <a:pt x="6163" y="7797"/>
                    <a:pt x="6128" y="7797"/>
                  </a:cubicBezTo>
                  <a:cubicBezTo>
                    <a:pt x="6093" y="7797"/>
                    <a:pt x="6060" y="7797"/>
                    <a:pt x="6025" y="7795"/>
                  </a:cubicBezTo>
                  <a:cubicBezTo>
                    <a:pt x="6016" y="7795"/>
                    <a:pt x="6005" y="7795"/>
                    <a:pt x="5996" y="7792"/>
                  </a:cubicBezTo>
                  <a:cubicBezTo>
                    <a:pt x="5966" y="7790"/>
                    <a:pt x="5939" y="7790"/>
                    <a:pt x="5911" y="7786"/>
                  </a:cubicBezTo>
                  <a:cubicBezTo>
                    <a:pt x="5906" y="7786"/>
                    <a:pt x="5900" y="7786"/>
                    <a:pt x="5895" y="7784"/>
                  </a:cubicBezTo>
                  <a:cubicBezTo>
                    <a:pt x="5863" y="7782"/>
                    <a:pt x="5830" y="7775"/>
                    <a:pt x="5797" y="7771"/>
                  </a:cubicBezTo>
                  <a:cubicBezTo>
                    <a:pt x="5786" y="7768"/>
                    <a:pt x="5777" y="7768"/>
                    <a:pt x="5766" y="7764"/>
                  </a:cubicBezTo>
                  <a:cubicBezTo>
                    <a:pt x="5738" y="7760"/>
                    <a:pt x="5711" y="7757"/>
                    <a:pt x="5687" y="7751"/>
                  </a:cubicBezTo>
                  <a:cubicBezTo>
                    <a:pt x="5681" y="7751"/>
                    <a:pt x="5672" y="7749"/>
                    <a:pt x="5668" y="7749"/>
                  </a:cubicBezTo>
                  <a:cubicBezTo>
                    <a:pt x="5635" y="7740"/>
                    <a:pt x="5602" y="7736"/>
                    <a:pt x="5569" y="7727"/>
                  </a:cubicBezTo>
                  <a:cubicBezTo>
                    <a:pt x="5567" y="7727"/>
                    <a:pt x="5562" y="7727"/>
                    <a:pt x="5560" y="7725"/>
                  </a:cubicBezTo>
                  <a:cubicBezTo>
                    <a:pt x="5534" y="7716"/>
                    <a:pt x="5503" y="7707"/>
                    <a:pt x="5475" y="7698"/>
                  </a:cubicBezTo>
                  <a:lnTo>
                    <a:pt x="5451" y="7692"/>
                  </a:lnTo>
                  <a:cubicBezTo>
                    <a:pt x="4531" y="7400"/>
                    <a:pt x="3860" y="6542"/>
                    <a:pt x="3860" y="5525"/>
                  </a:cubicBezTo>
                  <a:lnTo>
                    <a:pt x="3860" y="4268"/>
                  </a:lnTo>
                  <a:cubicBezTo>
                    <a:pt x="3860" y="3442"/>
                    <a:pt x="4068" y="2351"/>
                    <a:pt x="5054" y="1817"/>
                  </a:cubicBezTo>
                  <a:close/>
                  <a:moveTo>
                    <a:pt x="4820" y="0"/>
                  </a:moveTo>
                  <a:lnTo>
                    <a:pt x="4820" y="1475"/>
                  </a:lnTo>
                  <a:cubicBezTo>
                    <a:pt x="3924" y="1981"/>
                    <a:pt x="3451" y="2942"/>
                    <a:pt x="3451" y="4270"/>
                  </a:cubicBezTo>
                  <a:lnTo>
                    <a:pt x="3451" y="5512"/>
                  </a:lnTo>
                  <a:cubicBezTo>
                    <a:pt x="3451" y="6439"/>
                    <a:pt x="3915" y="7265"/>
                    <a:pt x="4627" y="7757"/>
                  </a:cubicBezTo>
                  <a:lnTo>
                    <a:pt x="4627" y="8723"/>
                  </a:lnTo>
                  <a:lnTo>
                    <a:pt x="927" y="9797"/>
                  </a:lnTo>
                  <a:cubicBezTo>
                    <a:pt x="373" y="9966"/>
                    <a:pt x="1" y="10467"/>
                    <a:pt x="1" y="11048"/>
                  </a:cubicBezTo>
                  <a:lnTo>
                    <a:pt x="1" y="12489"/>
                  </a:lnTo>
                  <a:lnTo>
                    <a:pt x="410" y="12489"/>
                  </a:lnTo>
                  <a:lnTo>
                    <a:pt x="410" y="11048"/>
                  </a:lnTo>
                  <a:cubicBezTo>
                    <a:pt x="410" y="10651"/>
                    <a:pt x="664" y="10309"/>
                    <a:pt x="1043" y="10193"/>
                  </a:cubicBezTo>
                  <a:lnTo>
                    <a:pt x="5039" y="9032"/>
                  </a:lnTo>
                  <a:lnTo>
                    <a:pt x="5039" y="7972"/>
                  </a:lnTo>
                  <a:cubicBezTo>
                    <a:pt x="5140" y="8020"/>
                    <a:pt x="5247" y="8060"/>
                    <a:pt x="5352" y="8093"/>
                  </a:cubicBezTo>
                  <a:lnTo>
                    <a:pt x="5357" y="8093"/>
                  </a:lnTo>
                  <a:cubicBezTo>
                    <a:pt x="5372" y="8099"/>
                    <a:pt x="5389" y="8104"/>
                    <a:pt x="5407" y="8110"/>
                  </a:cubicBezTo>
                  <a:cubicBezTo>
                    <a:pt x="5414" y="8112"/>
                    <a:pt x="5418" y="8112"/>
                    <a:pt x="5424" y="8115"/>
                  </a:cubicBezTo>
                  <a:cubicBezTo>
                    <a:pt x="5438" y="8119"/>
                    <a:pt x="5451" y="8123"/>
                    <a:pt x="5466" y="8125"/>
                  </a:cubicBezTo>
                  <a:cubicBezTo>
                    <a:pt x="5473" y="8130"/>
                    <a:pt x="5481" y="8132"/>
                    <a:pt x="5492" y="8134"/>
                  </a:cubicBezTo>
                  <a:cubicBezTo>
                    <a:pt x="5503" y="8136"/>
                    <a:pt x="5516" y="8141"/>
                    <a:pt x="5527" y="8143"/>
                  </a:cubicBezTo>
                  <a:lnTo>
                    <a:pt x="5560" y="8150"/>
                  </a:lnTo>
                  <a:cubicBezTo>
                    <a:pt x="5571" y="8154"/>
                    <a:pt x="5582" y="8156"/>
                    <a:pt x="5591" y="8156"/>
                  </a:cubicBezTo>
                  <a:cubicBezTo>
                    <a:pt x="5604" y="8158"/>
                    <a:pt x="5615" y="8163"/>
                    <a:pt x="5630" y="8165"/>
                  </a:cubicBezTo>
                  <a:cubicBezTo>
                    <a:pt x="5637" y="8167"/>
                    <a:pt x="5648" y="8167"/>
                    <a:pt x="5657" y="8169"/>
                  </a:cubicBezTo>
                  <a:cubicBezTo>
                    <a:pt x="5670" y="8171"/>
                    <a:pt x="5685" y="8176"/>
                    <a:pt x="5700" y="8178"/>
                  </a:cubicBezTo>
                  <a:cubicBezTo>
                    <a:pt x="5709" y="8180"/>
                    <a:pt x="5718" y="8180"/>
                    <a:pt x="5725" y="8182"/>
                  </a:cubicBezTo>
                  <a:cubicBezTo>
                    <a:pt x="5742" y="8187"/>
                    <a:pt x="5755" y="8189"/>
                    <a:pt x="5773" y="8189"/>
                  </a:cubicBezTo>
                  <a:cubicBezTo>
                    <a:pt x="5779" y="8189"/>
                    <a:pt x="5788" y="8191"/>
                    <a:pt x="5795" y="8191"/>
                  </a:cubicBezTo>
                  <a:cubicBezTo>
                    <a:pt x="5810" y="8196"/>
                    <a:pt x="5828" y="8196"/>
                    <a:pt x="5841" y="8198"/>
                  </a:cubicBezTo>
                  <a:cubicBezTo>
                    <a:pt x="5849" y="8198"/>
                    <a:pt x="5854" y="8200"/>
                    <a:pt x="5863" y="8200"/>
                  </a:cubicBezTo>
                  <a:cubicBezTo>
                    <a:pt x="5878" y="8202"/>
                    <a:pt x="5895" y="8202"/>
                    <a:pt x="5911" y="8207"/>
                  </a:cubicBezTo>
                  <a:cubicBezTo>
                    <a:pt x="5920" y="8207"/>
                    <a:pt x="5926" y="8207"/>
                    <a:pt x="5933" y="8209"/>
                  </a:cubicBezTo>
                  <a:cubicBezTo>
                    <a:pt x="5950" y="8209"/>
                    <a:pt x="5966" y="8211"/>
                    <a:pt x="5983" y="8211"/>
                  </a:cubicBezTo>
                  <a:lnTo>
                    <a:pt x="6005" y="8211"/>
                  </a:lnTo>
                  <a:cubicBezTo>
                    <a:pt x="6020" y="8211"/>
                    <a:pt x="6040" y="8213"/>
                    <a:pt x="6058" y="8213"/>
                  </a:cubicBezTo>
                  <a:lnTo>
                    <a:pt x="6237" y="8213"/>
                  </a:lnTo>
                  <a:cubicBezTo>
                    <a:pt x="6255" y="8213"/>
                    <a:pt x="6272" y="8213"/>
                    <a:pt x="6290" y="8211"/>
                  </a:cubicBezTo>
                  <a:lnTo>
                    <a:pt x="6312" y="8211"/>
                  </a:lnTo>
                  <a:cubicBezTo>
                    <a:pt x="6327" y="8211"/>
                    <a:pt x="6345" y="8209"/>
                    <a:pt x="6360" y="8209"/>
                  </a:cubicBezTo>
                  <a:cubicBezTo>
                    <a:pt x="6369" y="8209"/>
                    <a:pt x="6375" y="8209"/>
                    <a:pt x="6382" y="8207"/>
                  </a:cubicBezTo>
                  <a:cubicBezTo>
                    <a:pt x="6399" y="8202"/>
                    <a:pt x="6415" y="8202"/>
                    <a:pt x="6432" y="8200"/>
                  </a:cubicBezTo>
                  <a:cubicBezTo>
                    <a:pt x="6441" y="8200"/>
                    <a:pt x="6445" y="8198"/>
                    <a:pt x="6454" y="8198"/>
                  </a:cubicBezTo>
                  <a:cubicBezTo>
                    <a:pt x="6469" y="8196"/>
                    <a:pt x="6487" y="8196"/>
                    <a:pt x="6500" y="8191"/>
                  </a:cubicBezTo>
                  <a:cubicBezTo>
                    <a:pt x="6509" y="8191"/>
                    <a:pt x="6518" y="8189"/>
                    <a:pt x="6522" y="8189"/>
                  </a:cubicBezTo>
                  <a:cubicBezTo>
                    <a:pt x="6539" y="8187"/>
                    <a:pt x="6553" y="8182"/>
                    <a:pt x="6568" y="8182"/>
                  </a:cubicBezTo>
                  <a:cubicBezTo>
                    <a:pt x="6577" y="8182"/>
                    <a:pt x="6585" y="8180"/>
                    <a:pt x="6594" y="8178"/>
                  </a:cubicBezTo>
                  <a:cubicBezTo>
                    <a:pt x="6607" y="8176"/>
                    <a:pt x="6621" y="8171"/>
                    <a:pt x="6638" y="8169"/>
                  </a:cubicBezTo>
                  <a:cubicBezTo>
                    <a:pt x="6645" y="8167"/>
                    <a:pt x="6656" y="8167"/>
                    <a:pt x="6664" y="8165"/>
                  </a:cubicBezTo>
                  <a:cubicBezTo>
                    <a:pt x="6677" y="8161"/>
                    <a:pt x="6688" y="8158"/>
                    <a:pt x="6704" y="8156"/>
                  </a:cubicBezTo>
                  <a:cubicBezTo>
                    <a:pt x="6715" y="8154"/>
                    <a:pt x="6726" y="8150"/>
                    <a:pt x="6732" y="8150"/>
                  </a:cubicBezTo>
                  <a:lnTo>
                    <a:pt x="6765" y="8143"/>
                  </a:lnTo>
                  <a:cubicBezTo>
                    <a:pt x="6776" y="8139"/>
                    <a:pt x="6791" y="8136"/>
                    <a:pt x="6802" y="8134"/>
                  </a:cubicBezTo>
                  <a:cubicBezTo>
                    <a:pt x="6809" y="8132"/>
                    <a:pt x="6818" y="8128"/>
                    <a:pt x="6829" y="8125"/>
                  </a:cubicBezTo>
                  <a:cubicBezTo>
                    <a:pt x="6842" y="8123"/>
                    <a:pt x="6857" y="8119"/>
                    <a:pt x="6870" y="8115"/>
                  </a:cubicBezTo>
                  <a:cubicBezTo>
                    <a:pt x="6875" y="8112"/>
                    <a:pt x="6881" y="8112"/>
                    <a:pt x="6886" y="8110"/>
                  </a:cubicBezTo>
                  <a:cubicBezTo>
                    <a:pt x="6903" y="8104"/>
                    <a:pt x="6918" y="8099"/>
                    <a:pt x="6938" y="8093"/>
                  </a:cubicBezTo>
                  <a:lnTo>
                    <a:pt x="6940" y="8093"/>
                  </a:lnTo>
                  <a:cubicBezTo>
                    <a:pt x="7048" y="8060"/>
                    <a:pt x="7153" y="8018"/>
                    <a:pt x="7256" y="7972"/>
                  </a:cubicBezTo>
                  <a:lnTo>
                    <a:pt x="7256" y="9032"/>
                  </a:lnTo>
                  <a:lnTo>
                    <a:pt x="11249" y="10191"/>
                  </a:lnTo>
                  <a:cubicBezTo>
                    <a:pt x="11628" y="10305"/>
                    <a:pt x="11885" y="10651"/>
                    <a:pt x="11885" y="11048"/>
                  </a:cubicBezTo>
                  <a:lnTo>
                    <a:pt x="11885" y="12489"/>
                  </a:lnTo>
                  <a:lnTo>
                    <a:pt x="12294" y="12489"/>
                  </a:lnTo>
                  <a:lnTo>
                    <a:pt x="12294" y="11048"/>
                  </a:lnTo>
                  <a:cubicBezTo>
                    <a:pt x="12294" y="10467"/>
                    <a:pt x="11922" y="9966"/>
                    <a:pt x="11363" y="9797"/>
                  </a:cubicBezTo>
                  <a:lnTo>
                    <a:pt x="7668" y="8723"/>
                  </a:lnTo>
                  <a:lnTo>
                    <a:pt x="7668" y="7738"/>
                  </a:lnTo>
                  <a:cubicBezTo>
                    <a:pt x="8362" y="7251"/>
                    <a:pt x="8818" y="6445"/>
                    <a:pt x="8818" y="5532"/>
                  </a:cubicBezTo>
                  <a:cubicBezTo>
                    <a:pt x="8818" y="4535"/>
                    <a:pt x="8430" y="3611"/>
                    <a:pt x="7703" y="2855"/>
                  </a:cubicBezTo>
                  <a:cubicBezTo>
                    <a:pt x="7078" y="2206"/>
                    <a:pt x="6215" y="1707"/>
                    <a:pt x="5258" y="1440"/>
                  </a:cubicBezTo>
                  <a:lnTo>
                    <a:pt x="5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78"/>
          <p:cNvGrpSpPr/>
          <p:nvPr/>
        </p:nvGrpSpPr>
        <p:grpSpPr>
          <a:xfrm>
            <a:off x="6909838" y="1227325"/>
            <a:ext cx="308075" cy="350425"/>
            <a:chOff x="6909838" y="1227325"/>
            <a:chExt cx="308075" cy="350425"/>
          </a:xfrm>
        </p:grpSpPr>
        <p:sp>
          <p:nvSpPr>
            <p:cNvPr id="4102" name="Google Shape;4102;p78"/>
            <p:cNvSpPr/>
            <p:nvPr/>
          </p:nvSpPr>
          <p:spPr>
            <a:xfrm>
              <a:off x="6939963" y="1227325"/>
              <a:ext cx="247125" cy="249700"/>
            </a:xfrm>
            <a:custGeom>
              <a:rect b="b" l="l" r="r" t="t"/>
              <a:pathLst>
                <a:path extrusionOk="0" h="9988" w="9885">
                  <a:moveTo>
                    <a:pt x="522" y="8894"/>
                  </a:moveTo>
                  <a:cubicBezTo>
                    <a:pt x="640" y="9147"/>
                    <a:pt x="845" y="9352"/>
                    <a:pt x="1099" y="9469"/>
                  </a:cubicBezTo>
                  <a:lnTo>
                    <a:pt x="1099" y="9469"/>
                  </a:lnTo>
                  <a:cubicBezTo>
                    <a:pt x="879" y="9308"/>
                    <a:pt x="684" y="9114"/>
                    <a:pt x="522" y="8894"/>
                  </a:cubicBezTo>
                  <a:close/>
                  <a:moveTo>
                    <a:pt x="1099" y="9469"/>
                  </a:moveTo>
                  <a:cubicBezTo>
                    <a:pt x="1543" y="9795"/>
                    <a:pt x="2091" y="9988"/>
                    <a:pt x="2684" y="9988"/>
                  </a:cubicBezTo>
                  <a:lnTo>
                    <a:pt x="2822" y="9988"/>
                  </a:lnTo>
                  <a:lnTo>
                    <a:pt x="2822" y="9578"/>
                  </a:lnTo>
                  <a:lnTo>
                    <a:pt x="1595" y="9578"/>
                  </a:lnTo>
                  <a:cubicBezTo>
                    <a:pt x="1418" y="9578"/>
                    <a:pt x="1249" y="9539"/>
                    <a:pt x="1099" y="9469"/>
                  </a:cubicBezTo>
                  <a:close/>
                  <a:moveTo>
                    <a:pt x="4942" y="0"/>
                  </a:moveTo>
                  <a:cubicBezTo>
                    <a:pt x="4852" y="0"/>
                    <a:pt x="4762" y="2"/>
                    <a:pt x="4670" y="7"/>
                  </a:cubicBezTo>
                  <a:cubicBezTo>
                    <a:pt x="2101" y="148"/>
                    <a:pt x="0" y="2406"/>
                    <a:pt x="0" y="4980"/>
                  </a:cubicBezTo>
                  <a:lnTo>
                    <a:pt x="0" y="7304"/>
                  </a:lnTo>
                  <a:cubicBezTo>
                    <a:pt x="0" y="7899"/>
                    <a:pt x="194" y="8449"/>
                    <a:pt x="522" y="8894"/>
                  </a:cubicBezTo>
                  <a:lnTo>
                    <a:pt x="522" y="8894"/>
                  </a:lnTo>
                  <a:cubicBezTo>
                    <a:pt x="451" y="8742"/>
                    <a:pt x="412" y="8573"/>
                    <a:pt x="412" y="8395"/>
                  </a:cubicBezTo>
                  <a:lnTo>
                    <a:pt x="412" y="3762"/>
                  </a:lnTo>
                  <a:cubicBezTo>
                    <a:pt x="412" y="3079"/>
                    <a:pt x="701" y="2432"/>
                    <a:pt x="1211" y="1981"/>
                  </a:cubicBezTo>
                  <a:cubicBezTo>
                    <a:pt x="2447" y="881"/>
                    <a:pt x="3748" y="417"/>
                    <a:pt x="4942" y="417"/>
                  </a:cubicBezTo>
                  <a:cubicBezTo>
                    <a:pt x="7439" y="417"/>
                    <a:pt x="9472" y="2447"/>
                    <a:pt x="9472" y="4941"/>
                  </a:cubicBezTo>
                  <a:lnTo>
                    <a:pt x="9472" y="7306"/>
                  </a:lnTo>
                  <a:cubicBezTo>
                    <a:pt x="9472" y="8562"/>
                    <a:pt x="8456" y="9578"/>
                    <a:pt x="7203" y="9578"/>
                  </a:cubicBezTo>
                  <a:lnTo>
                    <a:pt x="7091" y="9578"/>
                  </a:lnTo>
                  <a:lnTo>
                    <a:pt x="7091" y="9988"/>
                  </a:lnTo>
                  <a:lnTo>
                    <a:pt x="7201" y="9988"/>
                  </a:lnTo>
                  <a:cubicBezTo>
                    <a:pt x="8681" y="9988"/>
                    <a:pt x="9884" y="8785"/>
                    <a:pt x="9884" y="7304"/>
                  </a:cubicBezTo>
                  <a:lnTo>
                    <a:pt x="9884" y="4938"/>
                  </a:lnTo>
                  <a:cubicBezTo>
                    <a:pt x="9884" y="2216"/>
                    <a:pt x="7667" y="0"/>
                    <a:pt x="4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6909838" y="1320975"/>
              <a:ext cx="308075" cy="256775"/>
            </a:xfrm>
            <a:custGeom>
              <a:rect b="b" l="l" r="r" t="t"/>
              <a:pathLst>
                <a:path extrusionOk="0" h="10271" w="12323">
                  <a:moveTo>
                    <a:pt x="5194" y="413"/>
                  </a:moveTo>
                  <a:cubicBezTo>
                    <a:pt x="5308" y="1819"/>
                    <a:pt x="6491" y="2932"/>
                    <a:pt x="7928" y="2932"/>
                  </a:cubicBezTo>
                  <a:lnTo>
                    <a:pt x="8436" y="2932"/>
                  </a:lnTo>
                  <a:lnTo>
                    <a:pt x="8436" y="3304"/>
                  </a:lnTo>
                  <a:cubicBezTo>
                    <a:pt x="8432" y="4316"/>
                    <a:pt x="7764" y="5179"/>
                    <a:pt x="6842" y="5466"/>
                  </a:cubicBezTo>
                  <a:cubicBezTo>
                    <a:pt x="6835" y="5471"/>
                    <a:pt x="6828" y="5473"/>
                    <a:pt x="6822" y="5473"/>
                  </a:cubicBezTo>
                  <a:cubicBezTo>
                    <a:pt x="6793" y="5482"/>
                    <a:pt x="6767" y="5488"/>
                    <a:pt x="6736" y="5497"/>
                  </a:cubicBezTo>
                  <a:cubicBezTo>
                    <a:pt x="6734" y="5497"/>
                    <a:pt x="6728" y="5499"/>
                    <a:pt x="6725" y="5499"/>
                  </a:cubicBezTo>
                  <a:cubicBezTo>
                    <a:pt x="6693" y="5508"/>
                    <a:pt x="6660" y="5517"/>
                    <a:pt x="6627" y="5521"/>
                  </a:cubicBezTo>
                  <a:cubicBezTo>
                    <a:pt x="6622" y="5525"/>
                    <a:pt x="6614" y="5525"/>
                    <a:pt x="6607" y="5525"/>
                  </a:cubicBezTo>
                  <a:cubicBezTo>
                    <a:pt x="6581" y="5530"/>
                    <a:pt x="6552" y="5536"/>
                    <a:pt x="6526" y="5539"/>
                  </a:cubicBezTo>
                  <a:cubicBezTo>
                    <a:pt x="6517" y="5541"/>
                    <a:pt x="6506" y="5541"/>
                    <a:pt x="6498" y="5543"/>
                  </a:cubicBezTo>
                  <a:cubicBezTo>
                    <a:pt x="6465" y="5550"/>
                    <a:pt x="6432" y="5552"/>
                    <a:pt x="6399" y="5558"/>
                  </a:cubicBezTo>
                  <a:lnTo>
                    <a:pt x="6386" y="5558"/>
                  </a:lnTo>
                  <a:cubicBezTo>
                    <a:pt x="6360" y="5560"/>
                    <a:pt x="6333" y="5563"/>
                    <a:pt x="6307" y="5563"/>
                  </a:cubicBezTo>
                  <a:cubicBezTo>
                    <a:pt x="6294" y="5563"/>
                    <a:pt x="6279" y="5565"/>
                    <a:pt x="6265" y="5565"/>
                  </a:cubicBezTo>
                  <a:cubicBezTo>
                    <a:pt x="6230" y="5569"/>
                    <a:pt x="6197" y="5569"/>
                    <a:pt x="6162" y="5569"/>
                  </a:cubicBezTo>
                  <a:cubicBezTo>
                    <a:pt x="6125" y="5569"/>
                    <a:pt x="6092" y="5569"/>
                    <a:pt x="6057" y="5565"/>
                  </a:cubicBezTo>
                  <a:cubicBezTo>
                    <a:pt x="6051" y="5565"/>
                    <a:pt x="6038" y="5565"/>
                    <a:pt x="6031" y="5563"/>
                  </a:cubicBezTo>
                  <a:cubicBezTo>
                    <a:pt x="6000" y="5560"/>
                    <a:pt x="5972" y="5560"/>
                    <a:pt x="5943" y="5558"/>
                  </a:cubicBezTo>
                  <a:cubicBezTo>
                    <a:pt x="5937" y="5558"/>
                    <a:pt x="5932" y="5558"/>
                    <a:pt x="5926" y="5554"/>
                  </a:cubicBezTo>
                  <a:cubicBezTo>
                    <a:pt x="5893" y="5552"/>
                    <a:pt x="5860" y="5547"/>
                    <a:pt x="5827" y="5541"/>
                  </a:cubicBezTo>
                  <a:cubicBezTo>
                    <a:pt x="5816" y="5539"/>
                    <a:pt x="5808" y="5539"/>
                    <a:pt x="5797" y="5536"/>
                  </a:cubicBezTo>
                  <a:cubicBezTo>
                    <a:pt x="5770" y="5530"/>
                    <a:pt x="5742" y="5528"/>
                    <a:pt x="5718" y="5521"/>
                  </a:cubicBezTo>
                  <a:cubicBezTo>
                    <a:pt x="5713" y="5521"/>
                    <a:pt x="5705" y="5519"/>
                    <a:pt x="5698" y="5519"/>
                  </a:cubicBezTo>
                  <a:cubicBezTo>
                    <a:pt x="5665" y="5510"/>
                    <a:pt x="5632" y="5506"/>
                    <a:pt x="5599" y="5497"/>
                  </a:cubicBezTo>
                  <a:cubicBezTo>
                    <a:pt x="5597" y="5497"/>
                    <a:pt x="5595" y="5497"/>
                    <a:pt x="5593" y="5495"/>
                  </a:cubicBezTo>
                  <a:cubicBezTo>
                    <a:pt x="5564" y="5486"/>
                    <a:pt x="5534" y="5477"/>
                    <a:pt x="5507" y="5471"/>
                  </a:cubicBezTo>
                  <a:lnTo>
                    <a:pt x="5483" y="5462"/>
                  </a:lnTo>
                  <a:cubicBezTo>
                    <a:pt x="4559" y="5171"/>
                    <a:pt x="3891" y="4312"/>
                    <a:pt x="3891" y="3295"/>
                  </a:cubicBezTo>
                  <a:lnTo>
                    <a:pt x="3891" y="1900"/>
                  </a:lnTo>
                  <a:cubicBezTo>
                    <a:pt x="3891" y="1138"/>
                    <a:pt x="4460" y="509"/>
                    <a:pt x="5194" y="413"/>
                  </a:cubicBezTo>
                  <a:close/>
                  <a:moveTo>
                    <a:pt x="5389" y="1"/>
                  </a:moveTo>
                  <a:cubicBezTo>
                    <a:pt x="4333" y="1"/>
                    <a:pt x="3479" y="857"/>
                    <a:pt x="3479" y="1913"/>
                  </a:cubicBezTo>
                  <a:lnTo>
                    <a:pt x="3479" y="3317"/>
                  </a:lnTo>
                  <a:cubicBezTo>
                    <a:pt x="3479" y="4229"/>
                    <a:pt x="3932" y="5037"/>
                    <a:pt x="4629" y="5521"/>
                  </a:cubicBezTo>
                  <a:lnTo>
                    <a:pt x="4629" y="6505"/>
                  </a:lnTo>
                  <a:lnTo>
                    <a:pt x="929" y="7578"/>
                  </a:lnTo>
                  <a:cubicBezTo>
                    <a:pt x="373" y="7747"/>
                    <a:pt x="0" y="8248"/>
                    <a:pt x="0" y="8829"/>
                  </a:cubicBezTo>
                  <a:lnTo>
                    <a:pt x="0" y="10270"/>
                  </a:lnTo>
                  <a:lnTo>
                    <a:pt x="412" y="10270"/>
                  </a:lnTo>
                  <a:lnTo>
                    <a:pt x="412" y="8829"/>
                  </a:lnTo>
                  <a:cubicBezTo>
                    <a:pt x="412" y="8432"/>
                    <a:pt x="666" y="8091"/>
                    <a:pt x="1045" y="7975"/>
                  </a:cubicBezTo>
                  <a:lnTo>
                    <a:pt x="5039" y="6814"/>
                  </a:lnTo>
                  <a:lnTo>
                    <a:pt x="5039" y="5758"/>
                  </a:lnTo>
                  <a:cubicBezTo>
                    <a:pt x="5142" y="5804"/>
                    <a:pt x="5247" y="5845"/>
                    <a:pt x="5354" y="5878"/>
                  </a:cubicBezTo>
                  <a:lnTo>
                    <a:pt x="5356" y="5878"/>
                  </a:lnTo>
                  <a:cubicBezTo>
                    <a:pt x="5374" y="5883"/>
                    <a:pt x="5389" y="5889"/>
                    <a:pt x="5409" y="5893"/>
                  </a:cubicBezTo>
                  <a:cubicBezTo>
                    <a:pt x="5415" y="5896"/>
                    <a:pt x="5420" y="5896"/>
                    <a:pt x="5426" y="5900"/>
                  </a:cubicBezTo>
                  <a:cubicBezTo>
                    <a:pt x="5440" y="5902"/>
                    <a:pt x="5453" y="5907"/>
                    <a:pt x="5466" y="5911"/>
                  </a:cubicBezTo>
                  <a:cubicBezTo>
                    <a:pt x="5475" y="5913"/>
                    <a:pt x="5483" y="5915"/>
                    <a:pt x="5494" y="5918"/>
                  </a:cubicBezTo>
                  <a:cubicBezTo>
                    <a:pt x="5505" y="5922"/>
                    <a:pt x="5518" y="5924"/>
                    <a:pt x="5529" y="5926"/>
                  </a:cubicBezTo>
                  <a:lnTo>
                    <a:pt x="5562" y="5935"/>
                  </a:lnTo>
                  <a:cubicBezTo>
                    <a:pt x="5573" y="5937"/>
                    <a:pt x="5584" y="5939"/>
                    <a:pt x="5593" y="5939"/>
                  </a:cubicBezTo>
                  <a:cubicBezTo>
                    <a:pt x="5606" y="5944"/>
                    <a:pt x="5617" y="5946"/>
                    <a:pt x="5630" y="5948"/>
                  </a:cubicBezTo>
                  <a:cubicBezTo>
                    <a:pt x="5639" y="5950"/>
                    <a:pt x="5650" y="5950"/>
                    <a:pt x="5659" y="5955"/>
                  </a:cubicBezTo>
                  <a:cubicBezTo>
                    <a:pt x="5672" y="5957"/>
                    <a:pt x="5685" y="5959"/>
                    <a:pt x="5702" y="5961"/>
                  </a:cubicBezTo>
                  <a:cubicBezTo>
                    <a:pt x="5711" y="5966"/>
                    <a:pt x="5718" y="5966"/>
                    <a:pt x="5727" y="5968"/>
                  </a:cubicBezTo>
                  <a:cubicBezTo>
                    <a:pt x="5744" y="5970"/>
                    <a:pt x="5757" y="5972"/>
                    <a:pt x="5773" y="5972"/>
                  </a:cubicBezTo>
                  <a:cubicBezTo>
                    <a:pt x="5781" y="5972"/>
                    <a:pt x="5790" y="5977"/>
                    <a:pt x="5794" y="5977"/>
                  </a:cubicBezTo>
                  <a:cubicBezTo>
                    <a:pt x="5812" y="5979"/>
                    <a:pt x="5827" y="5979"/>
                    <a:pt x="5843" y="5981"/>
                  </a:cubicBezTo>
                  <a:cubicBezTo>
                    <a:pt x="5849" y="5981"/>
                    <a:pt x="5856" y="5985"/>
                    <a:pt x="5865" y="5985"/>
                  </a:cubicBezTo>
                  <a:cubicBezTo>
                    <a:pt x="5880" y="5988"/>
                    <a:pt x="5897" y="5988"/>
                    <a:pt x="5913" y="5990"/>
                  </a:cubicBezTo>
                  <a:cubicBezTo>
                    <a:pt x="5921" y="5990"/>
                    <a:pt x="5926" y="5990"/>
                    <a:pt x="5935" y="5992"/>
                  </a:cubicBezTo>
                  <a:cubicBezTo>
                    <a:pt x="5952" y="5992"/>
                    <a:pt x="5967" y="5996"/>
                    <a:pt x="5983" y="5996"/>
                  </a:cubicBezTo>
                  <a:lnTo>
                    <a:pt x="6005" y="5996"/>
                  </a:lnTo>
                  <a:cubicBezTo>
                    <a:pt x="6022" y="5996"/>
                    <a:pt x="6042" y="5999"/>
                    <a:pt x="6057" y="5999"/>
                  </a:cubicBezTo>
                  <a:lnTo>
                    <a:pt x="6239" y="5999"/>
                  </a:lnTo>
                  <a:cubicBezTo>
                    <a:pt x="6254" y="5999"/>
                    <a:pt x="6274" y="5999"/>
                    <a:pt x="6289" y="5996"/>
                  </a:cubicBezTo>
                  <a:lnTo>
                    <a:pt x="6311" y="5996"/>
                  </a:lnTo>
                  <a:cubicBezTo>
                    <a:pt x="6329" y="5996"/>
                    <a:pt x="6344" y="5992"/>
                    <a:pt x="6362" y="5992"/>
                  </a:cubicBezTo>
                  <a:cubicBezTo>
                    <a:pt x="6371" y="5992"/>
                    <a:pt x="6375" y="5992"/>
                    <a:pt x="6384" y="5990"/>
                  </a:cubicBezTo>
                  <a:cubicBezTo>
                    <a:pt x="6399" y="5988"/>
                    <a:pt x="6417" y="5988"/>
                    <a:pt x="6432" y="5985"/>
                  </a:cubicBezTo>
                  <a:cubicBezTo>
                    <a:pt x="6441" y="5985"/>
                    <a:pt x="6447" y="5981"/>
                    <a:pt x="6454" y="5981"/>
                  </a:cubicBezTo>
                  <a:cubicBezTo>
                    <a:pt x="6471" y="5979"/>
                    <a:pt x="6487" y="5979"/>
                    <a:pt x="6502" y="5977"/>
                  </a:cubicBezTo>
                  <a:cubicBezTo>
                    <a:pt x="6509" y="5977"/>
                    <a:pt x="6517" y="5972"/>
                    <a:pt x="6524" y="5972"/>
                  </a:cubicBezTo>
                  <a:cubicBezTo>
                    <a:pt x="6539" y="5970"/>
                    <a:pt x="6552" y="5968"/>
                    <a:pt x="6570" y="5968"/>
                  </a:cubicBezTo>
                  <a:cubicBezTo>
                    <a:pt x="6579" y="5968"/>
                    <a:pt x="6585" y="5966"/>
                    <a:pt x="6594" y="5961"/>
                  </a:cubicBezTo>
                  <a:cubicBezTo>
                    <a:pt x="6607" y="5959"/>
                    <a:pt x="6622" y="5957"/>
                    <a:pt x="6638" y="5955"/>
                  </a:cubicBezTo>
                  <a:cubicBezTo>
                    <a:pt x="6647" y="5950"/>
                    <a:pt x="6658" y="5950"/>
                    <a:pt x="6666" y="5948"/>
                  </a:cubicBezTo>
                  <a:cubicBezTo>
                    <a:pt x="6679" y="5946"/>
                    <a:pt x="6690" y="5944"/>
                    <a:pt x="6704" y="5939"/>
                  </a:cubicBezTo>
                  <a:cubicBezTo>
                    <a:pt x="6714" y="5937"/>
                    <a:pt x="6725" y="5935"/>
                    <a:pt x="6734" y="5935"/>
                  </a:cubicBezTo>
                  <a:lnTo>
                    <a:pt x="6767" y="5926"/>
                  </a:lnTo>
                  <a:cubicBezTo>
                    <a:pt x="6778" y="5924"/>
                    <a:pt x="6791" y="5922"/>
                    <a:pt x="6802" y="5918"/>
                  </a:cubicBezTo>
                  <a:cubicBezTo>
                    <a:pt x="6811" y="5915"/>
                    <a:pt x="6822" y="5913"/>
                    <a:pt x="6831" y="5911"/>
                  </a:cubicBezTo>
                  <a:cubicBezTo>
                    <a:pt x="6844" y="5907"/>
                    <a:pt x="6857" y="5902"/>
                    <a:pt x="6870" y="5900"/>
                  </a:cubicBezTo>
                  <a:cubicBezTo>
                    <a:pt x="6877" y="5896"/>
                    <a:pt x="6881" y="5896"/>
                    <a:pt x="6888" y="5893"/>
                  </a:cubicBezTo>
                  <a:cubicBezTo>
                    <a:pt x="6903" y="5889"/>
                    <a:pt x="6920" y="5883"/>
                    <a:pt x="6940" y="5878"/>
                  </a:cubicBezTo>
                  <a:lnTo>
                    <a:pt x="6942" y="5878"/>
                  </a:lnTo>
                  <a:cubicBezTo>
                    <a:pt x="7050" y="5845"/>
                    <a:pt x="7153" y="5804"/>
                    <a:pt x="7258" y="5758"/>
                  </a:cubicBezTo>
                  <a:lnTo>
                    <a:pt x="7258" y="6814"/>
                  </a:lnTo>
                  <a:lnTo>
                    <a:pt x="11249" y="7972"/>
                  </a:lnTo>
                  <a:cubicBezTo>
                    <a:pt x="11630" y="8086"/>
                    <a:pt x="11884" y="8432"/>
                    <a:pt x="11884" y="8829"/>
                  </a:cubicBezTo>
                  <a:lnTo>
                    <a:pt x="11884" y="10270"/>
                  </a:lnTo>
                  <a:lnTo>
                    <a:pt x="12322" y="10270"/>
                  </a:lnTo>
                  <a:lnTo>
                    <a:pt x="12322" y="8829"/>
                  </a:lnTo>
                  <a:cubicBezTo>
                    <a:pt x="12320" y="8248"/>
                    <a:pt x="11948" y="7745"/>
                    <a:pt x="11391" y="7578"/>
                  </a:cubicBezTo>
                  <a:lnTo>
                    <a:pt x="7696" y="6505"/>
                  </a:lnTo>
                  <a:lnTo>
                    <a:pt x="7696" y="5514"/>
                  </a:lnTo>
                  <a:cubicBezTo>
                    <a:pt x="8390" y="5033"/>
                    <a:pt x="8846" y="4226"/>
                    <a:pt x="8846" y="3319"/>
                  </a:cubicBezTo>
                  <a:lnTo>
                    <a:pt x="8846" y="2520"/>
                  </a:lnTo>
                  <a:lnTo>
                    <a:pt x="7913" y="2520"/>
                  </a:lnTo>
                  <a:cubicBezTo>
                    <a:pt x="6627" y="2520"/>
                    <a:pt x="5586" y="1479"/>
                    <a:pt x="5586" y="196"/>
                  </a:cubicBezTo>
                  <a:lnTo>
                    <a:pt x="55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78"/>
          <p:cNvGrpSpPr/>
          <p:nvPr/>
        </p:nvGrpSpPr>
        <p:grpSpPr>
          <a:xfrm>
            <a:off x="7551963" y="1229550"/>
            <a:ext cx="307425" cy="350375"/>
            <a:chOff x="7551963" y="1229550"/>
            <a:chExt cx="307425" cy="350375"/>
          </a:xfrm>
        </p:grpSpPr>
        <p:sp>
          <p:nvSpPr>
            <p:cNvPr id="4105" name="Google Shape;4105;p78"/>
            <p:cNvSpPr/>
            <p:nvPr/>
          </p:nvSpPr>
          <p:spPr>
            <a:xfrm>
              <a:off x="7551963" y="1328000"/>
              <a:ext cx="307425" cy="251925"/>
            </a:xfrm>
            <a:custGeom>
              <a:rect b="b" l="l" r="r" t="t"/>
              <a:pathLst>
                <a:path extrusionOk="0" h="10077" w="12297">
                  <a:moveTo>
                    <a:pt x="3450" y="0"/>
                  </a:moveTo>
                  <a:lnTo>
                    <a:pt x="3450" y="3111"/>
                  </a:lnTo>
                  <a:cubicBezTo>
                    <a:pt x="3450" y="4022"/>
                    <a:pt x="3917" y="4830"/>
                    <a:pt x="4629" y="5315"/>
                  </a:cubicBezTo>
                  <a:lnTo>
                    <a:pt x="4629" y="6311"/>
                  </a:lnTo>
                  <a:lnTo>
                    <a:pt x="929" y="7385"/>
                  </a:lnTo>
                  <a:cubicBezTo>
                    <a:pt x="373" y="7556"/>
                    <a:pt x="0" y="8055"/>
                    <a:pt x="0" y="8635"/>
                  </a:cubicBezTo>
                  <a:lnTo>
                    <a:pt x="0" y="10077"/>
                  </a:lnTo>
                  <a:lnTo>
                    <a:pt x="412" y="10077"/>
                  </a:lnTo>
                  <a:lnTo>
                    <a:pt x="412" y="8635"/>
                  </a:lnTo>
                  <a:cubicBezTo>
                    <a:pt x="412" y="8239"/>
                    <a:pt x="666" y="7897"/>
                    <a:pt x="1043" y="7781"/>
                  </a:cubicBezTo>
                  <a:lnTo>
                    <a:pt x="5039" y="6620"/>
                  </a:lnTo>
                  <a:lnTo>
                    <a:pt x="5039" y="5551"/>
                  </a:lnTo>
                  <a:cubicBezTo>
                    <a:pt x="5139" y="5597"/>
                    <a:pt x="5247" y="5639"/>
                    <a:pt x="5354" y="5672"/>
                  </a:cubicBezTo>
                  <a:lnTo>
                    <a:pt x="5356" y="5672"/>
                  </a:lnTo>
                  <a:cubicBezTo>
                    <a:pt x="5374" y="5676"/>
                    <a:pt x="5389" y="5683"/>
                    <a:pt x="5409" y="5687"/>
                  </a:cubicBezTo>
                  <a:cubicBezTo>
                    <a:pt x="5413" y="5689"/>
                    <a:pt x="5420" y="5689"/>
                    <a:pt x="5424" y="5694"/>
                  </a:cubicBezTo>
                  <a:cubicBezTo>
                    <a:pt x="5439" y="5696"/>
                    <a:pt x="5453" y="5700"/>
                    <a:pt x="5466" y="5704"/>
                  </a:cubicBezTo>
                  <a:cubicBezTo>
                    <a:pt x="5475" y="5707"/>
                    <a:pt x="5483" y="5709"/>
                    <a:pt x="5494" y="5711"/>
                  </a:cubicBezTo>
                  <a:cubicBezTo>
                    <a:pt x="5505" y="5715"/>
                    <a:pt x="5518" y="5718"/>
                    <a:pt x="5529" y="5720"/>
                  </a:cubicBezTo>
                  <a:lnTo>
                    <a:pt x="5562" y="5729"/>
                  </a:lnTo>
                  <a:cubicBezTo>
                    <a:pt x="5573" y="5731"/>
                    <a:pt x="5584" y="5733"/>
                    <a:pt x="5593" y="5733"/>
                  </a:cubicBezTo>
                  <a:cubicBezTo>
                    <a:pt x="5606" y="5737"/>
                    <a:pt x="5617" y="5740"/>
                    <a:pt x="5630" y="5742"/>
                  </a:cubicBezTo>
                  <a:cubicBezTo>
                    <a:pt x="5639" y="5744"/>
                    <a:pt x="5650" y="5744"/>
                    <a:pt x="5659" y="5748"/>
                  </a:cubicBezTo>
                  <a:cubicBezTo>
                    <a:pt x="5672" y="5750"/>
                    <a:pt x="5685" y="5753"/>
                    <a:pt x="5702" y="5755"/>
                  </a:cubicBezTo>
                  <a:cubicBezTo>
                    <a:pt x="5709" y="5759"/>
                    <a:pt x="5718" y="5759"/>
                    <a:pt x="5726" y="5761"/>
                  </a:cubicBezTo>
                  <a:cubicBezTo>
                    <a:pt x="5742" y="5764"/>
                    <a:pt x="5757" y="5766"/>
                    <a:pt x="5772" y="5766"/>
                  </a:cubicBezTo>
                  <a:cubicBezTo>
                    <a:pt x="5781" y="5766"/>
                    <a:pt x="5790" y="5770"/>
                    <a:pt x="5794" y="5770"/>
                  </a:cubicBezTo>
                  <a:cubicBezTo>
                    <a:pt x="5812" y="5772"/>
                    <a:pt x="5827" y="5772"/>
                    <a:pt x="5840" y="5775"/>
                  </a:cubicBezTo>
                  <a:cubicBezTo>
                    <a:pt x="5849" y="5775"/>
                    <a:pt x="5856" y="5777"/>
                    <a:pt x="5862" y="5777"/>
                  </a:cubicBezTo>
                  <a:cubicBezTo>
                    <a:pt x="5880" y="5781"/>
                    <a:pt x="5895" y="5781"/>
                    <a:pt x="5913" y="5783"/>
                  </a:cubicBezTo>
                  <a:cubicBezTo>
                    <a:pt x="5921" y="5783"/>
                    <a:pt x="5926" y="5783"/>
                    <a:pt x="5935" y="5786"/>
                  </a:cubicBezTo>
                  <a:cubicBezTo>
                    <a:pt x="5950" y="5786"/>
                    <a:pt x="5967" y="5788"/>
                    <a:pt x="5983" y="5788"/>
                  </a:cubicBezTo>
                  <a:lnTo>
                    <a:pt x="6005" y="5788"/>
                  </a:lnTo>
                  <a:cubicBezTo>
                    <a:pt x="6022" y="5788"/>
                    <a:pt x="6042" y="5792"/>
                    <a:pt x="6057" y="5792"/>
                  </a:cubicBezTo>
                  <a:lnTo>
                    <a:pt x="6239" y="5792"/>
                  </a:lnTo>
                  <a:cubicBezTo>
                    <a:pt x="6254" y="5792"/>
                    <a:pt x="6274" y="5792"/>
                    <a:pt x="6289" y="5788"/>
                  </a:cubicBezTo>
                  <a:lnTo>
                    <a:pt x="6311" y="5788"/>
                  </a:lnTo>
                  <a:cubicBezTo>
                    <a:pt x="6329" y="5788"/>
                    <a:pt x="6344" y="5786"/>
                    <a:pt x="6362" y="5786"/>
                  </a:cubicBezTo>
                  <a:cubicBezTo>
                    <a:pt x="6370" y="5786"/>
                    <a:pt x="6375" y="5786"/>
                    <a:pt x="6384" y="5783"/>
                  </a:cubicBezTo>
                  <a:cubicBezTo>
                    <a:pt x="6399" y="5781"/>
                    <a:pt x="6416" y="5781"/>
                    <a:pt x="6432" y="5777"/>
                  </a:cubicBezTo>
                  <a:cubicBezTo>
                    <a:pt x="6441" y="5777"/>
                    <a:pt x="6447" y="5775"/>
                    <a:pt x="6454" y="5775"/>
                  </a:cubicBezTo>
                  <a:cubicBezTo>
                    <a:pt x="6471" y="5772"/>
                    <a:pt x="6487" y="5772"/>
                    <a:pt x="6502" y="5770"/>
                  </a:cubicBezTo>
                  <a:cubicBezTo>
                    <a:pt x="6508" y="5770"/>
                    <a:pt x="6517" y="5766"/>
                    <a:pt x="6524" y="5766"/>
                  </a:cubicBezTo>
                  <a:cubicBezTo>
                    <a:pt x="6539" y="5764"/>
                    <a:pt x="6552" y="5761"/>
                    <a:pt x="6570" y="5761"/>
                  </a:cubicBezTo>
                  <a:cubicBezTo>
                    <a:pt x="6579" y="5761"/>
                    <a:pt x="6585" y="5759"/>
                    <a:pt x="6594" y="5755"/>
                  </a:cubicBezTo>
                  <a:cubicBezTo>
                    <a:pt x="6607" y="5753"/>
                    <a:pt x="6622" y="5750"/>
                    <a:pt x="6638" y="5748"/>
                  </a:cubicBezTo>
                  <a:cubicBezTo>
                    <a:pt x="6646" y="5744"/>
                    <a:pt x="6657" y="5744"/>
                    <a:pt x="6666" y="5742"/>
                  </a:cubicBezTo>
                  <a:cubicBezTo>
                    <a:pt x="6679" y="5740"/>
                    <a:pt x="6690" y="5735"/>
                    <a:pt x="6703" y="5733"/>
                  </a:cubicBezTo>
                  <a:cubicBezTo>
                    <a:pt x="6714" y="5731"/>
                    <a:pt x="6725" y="5729"/>
                    <a:pt x="6734" y="5729"/>
                  </a:cubicBezTo>
                  <a:lnTo>
                    <a:pt x="6767" y="5720"/>
                  </a:lnTo>
                  <a:cubicBezTo>
                    <a:pt x="6778" y="5718"/>
                    <a:pt x="6791" y="5713"/>
                    <a:pt x="6802" y="5711"/>
                  </a:cubicBezTo>
                  <a:cubicBezTo>
                    <a:pt x="6811" y="5709"/>
                    <a:pt x="6822" y="5707"/>
                    <a:pt x="6831" y="5704"/>
                  </a:cubicBezTo>
                  <a:cubicBezTo>
                    <a:pt x="6844" y="5700"/>
                    <a:pt x="6857" y="5696"/>
                    <a:pt x="6870" y="5694"/>
                  </a:cubicBezTo>
                  <a:cubicBezTo>
                    <a:pt x="6877" y="5689"/>
                    <a:pt x="6881" y="5689"/>
                    <a:pt x="6887" y="5687"/>
                  </a:cubicBezTo>
                  <a:cubicBezTo>
                    <a:pt x="6903" y="5683"/>
                    <a:pt x="6920" y="5676"/>
                    <a:pt x="6940" y="5672"/>
                  </a:cubicBezTo>
                  <a:lnTo>
                    <a:pt x="6942" y="5672"/>
                  </a:lnTo>
                  <a:cubicBezTo>
                    <a:pt x="7050" y="5639"/>
                    <a:pt x="7153" y="5597"/>
                    <a:pt x="7258" y="5551"/>
                  </a:cubicBezTo>
                  <a:lnTo>
                    <a:pt x="7258" y="6620"/>
                  </a:lnTo>
                  <a:lnTo>
                    <a:pt x="11249" y="7779"/>
                  </a:lnTo>
                  <a:cubicBezTo>
                    <a:pt x="11630" y="7895"/>
                    <a:pt x="11884" y="8239"/>
                    <a:pt x="11884" y="8635"/>
                  </a:cubicBezTo>
                  <a:lnTo>
                    <a:pt x="11884" y="10077"/>
                  </a:lnTo>
                  <a:lnTo>
                    <a:pt x="12296" y="10077"/>
                  </a:lnTo>
                  <a:lnTo>
                    <a:pt x="12296" y="8635"/>
                  </a:lnTo>
                  <a:cubicBezTo>
                    <a:pt x="12287" y="8059"/>
                    <a:pt x="11915" y="7556"/>
                    <a:pt x="11358" y="7385"/>
                  </a:cubicBezTo>
                  <a:lnTo>
                    <a:pt x="7663" y="6311"/>
                  </a:lnTo>
                  <a:lnTo>
                    <a:pt x="7663" y="5315"/>
                  </a:lnTo>
                  <a:cubicBezTo>
                    <a:pt x="8357" y="4830"/>
                    <a:pt x="8813" y="4022"/>
                    <a:pt x="8813" y="3111"/>
                  </a:cubicBezTo>
                  <a:lnTo>
                    <a:pt x="8813" y="0"/>
                  </a:lnTo>
                  <a:lnTo>
                    <a:pt x="8401" y="0"/>
                  </a:lnTo>
                  <a:lnTo>
                    <a:pt x="8401" y="3111"/>
                  </a:lnTo>
                  <a:cubicBezTo>
                    <a:pt x="8401" y="4127"/>
                    <a:pt x="7731" y="4986"/>
                    <a:pt x="6811" y="5277"/>
                  </a:cubicBezTo>
                  <a:cubicBezTo>
                    <a:pt x="6804" y="5279"/>
                    <a:pt x="6798" y="5282"/>
                    <a:pt x="6791" y="5282"/>
                  </a:cubicBezTo>
                  <a:cubicBezTo>
                    <a:pt x="6765" y="5290"/>
                    <a:pt x="6736" y="5299"/>
                    <a:pt x="6706" y="5306"/>
                  </a:cubicBezTo>
                  <a:cubicBezTo>
                    <a:pt x="6703" y="5306"/>
                    <a:pt x="6699" y="5310"/>
                    <a:pt x="6695" y="5310"/>
                  </a:cubicBezTo>
                  <a:cubicBezTo>
                    <a:pt x="6662" y="5317"/>
                    <a:pt x="6629" y="5325"/>
                    <a:pt x="6596" y="5332"/>
                  </a:cubicBezTo>
                  <a:cubicBezTo>
                    <a:pt x="6592" y="5334"/>
                    <a:pt x="6583" y="5334"/>
                    <a:pt x="6579" y="5334"/>
                  </a:cubicBezTo>
                  <a:cubicBezTo>
                    <a:pt x="6550" y="5339"/>
                    <a:pt x="6524" y="5345"/>
                    <a:pt x="6495" y="5347"/>
                  </a:cubicBezTo>
                  <a:cubicBezTo>
                    <a:pt x="6487" y="5350"/>
                    <a:pt x="6476" y="5350"/>
                    <a:pt x="6469" y="5354"/>
                  </a:cubicBezTo>
                  <a:cubicBezTo>
                    <a:pt x="6436" y="5358"/>
                    <a:pt x="6403" y="5361"/>
                    <a:pt x="6370" y="5367"/>
                  </a:cubicBezTo>
                  <a:lnTo>
                    <a:pt x="6355" y="5367"/>
                  </a:lnTo>
                  <a:cubicBezTo>
                    <a:pt x="6329" y="5369"/>
                    <a:pt x="6305" y="5371"/>
                    <a:pt x="6276" y="5371"/>
                  </a:cubicBezTo>
                  <a:cubicBezTo>
                    <a:pt x="6263" y="5371"/>
                    <a:pt x="6250" y="5376"/>
                    <a:pt x="6235" y="5376"/>
                  </a:cubicBezTo>
                  <a:cubicBezTo>
                    <a:pt x="6200" y="5378"/>
                    <a:pt x="6167" y="5378"/>
                    <a:pt x="6132" y="5378"/>
                  </a:cubicBezTo>
                  <a:cubicBezTo>
                    <a:pt x="6097" y="5378"/>
                    <a:pt x="6064" y="5378"/>
                    <a:pt x="6027" y="5376"/>
                  </a:cubicBezTo>
                  <a:cubicBezTo>
                    <a:pt x="6020" y="5376"/>
                    <a:pt x="6009" y="5376"/>
                    <a:pt x="6000" y="5371"/>
                  </a:cubicBezTo>
                  <a:cubicBezTo>
                    <a:pt x="5970" y="5369"/>
                    <a:pt x="5943" y="5369"/>
                    <a:pt x="5913" y="5367"/>
                  </a:cubicBezTo>
                  <a:cubicBezTo>
                    <a:pt x="5906" y="5367"/>
                    <a:pt x="5902" y="5367"/>
                    <a:pt x="5895" y="5365"/>
                  </a:cubicBezTo>
                  <a:cubicBezTo>
                    <a:pt x="5862" y="5361"/>
                    <a:pt x="5829" y="5356"/>
                    <a:pt x="5797" y="5350"/>
                  </a:cubicBezTo>
                  <a:cubicBezTo>
                    <a:pt x="5786" y="5347"/>
                    <a:pt x="5779" y="5347"/>
                    <a:pt x="5768" y="5345"/>
                  </a:cubicBezTo>
                  <a:cubicBezTo>
                    <a:pt x="5740" y="5339"/>
                    <a:pt x="5713" y="5336"/>
                    <a:pt x="5687" y="5332"/>
                  </a:cubicBezTo>
                  <a:cubicBezTo>
                    <a:pt x="5683" y="5332"/>
                    <a:pt x="5674" y="5328"/>
                    <a:pt x="5669" y="5328"/>
                  </a:cubicBezTo>
                  <a:cubicBezTo>
                    <a:pt x="5637" y="5321"/>
                    <a:pt x="5604" y="5315"/>
                    <a:pt x="5571" y="5306"/>
                  </a:cubicBezTo>
                  <a:cubicBezTo>
                    <a:pt x="5567" y="5306"/>
                    <a:pt x="5564" y="5306"/>
                    <a:pt x="5562" y="5304"/>
                  </a:cubicBezTo>
                  <a:cubicBezTo>
                    <a:pt x="5534" y="5295"/>
                    <a:pt x="5505" y="5288"/>
                    <a:pt x="5477" y="5279"/>
                  </a:cubicBezTo>
                  <a:lnTo>
                    <a:pt x="5453" y="5271"/>
                  </a:lnTo>
                  <a:cubicBezTo>
                    <a:pt x="4530" y="4982"/>
                    <a:pt x="3862" y="4121"/>
                    <a:pt x="3862" y="3104"/>
                  </a:cubicBezTo>
                  <a:lnTo>
                    <a:pt x="38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7658538" y="1328000"/>
              <a:ext cx="10300" cy="20550"/>
            </a:xfrm>
            <a:custGeom>
              <a:rect b="b" l="l" r="r" t="t"/>
              <a:pathLst>
                <a:path extrusionOk="0" h="822" w="412">
                  <a:moveTo>
                    <a:pt x="0" y="0"/>
                  </a:moveTo>
                  <a:lnTo>
                    <a:pt x="0" y="822"/>
                  </a:lnTo>
                  <a:lnTo>
                    <a:pt x="412" y="82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7679788" y="1328000"/>
              <a:ext cx="10250" cy="20550"/>
            </a:xfrm>
            <a:custGeom>
              <a:rect b="b" l="l" r="r" t="t"/>
              <a:pathLst>
                <a:path extrusionOk="0" h="822" w="410">
                  <a:moveTo>
                    <a:pt x="0" y="0"/>
                  </a:moveTo>
                  <a:lnTo>
                    <a:pt x="0" y="822"/>
                  </a:lnTo>
                  <a:lnTo>
                    <a:pt x="410" y="82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7700313" y="1328000"/>
              <a:ext cx="10275" cy="20550"/>
            </a:xfrm>
            <a:custGeom>
              <a:rect b="b" l="l" r="r" t="t"/>
              <a:pathLst>
                <a:path extrusionOk="0" h="822" w="411">
                  <a:moveTo>
                    <a:pt x="1" y="0"/>
                  </a:moveTo>
                  <a:lnTo>
                    <a:pt x="1" y="822"/>
                  </a:lnTo>
                  <a:lnTo>
                    <a:pt x="410" y="82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7720863" y="1328000"/>
              <a:ext cx="10250" cy="20550"/>
            </a:xfrm>
            <a:custGeom>
              <a:rect b="b" l="l" r="r" t="t"/>
              <a:pathLst>
                <a:path extrusionOk="0" h="822" w="410">
                  <a:moveTo>
                    <a:pt x="0" y="0"/>
                  </a:moveTo>
                  <a:lnTo>
                    <a:pt x="0" y="822"/>
                  </a:lnTo>
                  <a:lnTo>
                    <a:pt x="410" y="82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7741388" y="1328000"/>
              <a:ext cx="10275" cy="20550"/>
            </a:xfrm>
            <a:custGeom>
              <a:rect b="b" l="l" r="r" t="t"/>
              <a:pathLst>
                <a:path extrusionOk="0" h="822" w="411">
                  <a:moveTo>
                    <a:pt x="1" y="0"/>
                  </a:moveTo>
                  <a:lnTo>
                    <a:pt x="1" y="822"/>
                  </a:lnTo>
                  <a:lnTo>
                    <a:pt x="410" y="82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7603113" y="1412175"/>
              <a:ext cx="10250" cy="10975"/>
            </a:xfrm>
            <a:custGeom>
              <a:rect b="b" l="l" r="r" t="t"/>
              <a:pathLst>
                <a:path extrusionOk="0" h="439" w="410">
                  <a:moveTo>
                    <a:pt x="0" y="0"/>
                  </a:moveTo>
                  <a:lnTo>
                    <a:pt x="0" y="438"/>
                  </a:lnTo>
                  <a:lnTo>
                    <a:pt x="410" y="438"/>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7797513" y="1412175"/>
              <a:ext cx="10275" cy="10975"/>
            </a:xfrm>
            <a:custGeom>
              <a:rect b="b" l="l" r="r" t="t"/>
              <a:pathLst>
                <a:path extrusionOk="0" h="439" w="411">
                  <a:moveTo>
                    <a:pt x="1" y="0"/>
                  </a:moveTo>
                  <a:lnTo>
                    <a:pt x="1" y="438"/>
                  </a:lnTo>
                  <a:lnTo>
                    <a:pt x="411" y="438"/>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7581963" y="1229550"/>
              <a:ext cx="247125" cy="249725"/>
            </a:xfrm>
            <a:custGeom>
              <a:rect b="b" l="l" r="r" t="t"/>
              <a:pathLst>
                <a:path extrusionOk="0" h="9989" w="9885">
                  <a:moveTo>
                    <a:pt x="4941" y="1"/>
                  </a:moveTo>
                  <a:cubicBezTo>
                    <a:pt x="4851" y="1"/>
                    <a:pt x="4760" y="3"/>
                    <a:pt x="4669" y="8"/>
                  </a:cubicBezTo>
                  <a:cubicBezTo>
                    <a:pt x="2101" y="148"/>
                    <a:pt x="1" y="2407"/>
                    <a:pt x="1" y="4981"/>
                  </a:cubicBezTo>
                  <a:lnTo>
                    <a:pt x="1" y="9989"/>
                  </a:lnTo>
                  <a:lnTo>
                    <a:pt x="2794" y="9989"/>
                  </a:lnTo>
                  <a:lnTo>
                    <a:pt x="2794" y="9579"/>
                  </a:lnTo>
                  <a:lnTo>
                    <a:pt x="2082" y="9579"/>
                  </a:lnTo>
                  <a:lnTo>
                    <a:pt x="2082" y="8674"/>
                  </a:lnTo>
                  <a:lnTo>
                    <a:pt x="1670" y="8674"/>
                  </a:lnTo>
                  <a:lnTo>
                    <a:pt x="1670" y="9579"/>
                  </a:lnTo>
                  <a:lnTo>
                    <a:pt x="1260" y="9579"/>
                  </a:lnTo>
                  <a:lnTo>
                    <a:pt x="1260" y="8155"/>
                  </a:lnTo>
                  <a:lnTo>
                    <a:pt x="848" y="8155"/>
                  </a:lnTo>
                  <a:lnTo>
                    <a:pt x="848" y="9579"/>
                  </a:lnTo>
                  <a:lnTo>
                    <a:pt x="410" y="9579"/>
                  </a:lnTo>
                  <a:lnTo>
                    <a:pt x="410" y="4983"/>
                  </a:lnTo>
                  <a:cubicBezTo>
                    <a:pt x="410" y="2589"/>
                    <a:pt x="2259" y="576"/>
                    <a:pt x="4649" y="424"/>
                  </a:cubicBezTo>
                  <a:cubicBezTo>
                    <a:pt x="4748" y="418"/>
                    <a:pt x="4845" y="415"/>
                    <a:pt x="4942" y="415"/>
                  </a:cubicBezTo>
                  <a:cubicBezTo>
                    <a:pt x="7441" y="415"/>
                    <a:pt x="9475" y="2447"/>
                    <a:pt x="9475" y="4944"/>
                  </a:cubicBezTo>
                  <a:lnTo>
                    <a:pt x="9475" y="9579"/>
                  </a:lnTo>
                  <a:lnTo>
                    <a:pt x="9037" y="9579"/>
                  </a:lnTo>
                  <a:lnTo>
                    <a:pt x="9037" y="8155"/>
                  </a:lnTo>
                  <a:lnTo>
                    <a:pt x="8625" y="8155"/>
                  </a:lnTo>
                  <a:lnTo>
                    <a:pt x="8625" y="9579"/>
                  </a:lnTo>
                  <a:lnTo>
                    <a:pt x="8187" y="9579"/>
                  </a:lnTo>
                  <a:lnTo>
                    <a:pt x="8187" y="8674"/>
                  </a:lnTo>
                  <a:lnTo>
                    <a:pt x="7777" y="8674"/>
                  </a:lnTo>
                  <a:lnTo>
                    <a:pt x="7777" y="9579"/>
                  </a:lnTo>
                  <a:lnTo>
                    <a:pt x="7065" y="9579"/>
                  </a:lnTo>
                  <a:lnTo>
                    <a:pt x="7065" y="9989"/>
                  </a:lnTo>
                  <a:lnTo>
                    <a:pt x="9885" y="9989"/>
                  </a:lnTo>
                  <a:lnTo>
                    <a:pt x="9885" y="4939"/>
                  </a:lnTo>
                  <a:cubicBezTo>
                    <a:pt x="9883" y="2219"/>
                    <a:pt x="7666" y="1"/>
                    <a:pt x="4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78"/>
          <p:cNvGrpSpPr/>
          <p:nvPr/>
        </p:nvGrpSpPr>
        <p:grpSpPr>
          <a:xfrm>
            <a:off x="1286413" y="1876300"/>
            <a:ext cx="308100" cy="350425"/>
            <a:chOff x="1286413" y="1876300"/>
            <a:chExt cx="308100" cy="350425"/>
          </a:xfrm>
        </p:grpSpPr>
        <p:sp>
          <p:nvSpPr>
            <p:cNvPr id="4115" name="Google Shape;4115;p78"/>
            <p:cNvSpPr/>
            <p:nvPr/>
          </p:nvSpPr>
          <p:spPr>
            <a:xfrm>
              <a:off x="1372688" y="1876300"/>
              <a:ext cx="134900" cy="102375"/>
            </a:xfrm>
            <a:custGeom>
              <a:rect b="b" l="l" r="r" t="t"/>
              <a:pathLst>
                <a:path extrusionOk="0" h="4095" w="5396">
                  <a:moveTo>
                    <a:pt x="2705" y="415"/>
                  </a:moveTo>
                  <a:cubicBezTo>
                    <a:pt x="3825" y="415"/>
                    <a:pt x="4762" y="1232"/>
                    <a:pt x="4944" y="2298"/>
                  </a:cubicBezTo>
                  <a:cubicBezTo>
                    <a:pt x="4918" y="2261"/>
                    <a:pt x="4883" y="2224"/>
                    <a:pt x="4843" y="2191"/>
                  </a:cubicBezTo>
                  <a:cubicBezTo>
                    <a:pt x="4524" y="1900"/>
                    <a:pt x="4110" y="1738"/>
                    <a:pt x="3674" y="1738"/>
                  </a:cubicBezTo>
                  <a:cubicBezTo>
                    <a:pt x="3352" y="1738"/>
                    <a:pt x="3036" y="1827"/>
                    <a:pt x="2762" y="1998"/>
                  </a:cubicBezTo>
                  <a:cubicBezTo>
                    <a:pt x="2743" y="2009"/>
                    <a:pt x="2727" y="2020"/>
                    <a:pt x="2708" y="2033"/>
                  </a:cubicBezTo>
                  <a:cubicBezTo>
                    <a:pt x="2692" y="2022"/>
                    <a:pt x="2673" y="2009"/>
                    <a:pt x="2653" y="1998"/>
                  </a:cubicBezTo>
                  <a:cubicBezTo>
                    <a:pt x="2381" y="1827"/>
                    <a:pt x="2064" y="1738"/>
                    <a:pt x="1742" y="1738"/>
                  </a:cubicBezTo>
                  <a:cubicBezTo>
                    <a:pt x="1308" y="1738"/>
                    <a:pt x="896" y="1900"/>
                    <a:pt x="574" y="2191"/>
                  </a:cubicBezTo>
                  <a:cubicBezTo>
                    <a:pt x="554" y="2211"/>
                    <a:pt x="537" y="2228"/>
                    <a:pt x="517" y="2246"/>
                  </a:cubicBezTo>
                  <a:cubicBezTo>
                    <a:pt x="506" y="2257"/>
                    <a:pt x="495" y="2268"/>
                    <a:pt x="484" y="2283"/>
                  </a:cubicBezTo>
                  <a:cubicBezTo>
                    <a:pt x="475" y="2290"/>
                    <a:pt x="471" y="2298"/>
                    <a:pt x="462" y="2305"/>
                  </a:cubicBezTo>
                  <a:cubicBezTo>
                    <a:pt x="646" y="1234"/>
                    <a:pt x="1582" y="415"/>
                    <a:pt x="2705" y="415"/>
                  </a:cubicBezTo>
                  <a:close/>
                  <a:moveTo>
                    <a:pt x="2697" y="1"/>
                  </a:moveTo>
                  <a:cubicBezTo>
                    <a:pt x="2590" y="1"/>
                    <a:pt x="2481" y="7"/>
                    <a:pt x="2370" y="20"/>
                  </a:cubicBezTo>
                  <a:cubicBezTo>
                    <a:pt x="1012" y="178"/>
                    <a:pt x="0" y="1350"/>
                    <a:pt x="0" y="2719"/>
                  </a:cubicBezTo>
                  <a:lnTo>
                    <a:pt x="0" y="3523"/>
                  </a:lnTo>
                  <a:lnTo>
                    <a:pt x="26" y="3523"/>
                  </a:lnTo>
                  <a:lnTo>
                    <a:pt x="26" y="4071"/>
                  </a:lnTo>
                  <a:lnTo>
                    <a:pt x="438" y="4071"/>
                  </a:lnTo>
                  <a:lnTo>
                    <a:pt x="438" y="3332"/>
                  </a:lnTo>
                  <a:cubicBezTo>
                    <a:pt x="443" y="3321"/>
                    <a:pt x="445" y="3315"/>
                    <a:pt x="445" y="3304"/>
                  </a:cubicBezTo>
                  <a:cubicBezTo>
                    <a:pt x="445" y="3293"/>
                    <a:pt x="449" y="3284"/>
                    <a:pt x="449" y="3273"/>
                  </a:cubicBezTo>
                  <a:cubicBezTo>
                    <a:pt x="451" y="3262"/>
                    <a:pt x="451" y="3251"/>
                    <a:pt x="453" y="3240"/>
                  </a:cubicBezTo>
                  <a:cubicBezTo>
                    <a:pt x="458" y="3229"/>
                    <a:pt x="458" y="3221"/>
                    <a:pt x="460" y="3210"/>
                  </a:cubicBezTo>
                  <a:cubicBezTo>
                    <a:pt x="462" y="3199"/>
                    <a:pt x="464" y="3188"/>
                    <a:pt x="464" y="3177"/>
                  </a:cubicBezTo>
                  <a:cubicBezTo>
                    <a:pt x="469" y="3170"/>
                    <a:pt x="469" y="3157"/>
                    <a:pt x="471" y="3151"/>
                  </a:cubicBezTo>
                  <a:lnTo>
                    <a:pt x="480" y="3118"/>
                  </a:lnTo>
                  <a:cubicBezTo>
                    <a:pt x="482" y="3109"/>
                    <a:pt x="484" y="3098"/>
                    <a:pt x="486" y="3089"/>
                  </a:cubicBezTo>
                  <a:cubicBezTo>
                    <a:pt x="491" y="3078"/>
                    <a:pt x="493" y="3067"/>
                    <a:pt x="497" y="3061"/>
                  </a:cubicBezTo>
                  <a:cubicBezTo>
                    <a:pt x="502" y="3052"/>
                    <a:pt x="504" y="3041"/>
                    <a:pt x="506" y="3032"/>
                  </a:cubicBezTo>
                  <a:cubicBezTo>
                    <a:pt x="508" y="3021"/>
                    <a:pt x="515" y="3013"/>
                    <a:pt x="517" y="3002"/>
                  </a:cubicBezTo>
                  <a:cubicBezTo>
                    <a:pt x="519" y="2995"/>
                    <a:pt x="524" y="2986"/>
                    <a:pt x="528" y="2975"/>
                  </a:cubicBezTo>
                  <a:cubicBezTo>
                    <a:pt x="530" y="2964"/>
                    <a:pt x="537" y="2956"/>
                    <a:pt x="541" y="2945"/>
                  </a:cubicBezTo>
                  <a:cubicBezTo>
                    <a:pt x="545" y="2936"/>
                    <a:pt x="550" y="2929"/>
                    <a:pt x="552" y="2921"/>
                  </a:cubicBezTo>
                  <a:cubicBezTo>
                    <a:pt x="559" y="2910"/>
                    <a:pt x="561" y="2901"/>
                    <a:pt x="565" y="2890"/>
                  </a:cubicBezTo>
                  <a:cubicBezTo>
                    <a:pt x="570" y="2881"/>
                    <a:pt x="574" y="2875"/>
                    <a:pt x="576" y="2866"/>
                  </a:cubicBezTo>
                  <a:cubicBezTo>
                    <a:pt x="583" y="2855"/>
                    <a:pt x="587" y="2846"/>
                    <a:pt x="594" y="2835"/>
                  </a:cubicBezTo>
                  <a:cubicBezTo>
                    <a:pt x="600" y="2826"/>
                    <a:pt x="602" y="2820"/>
                    <a:pt x="607" y="2811"/>
                  </a:cubicBezTo>
                  <a:cubicBezTo>
                    <a:pt x="613" y="2802"/>
                    <a:pt x="618" y="2791"/>
                    <a:pt x="624" y="2783"/>
                  </a:cubicBezTo>
                  <a:cubicBezTo>
                    <a:pt x="629" y="2776"/>
                    <a:pt x="631" y="2767"/>
                    <a:pt x="637" y="2761"/>
                  </a:cubicBezTo>
                  <a:cubicBezTo>
                    <a:pt x="644" y="2754"/>
                    <a:pt x="648" y="2743"/>
                    <a:pt x="657" y="2734"/>
                  </a:cubicBezTo>
                  <a:cubicBezTo>
                    <a:pt x="662" y="2726"/>
                    <a:pt x="664" y="2721"/>
                    <a:pt x="670" y="2712"/>
                  </a:cubicBezTo>
                  <a:cubicBezTo>
                    <a:pt x="677" y="2704"/>
                    <a:pt x="683" y="2693"/>
                    <a:pt x="690" y="2684"/>
                  </a:cubicBezTo>
                  <a:cubicBezTo>
                    <a:pt x="694" y="2677"/>
                    <a:pt x="701" y="2671"/>
                    <a:pt x="705" y="2662"/>
                  </a:cubicBezTo>
                  <a:cubicBezTo>
                    <a:pt x="712" y="2656"/>
                    <a:pt x="721" y="2647"/>
                    <a:pt x="727" y="2636"/>
                  </a:cubicBezTo>
                  <a:cubicBezTo>
                    <a:pt x="734" y="2629"/>
                    <a:pt x="738" y="2623"/>
                    <a:pt x="745" y="2616"/>
                  </a:cubicBezTo>
                  <a:cubicBezTo>
                    <a:pt x="754" y="2607"/>
                    <a:pt x="758" y="2601"/>
                    <a:pt x="767" y="2592"/>
                  </a:cubicBezTo>
                  <a:cubicBezTo>
                    <a:pt x="771" y="2585"/>
                    <a:pt x="778" y="2579"/>
                    <a:pt x="782" y="2572"/>
                  </a:cubicBezTo>
                  <a:cubicBezTo>
                    <a:pt x="791" y="2564"/>
                    <a:pt x="800" y="2557"/>
                    <a:pt x="804" y="2548"/>
                  </a:cubicBezTo>
                  <a:cubicBezTo>
                    <a:pt x="811" y="2542"/>
                    <a:pt x="815" y="2535"/>
                    <a:pt x="824" y="2528"/>
                  </a:cubicBezTo>
                  <a:cubicBezTo>
                    <a:pt x="832" y="2520"/>
                    <a:pt x="841" y="2513"/>
                    <a:pt x="848" y="2507"/>
                  </a:cubicBezTo>
                  <a:cubicBezTo>
                    <a:pt x="854" y="2500"/>
                    <a:pt x="859" y="2496"/>
                    <a:pt x="868" y="2491"/>
                  </a:cubicBezTo>
                  <a:cubicBezTo>
                    <a:pt x="876" y="2482"/>
                    <a:pt x="885" y="2476"/>
                    <a:pt x="892" y="2469"/>
                  </a:cubicBezTo>
                  <a:cubicBezTo>
                    <a:pt x="898" y="2463"/>
                    <a:pt x="907" y="2458"/>
                    <a:pt x="911" y="2452"/>
                  </a:cubicBezTo>
                  <a:cubicBezTo>
                    <a:pt x="920" y="2443"/>
                    <a:pt x="929" y="2439"/>
                    <a:pt x="940" y="2430"/>
                  </a:cubicBezTo>
                  <a:cubicBezTo>
                    <a:pt x="944" y="2426"/>
                    <a:pt x="953" y="2419"/>
                    <a:pt x="957" y="2415"/>
                  </a:cubicBezTo>
                  <a:cubicBezTo>
                    <a:pt x="966" y="2408"/>
                    <a:pt x="977" y="2399"/>
                    <a:pt x="986" y="2395"/>
                  </a:cubicBezTo>
                  <a:cubicBezTo>
                    <a:pt x="995" y="2388"/>
                    <a:pt x="999" y="2384"/>
                    <a:pt x="1006" y="2382"/>
                  </a:cubicBezTo>
                  <a:cubicBezTo>
                    <a:pt x="1012" y="2375"/>
                    <a:pt x="1023" y="2366"/>
                    <a:pt x="1032" y="2362"/>
                  </a:cubicBezTo>
                  <a:cubicBezTo>
                    <a:pt x="1041" y="2355"/>
                    <a:pt x="1045" y="2353"/>
                    <a:pt x="1054" y="2349"/>
                  </a:cubicBezTo>
                  <a:cubicBezTo>
                    <a:pt x="1065" y="2342"/>
                    <a:pt x="1073" y="2338"/>
                    <a:pt x="1084" y="2331"/>
                  </a:cubicBezTo>
                  <a:cubicBezTo>
                    <a:pt x="1093" y="2327"/>
                    <a:pt x="1098" y="2323"/>
                    <a:pt x="1106" y="2318"/>
                  </a:cubicBezTo>
                  <a:cubicBezTo>
                    <a:pt x="1117" y="2312"/>
                    <a:pt x="1126" y="2307"/>
                    <a:pt x="1137" y="2301"/>
                  </a:cubicBezTo>
                  <a:cubicBezTo>
                    <a:pt x="1144" y="2298"/>
                    <a:pt x="1150" y="2294"/>
                    <a:pt x="1159" y="2290"/>
                  </a:cubicBezTo>
                  <a:cubicBezTo>
                    <a:pt x="1170" y="2285"/>
                    <a:pt x="1176" y="2279"/>
                    <a:pt x="1187" y="2277"/>
                  </a:cubicBezTo>
                  <a:cubicBezTo>
                    <a:pt x="1196" y="2274"/>
                    <a:pt x="1205" y="2268"/>
                    <a:pt x="1209" y="2266"/>
                  </a:cubicBezTo>
                  <a:cubicBezTo>
                    <a:pt x="1220" y="2261"/>
                    <a:pt x="1231" y="2257"/>
                    <a:pt x="1242" y="2252"/>
                  </a:cubicBezTo>
                  <a:cubicBezTo>
                    <a:pt x="1251" y="2250"/>
                    <a:pt x="1260" y="2246"/>
                    <a:pt x="1268" y="2241"/>
                  </a:cubicBezTo>
                  <a:cubicBezTo>
                    <a:pt x="1279" y="2235"/>
                    <a:pt x="1290" y="2233"/>
                    <a:pt x="1301" y="2231"/>
                  </a:cubicBezTo>
                  <a:lnTo>
                    <a:pt x="1325" y="2222"/>
                  </a:lnTo>
                  <a:cubicBezTo>
                    <a:pt x="1336" y="2220"/>
                    <a:pt x="1347" y="2213"/>
                    <a:pt x="1358" y="2211"/>
                  </a:cubicBezTo>
                  <a:lnTo>
                    <a:pt x="1382" y="2202"/>
                  </a:lnTo>
                  <a:cubicBezTo>
                    <a:pt x="1393" y="2200"/>
                    <a:pt x="1404" y="2198"/>
                    <a:pt x="1417" y="2195"/>
                  </a:cubicBezTo>
                  <a:cubicBezTo>
                    <a:pt x="1426" y="2191"/>
                    <a:pt x="1435" y="2189"/>
                    <a:pt x="1444" y="2189"/>
                  </a:cubicBezTo>
                  <a:cubicBezTo>
                    <a:pt x="1455" y="2187"/>
                    <a:pt x="1468" y="2185"/>
                    <a:pt x="1479" y="2180"/>
                  </a:cubicBezTo>
                  <a:cubicBezTo>
                    <a:pt x="1485" y="2178"/>
                    <a:pt x="1494" y="2178"/>
                    <a:pt x="1503" y="2176"/>
                  </a:cubicBezTo>
                  <a:cubicBezTo>
                    <a:pt x="1514" y="2174"/>
                    <a:pt x="1527" y="2174"/>
                    <a:pt x="1538" y="2169"/>
                  </a:cubicBezTo>
                  <a:cubicBezTo>
                    <a:pt x="1547" y="2169"/>
                    <a:pt x="1555" y="2167"/>
                    <a:pt x="1562" y="2165"/>
                  </a:cubicBezTo>
                  <a:cubicBezTo>
                    <a:pt x="1577" y="2163"/>
                    <a:pt x="1588" y="2163"/>
                    <a:pt x="1601" y="2158"/>
                  </a:cubicBezTo>
                  <a:cubicBezTo>
                    <a:pt x="1610" y="2158"/>
                    <a:pt x="1617" y="2156"/>
                    <a:pt x="1625" y="2156"/>
                  </a:cubicBezTo>
                  <a:cubicBezTo>
                    <a:pt x="1639" y="2154"/>
                    <a:pt x="1656" y="2154"/>
                    <a:pt x="1669" y="2154"/>
                  </a:cubicBezTo>
                  <a:lnTo>
                    <a:pt x="1689" y="2154"/>
                  </a:lnTo>
                  <a:cubicBezTo>
                    <a:pt x="1711" y="2154"/>
                    <a:pt x="1731" y="2152"/>
                    <a:pt x="1753" y="2152"/>
                  </a:cubicBezTo>
                  <a:cubicBezTo>
                    <a:pt x="2055" y="2152"/>
                    <a:pt x="2351" y="2257"/>
                    <a:pt x="2585" y="2450"/>
                  </a:cubicBezTo>
                  <a:lnTo>
                    <a:pt x="2716" y="2559"/>
                  </a:lnTo>
                  <a:lnTo>
                    <a:pt x="2848" y="2450"/>
                  </a:lnTo>
                  <a:cubicBezTo>
                    <a:pt x="3080" y="2257"/>
                    <a:pt x="3376" y="2152"/>
                    <a:pt x="3680" y="2152"/>
                  </a:cubicBezTo>
                  <a:cubicBezTo>
                    <a:pt x="4121" y="2152"/>
                    <a:pt x="4519" y="2375"/>
                    <a:pt x="4758" y="2715"/>
                  </a:cubicBezTo>
                  <a:cubicBezTo>
                    <a:pt x="4881" y="2896"/>
                    <a:pt x="4962" y="3107"/>
                    <a:pt x="4984" y="3339"/>
                  </a:cubicBezTo>
                  <a:lnTo>
                    <a:pt x="4986" y="3403"/>
                  </a:lnTo>
                  <a:lnTo>
                    <a:pt x="4986" y="4095"/>
                  </a:lnTo>
                  <a:lnTo>
                    <a:pt x="5396" y="4095"/>
                  </a:lnTo>
                  <a:lnTo>
                    <a:pt x="5396" y="3525"/>
                  </a:lnTo>
                  <a:lnTo>
                    <a:pt x="5396" y="3317"/>
                  </a:lnTo>
                  <a:lnTo>
                    <a:pt x="5396" y="2688"/>
                  </a:lnTo>
                  <a:cubicBezTo>
                    <a:pt x="5393" y="1207"/>
                    <a:pt x="4184" y="1"/>
                    <a:pt x="2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1286413" y="1994550"/>
              <a:ext cx="308100" cy="232175"/>
            </a:xfrm>
            <a:custGeom>
              <a:rect b="b" l="l" r="r" t="t"/>
              <a:pathLst>
                <a:path extrusionOk="0" h="9287" w="12324">
                  <a:moveTo>
                    <a:pt x="8435" y="576"/>
                  </a:moveTo>
                  <a:lnTo>
                    <a:pt x="8435" y="2147"/>
                  </a:lnTo>
                  <a:cubicBezTo>
                    <a:pt x="8435" y="2460"/>
                    <a:pt x="8275" y="2745"/>
                    <a:pt x="8012" y="2909"/>
                  </a:cubicBezTo>
                  <a:cubicBezTo>
                    <a:pt x="7441" y="3263"/>
                    <a:pt x="6802" y="3440"/>
                    <a:pt x="6162" y="3440"/>
                  </a:cubicBezTo>
                  <a:cubicBezTo>
                    <a:pt x="5522" y="3440"/>
                    <a:pt x="4881" y="3263"/>
                    <a:pt x="4310" y="2909"/>
                  </a:cubicBezTo>
                  <a:cubicBezTo>
                    <a:pt x="4045" y="2745"/>
                    <a:pt x="3889" y="2460"/>
                    <a:pt x="3889" y="2147"/>
                  </a:cubicBezTo>
                  <a:lnTo>
                    <a:pt x="3889" y="600"/>
                  </a:lnTo>
                  <a:lnTo>
                    <a:pt x="4205" y="1781"/>
                  </a:lnTo>
                  <a:cubicBezTo>
                    <a:pt x="4288" y="2116"/>
                    <a:pt x="4590" y="2353"/>
                    <a:pt x="4936" y="2353"/>
                  </a:cubicBezTo>
                  <a:lnTo>
                    <a:pt x="7381" y="2353"/>
                  </a:lnTo>
                  <a:cubicBezTo>
                    <a:pt x="7727" y="2353"/>
                    <a:pt x="8032" y="2116"/>
                    <a:pt x="8117" y="1777"/>
                  </a:cubicBezTo>
                  <a:lnTo>
                    <a:pt x="8435" y="576"/>
                  </a:lnTo>
                  <a:close/>
                  <a:moveTo>
                    <a:pt x="8137" y="0"/>
                  </a:moveTo>
                  <a:lnTo>
                    <a:pt x="7692" y="1682"/>
                  </a:lnTo>
                  <a:lnTo>
                    <a:pt x="7692" y="1685"/>
                  </a:lnTo>
                  <a:cubicBezTo>
                    <a:pt x="7655" y="1838"/>
                    <a:pt x="7517" y="1947"/>
                    <a:pt x="7359" y="1947"/>
                  </a:cubicBezTo>
                  <a:lnTo>
                    <a:pt x="4932" y="1947"/>
                  </a:lnTo>
                  <a:cubicBezTo>
                    <a:pt x="4776" y="1947"/>
                    <a:pt x="4638" y="1840"/>
                    <a:pt x="4601" y="1687"/>
                  </a:cubicBezTo>
                  <a:lnTo>
                    <a:pt x="4148" y="2"/>
                  </a:lnTo>
                  <a:lnTo>
                    <a:pt x="3477" y="2"/>
                  </a:lnTo>
                  <a:lnTo>
                    <a:pt x="3477" y="2153"/>
                  </a:lnTo>
                  <a:cubicBezTo>
                    <a:pt x="3477" y="2605"/>
                    <a:pt x="3707" y="3019"/>
                    <a:pt x="4091" y="3255"/>
                  </a:cubicBezTo>
                  <a:cubicBezTo>
                    <a:pt x="4176" y="3308"/>
                    <a:pt x="4264" y="3360"/>
                    <a:pt x="4354" y="3404"/>
                  </a:cubicBezTo>
                  <a:lnTo>
                    <a:pt x="4354" y="3976"/>
                  </a:lnTo>
                  <a:lnTo>
                    <a:pt x="927" y="5049"/>
                  </a:lnTo>
                  <a:cubicBezTo>
                    <a:pt x="373" y="5220"/>
                    <a:pt x="1" y="5724"/>
                    <a:pt x="1" y="6305"/>
                  </a:cubicBezTo>
                  <a:lnTo>
                    <a:pt x="1" y="9286"/>
                  </a:lnTo>
                  <a:lnTo>
                    <a:pt x="410" y="9286"/>
                  </a:lnTo>
                  <a:lnTo>
                    <a:pt x="410" y="6305"/>
                  </a:lnTo>
                  <a:cubicBezTo>
                    <a:pt x="410" y="5906"/>
                    <a:pt x="665" y="5562"/>
                    <a:pt x="1048" y="5446"/>
                  </a:cubicBezTo>
                  <a:lnTo>
                    <a:pt x="4765" y="4283"/>
                  </a:lnTo>
                  <a:lnTo>
                    <a:pt x="4765" y="3601"/>
                  </a:lnTo>
                  <a:cubicBezTo>
                    <a:pt x="5208" y="3770"/>
                    <a:pt x="5681" y="3858"/>
                    <a:pt x="6161" y="3858"/>
                  </a:cubicBezTo>
                  <a:cubicBezTo>
                    <a:pt x="6641" y="3858"/>
                    <a:pt x="7114" y="3770"/>
                    <a:pt x="7558" y="3601"/>
                  </a:cubicBezTo>
                  <a:lnTo>
                    <a:pt x="7558" y="4283"/>
                  </a:lnTo>
                  <a:lnTo>
                    <a:pt x="11276" y="5446"/>
                  </a:lnTo>
                  <a:cubicBezTo>
                    <a:pt x="11657" y="5562"/>
                    <a:pt x="11911" y="5906"/>
                    <a:pt x="11911" y="6305"/>
                  </a:cubicBezTo>
                  <a:lnTo>
                    <a:pt x="11911" y="9286"/>
                  </a:lnTo>
                  <a:lnTo>
                    <a:pt x="12323" y="9286"/>
                  </a:lnTo>
                  <a:lnTo>
                    <a:pt x="12323" y="6305"/>
                  </a:lnTo>
                  <a:cubicBezTo>
                    <a:pt x="12323" y="5718"/>
                    <a:pt x="11948" y="5214"/>
                    <a:pt x="11394" y="5047"/>
                  </a:cubicBezTo>
                  <a:lnTo>
                    <a:pt x="7966" y="3974"/>
                  </a:lnTo>
                  <a:lnTo>
                    <a:pt x="7966" y="3426"/>
                  </a:lnTo>
                  <a:cubicBezTo>
                    <a:pt x="8060" y="3376"/>
                    <a:pt x="8152" y="3325"/>
                    <a:pt x="8242" y="3266"/>
                  </a:cubicBezTo>
                  <a:cubicBezTo>
                    <a:pt x="8619" y="3030"/>
                    <a:pt x="8842" y="2613"/>
                    <a:pt x="8842" y="2167"/>
                  </a:cubicBezTo>
                  <a:lnTo>
                    <a:pt x="88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78"/>
          <p:cNvGrpSpPr/>
          <p:nvPr/>
        </p:nvGrpSpPr>
        <p:grpSpPr>
          <a:xfrm>
            <a:off x="2028113" y="1876300"/>
            <a:ext cx="308125" cy="350350"/>
            <a:chOff x="2028113" y="1876300"/>
            <a:chExt cx="308125" cy="350350"/>
          </a:xfrm>
        </p:grpSpPr>
        <p:sp>
          <p:nvSpPr>
            <p:cNvPr id="4118" name="Google Shape;4118;p78"/>
            <p:cNvSpPr/>
            <p:nvPr/>
          </p:nvSpPr>
          <p:spPr>
            <a:xfrm>
              <a:off x="2028113" y="2044150"/>
              <a:ext cx="308125" cy="182500"/>
            </a:xfrm>
            <a:custGeom>
              <a:rect b="b" l="l" r="r" t="t"/>
              <a:pathLst>
                <a:path extrusionOk="0" h="7300" w="12325">
                  <a:moveTo>
                    <a:pt x="4097" y="1"/>
                  </a:moveTo>
                  <a:lnTo>
                    <a:pt x="3783" y="270"/>
                  </a:lnTo>
                  <a:cubicBezTo>
                    <a:pt x="3845" y="345"/>
                    <a:pt x="3917" y="413"/>
                    <a:pt x="3994" y="470"/>
                  </a:cubicBezTo>
                  <a:lnTo>
                    <a:pt x="4355" y="743"/>
                  </a:lnTo>
                  <a:lnTo>
                    <a:pt x="4355" y="1990"/>
                  </a:lnTo>
                  <a:lnTo>
                    <a:pt x="929" y="3063"/>
                  </a:lnTo>
                  <a:cubicBezTo>
                    <a:pt x="375" y="3232"/>
                    <a:pt x="0" y="3736"/>
                    <a:pt x="0" y="4316"/>
                  </a:cubicBezTo>
                  <a:lnTo>
                    <a:pt x="0" y="7300"/>
                  </a:lnTo>
                  <a:lnTo>
                    <a:pt x="412" y="7300"/>
                  </a:lnTo>
                  <a:lnTo>
                    <a:pt x="412" y="4316"/>
                  </a:lnTo>
                  <a:cubicBezTo>
                    <a:pt x="412" y="3920"/>
                    <a:pt x="666" y="3576"/>
                    <a:pt x="1050" y="3460"/>
                  </a:cubicBezTo>
                  <a:lnTo>
                    <a:pt x="4765" y="2296"/>
                  </a:lnTo>
                  <a:lnTo>
                    <a:pt x="4765" y="1057"/>
                  </a:lnTo>
                  <a:lnTo>
                    <a:pt x="5372" y="1512"/>
                  </a:lnTo>
                  <a:cubicBezTo>
                    <a:pt x="5604" y="1687"/>
                    <a:pt x="5882" y="1775"/>
                    <a:pt x="6162" y="1775"/>
                  </a:cubicBezTo>
                  <a:cubicBezTo>
                    <a:pt x="6441" y="1775"/>
                    <a:pt x="6721" y="1687"/>
                    <a:pt x="6953" y="1512"/>
                  </a:cubicBezTo>
                  <a:lnTo>
                    <a:pt x="7558" y="1057"/>
                  </a:lnTo>
                  <a:lnTo>
                    <a:pt x="7558" y="2296"/>
                  </a:lnTo>
                  <a:lnTo>
                    <a:pt x="11278" y="3460"/>
                  </a:lnTo>
                  <a:cubicBezTo>
                    <a:pt x="11659" y="3576"/>
                    <a:pt x="11913" y="3920"/>
                    <a:pt x="11913" y="4316"/>
                  </a:cubicBezTo>
                  <a:lnTo>
                    <a:pt x="11913" y="7300"/>
                  </a:lnTo>
                  <a:lnTo>
                    <a:pt x="12322" y="7300"/>
                  </a:lnTo>
                  <a:lnTo>
                    <a:pt x="12322" y="4316"/>
                  </a:lnTo>
                  <a:cubicBezTo>
                    <a:pt x="12325" y="3734"/>
                    <a:pt x="11948" y="3230"/>
                    <a:pt x="11396" y="3063"/>
                  </a:cubicBezTo>
                  <a:lnTo>
                    <a:pt x="7968" y="1990"/>
                  </a:lnTo>
                  <a:lnTo>
                    <a:pt x="7968" y="743"/>
                  </a:lnTo>
                  <a:lnTo>
                    <a:pt x="8329" y="470"/>
                  </a:lnTo>
                  <a:cubicBezTo>
                    <a:pt x="8406" y="413"/>
                    <a:pt x="8476" y="347"/>
                    <a:pt x="8539" y="270"/>
                  </a:cubicBezTo>
                  <a:lnTo>
                    <a:pt x="8224" y="1"/>
                  </a:lnTo>
                  <a:cubicBezTo>
                    <a:pt x="8180" y="53"/>
                    <a:pt x="8134" y="97"/>
                    <a:pt x="8081" y="139"/>
                  </a:cubicBezTo>
                  <a:lnTo>
                    <a:pt x="6701" y="1181"/>
                  </a:lnTo>
                  <a:cubicBezTo>
                    <a:pt x="6543" y="1302"/>
                    <a:pt x="6351" y="1362"/>
                    <a:pt x="6160" y="1362"/>
                  </a:cubicBezTo>
                  <a:cubicBezTo>
                    <a:pt x="5969" y="1362"/>
                    <a:pt x="5778" y="1302"/>
                    <a:pt x="5619" y="1181"/>
                  </a:cubicBezTo>
                  <a:lnTo>
                    <a:pt x="4239" y="139"/>
                  </a:lnTo>
                  <a:cubicBezTo>
                    <a:pt x="4189" y="99"/>
                    <a:pt x="4138" y="53"/>
                    <a:pt x="4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2114413" y="1876300"/>
              <a:ext cx="134850" cy="102375"/>
            </a:xfrm>
            <a:custGeom>
              <a:rect b="b" l="l" r="r" t="t"/>
              <a:pathLst>
                <a:path extrusionOk="0" h="4095" w="5394">
                  <a:moveTo>
                    <a:pt x="2706" y="415"/>
                  </a:moveTo>
                  <a:cubicBezTo>
                    <a:pt x="3825" y="415"/>
                    <a:pt x="4761" y="1232"/>
                    <a:pt x="4945" y="2298"/>
                  </a:cubicBezTo>
                  <a:cubicBezTo>
                    <a:pt x="4919" y="2261"/>
                    <a:pt x="4881" y="2224"/>
                    <a:pt x="4844" y="2191"/>
                  </a:cubicBezTo>
                  <a:cubicBezTo>
                    <a:pt x="4524" y="1900"/>
                    <a:pt x="4110" y="1738"/>
                    <a:pt x="3674" y="1738"/>
                  </a:cubicBezTo>
                  <a:cubicBezTo>
                    <a:pt x="3352" y="1738"/>
                    <a:pt x="3037" y="1827"/>
                    <a:pt x="2763" y="1998"/>
                  </a:cubicBezTo>
                  <a:cubicBezTo>
                    <a:pt x="2743" y="2009"/>
                    <a:pt x="2728" y="2020"/>
                    <a:pt x="2708" y="2033"/>
                  </a:cubicBezTo>
                  <a:cubicBezTo>
                    <a:pt x="2691" y="2022"/>
                    <a:pt x="2673" y="2009"/>
                    <a:pt x="2654" y="1998"/>
                  </a:cubicBezTo>
                  <a:cubicBezTo>
                    <a:pt x="2382" y="1827"/>
                    <a:pt x="2064" y="1738"/>
                    <a:pt x="1742" y="1738"/>
                  </a:cubicBezTo>
                  <a:cubicBezTo>
                    <a:pt x="1308" y="1738"/>
                    <a:pt x="894" y="1900"/>
                    <a:pt x="575" y="2191"/>
                  </a:cubicBezTo>
                  <a:cubicBezTo>
                    <a:pt x="555" y="2211"/>
                    <a:pt x="537" y="2228"/>
                    <a:pt x="518" y="2246"/>
                  </a:cubicBezTo>
                  <a:cubicBezTo>
                    <a:pt x="507" y="2257"/>
                    <a:pt x="496" y="2268"/>
                    <a:pt x="485" y="2283"/>
                  </a:cubicBezTo>
                  <a:cubicBezTo>
                    <a:pt x="476" y="2290"/>
                    <a:pt x="472" y="2298"/>
                    <a:pt x="463" y="2305"/>
                  </a:cubicBezTo>
                  <a:cubicBezTo>
                    <a:pt x="647" y="1234"/>
                    <a:pt x="1582" y="415"/>
                    <a:pt x="2706" y="415"/>
                  </a:cubicBezTo>
                  <a:close/>
                  <a:moveTo>
                    <a:pt x="2698" y="1"/>
                  </a:moveTo>
                  <a:cubicBezTo>
                    <a:pt x="2590" y="1"/>
                    <a:pt x="2481" y="7"/>
                    <a:pt x="2371" y="20"/>
                  </a:cubicBezTo>
                  <a:cubicBezTo>
                    <a:pt x="1013" y="178"/>
                    <a:pt x="1" y="1350"/>
                    <a:pt x="1" y="2719"/>
                  </a:cubicBezTo>
                  <a:lnTo>
                    <a:pt x="1" y="3523"/>
                  </a:lnTo>
                  <a:lnTo>
                    <a:pt x="27" y="3523"/>
                  </a:lnTo>
                  <a:lnTo>
                    <a:pt x="27" y="4071"/>
                  </a:lnTo>
                  <a:lnTo>
                    <a:pt x="439" y="4071"/>
                  </a:lnTo>
                  <a:lnTo>
                    <a:pt x="439" y="3332"/>
                  </a:lnTo>
                  <a:cubicBezTo>
                    <a:pt x="443" y="3321"/>
                    <a:pt x="445" y="3315"/>
                    <a:pt x="445" y="3304"/>
                  </a:cubicBezTo>
                  <a:cubicBezTo>
                    <a:pt x="445" y="3293"/>
                    <a:pt x="450" y="3284"/>
                    <a:pt x="450" y="3273"/>
                  </a:cubicBezTo>
                  <a:cubicBezTo>
                    <a:pt x="452" y="3262"/>
                    <a:pt x="452" y="3251"/>
                    <a:pt x="454" y="3240"/>
                  </a:cubicBezTo>
                  <a:cubicBezTo>
                    <a:pt x="456" y="3229"/>
                    <a:pt x="456" y="3221"/>
                    <a:pt x="461" y="3210"/>
                  </a:cubicBezTo>
                  <a:cubicBezTo>
                    <a:pt x="463" y="3199"/>
                    <a:pt x="465" y="3188"/>
                    <a:pt x="465" y="3177"/>
                  </a:cubicBezTo>
                  <a:cubicBezTo>
                    <a:pt x="467" y="3170"/>
                    <a:pt x="467" y="3157"/>
                    <a:pt x="472" y="3151"/>
                  </a:cubicBezTo>
                  <a:lnTo>
                    <a:pt x="478" y="3118"/>
                  </a:lnTo>
                  <a:cubicBezTo>
                    <a:pt x="483" y="3109"/>
                    <a:pt x="485" y="3098"/>
                    <a:pt x="487" y="3089"/>
                  </a:cubicBezTo>
                  <a:cubicBezTo>
                    <a:pt x="489" y="3078"/>
                    <a:pt x="494" y="3067"/>
                    <a:pt x="498" y="3061"/>
                  </a:cubicBezTo>
                  <a:cubicBezTo>
                    <a:pt x="500" y="3052"/>
                    <a:pt x="505" y="3041"/>
                    <a:pt x="507" y="3032"/>
                  </a:cubicBezTo>
                  <a:cubicBezTo>
                    <a:pt x="509" y="3021"/>
                    <a:pt x="515" y="3013"/>
                    <a:pt x="518" y="3002"/>
                  </a:cubicBezTo>
                  <a:cubicBezTo>
                    <a:pt x="520" y="2995"/>
                    <a:pt x="522" y="2986"/>
                    <a:pt x="529" y="2975"/>
                  </a:cubicBezTo>
                  <a:cubicBezTo>
                    <a:pt x="531" y="2964"/>
                    <a:pt x="537" y="2956"/>
                    <a:pt x="542" y="2945"/>
                  </a:cubicBezTo>
                  <a:cubicBezTo>
                    <a:pt x="544" y="2936"/>
                    <a:pt x="551" y="2929"/>
                    <a:pt x="553" y="2921"/>
                  </a:cubicBezTo>
                  <a:cubicBezTo>
                    <a:pt x="559" y="2910"/>
                    <a:pt x="561" y="2901"/>
                    <a:pt x="566" y="2890"/>
                  </a:cubicBezTo>
                  <a:cubicBezTo>
                    <a:pt x="570" y="2881"/>
                    <a:pt x="575" y="2875"/>
                    <a:pt x="577" y="2866"/>
                  </a:cubicBezTo>
                  <a:cubicBezTo>
                    <a:pt x="583" y="2855"/>
                    <a:pt x="588" y="2846"/>
                    <a:pt x="594" y="2835"/>
                  </a:cubicBezTo>
                  <a:cubicBezTo>
                    <a:pt x="599" y="2826"/>
                    <a:pt x="603" y="2820"/>
                    <a:pt x="607" y="2811"/>
                  </a:cubicBezTo>
                  <a:cubicBezTo>
                    <a:pt x="614" y="2802"/>
                    <a:pt x="618" y="2791"/>
                    <a:pt x="625" y="2783"/>
                  </a:cubicBezTo>
                  <a:cubicBezTo>
                    <a:pt x="629" y="2776"/>
                    <a:pt x="632" y="2767"/>
                    <a:pt x="638" y="2761"/>
                  </a:cubicBezTo>
                  <a:cubicBezTo>
                    <a:pt x="643" y="2754"/>
                    <a:pt x="649" y="2743"/>
                    <a:pt x="658" y="2734"/>
                  </a:cubicBezTo>
                  <a:cubicBezTo>
                    <a:pt x="662" y="2726"/>
                    <a:pt x="664" y="2721"/>
                    <a:pt x="671" y="2712"/>
                  </a:cubicBezTo>
                  <a:cubicBezTo>
                    <a:pt x="675" y="2704"/>
                    <a:pt x="684" y="2693"/>
                    <a:pt x="691" y="2684"/>
                  </a:cubicBezTo>
                  <a:cubicBezTo>
                    <a:pt x="695" y="2677"/>
                    <a:pt x="702" y="2671"/>
                    <a:pt x="706" y="2662"/>
                  </a:cubicBezTo>
                  <a:cubicBezTo>
                    <a:pt x="713" y="2656"/>
                    <a:pt x="719" y="2647"/>
                    <a:pt x="728" y="2636"/>
                  </a:cubicBezTo>
                  <a:cubicBezTo>
                    <a:pt x="735" y="2629"/>
                    <a:pt x="739" y="2623"/>
                    <a:pt x="745" y="2616"/>
                  </a:cubicBezTo>
                  <a:cubicBezTo>
                    <a:pt x="752" y="2607"/>
                    <a:pt x="759" y="2601"/>
                    <a:pt x="767" y="2592"/>
                  </a:cubicBezTo>
                  <a:cubicBezTo>
                    <a:pt x="772" y="2585"/>
                    <a:pt x="778" y="2579"/>
                    <a:pt x="783" y="2572"/>
                  </a:cubicBezTo>
                  <a:cubicBezTo>
                    <a:pt x="791" y="2564"/>
                    <a:pt x="798" y="2557"/>
                    <a:pt x="805" y="2548"/>
                  </a:cubicBezTo>
                  <a:cubicBezTo>
                    <a:pt x="811" y="2542"/>
                    <a:pt x="816" y="2535"/>
                    <a:pt x="820" y="2528"/>
                  </a:cubicBezTo>
                  <a:cubicBezTo>
                    <a:pt x="829" y="2520"/>
                    <a:pt x="837" y="2513"/>
                    <a:pt x="846" y="2507"/>
                  </a:cubicBezTo>
                  <a:cubicBezTo>
                    <a:pt x="851" y="2500"/>
                    <a:pt x="857" y="2496"/>
                    <a:pt x="866" y="2491"/>
                  </a:cubicBezTo>
                  <a:cubicBezTo>
                    <a:pt x="873" y="2482"/>
                    <a:pt x="881" y="2476"/>
                    <a:pt x="890" y="2469"/>
                  </a:cubicBezTo>
                  <a:cubicBezTo>
                    <a:pt x="894" y="2463"/>
                    <a:pt x="903" y="2458"/>
                    <a:pt x="910" y="2452"/>
                  </a:cubicBezTo>
                  <a:cubicBezTo>
                    <a:pt x="916" y="2443"/>
                    <a:pt x="925" y="2439"/>
                    <a:pt x="936" y="2430"/>
                  </a:cubicBezTo>
                  <a:cubicBezTo>
                    <a:pt x="943" y="2426"/>
                    <a:pt x="949" y="2419"/>
                    <a:pt x="956" y="2415"/>
                  </a:cubicBezTo>
                  <a:cubicBezTo>
                    <a:pt x="965" y="2408"/>
                    <a:pt x="976" y="2399"/>
                    <a:pt x="982" y="2395"/>
                  </a:cubicBezTo>
                  <a:cubicBezTo>
                    <a:pt x="991" y="2388"/>
                    <a:pt x="997" y="2384"/>
                    <a:pt x="1002" y="2382"/>
                  </a:cubicBezTo>
                  <a:cubicBezTo>
                    <a:pt x="1011" y="2375"/>
                    <a:pt x="1022" y="2366"/>
                    <a:pt x="1030" y="2362"/>
                  </a:cubicBezTo>
                  <a:cubicBezTo>
                    <a:pt x="1037" y="2355"/>
                    <a:pt x="1043" y="2353"/>
                    <a:pt x="1052" y="2349"/>
                  </a:cubicBezTo>
                  <a:cubicBezTo>
                    <a:pt x="1063" y="2342"/>
                    <a:pt x="1070" y="2338"/>
                    <a:pt x="1081" y="2331"/>
                  </a:cubicBezTo>
                  <a:cubicBezTo>
                    <a:pt x="1089" y="2327"/>
                    <a:pt x="1096" y="2323"/>
                    <a:pt x="1103" y="2318"/>
                  </a:cubicBezTo>
                  <a:cubicBezTo>
                    <a:pt x="1114" y="2312"/>
                    <a:pt x="1122" y="2307"/>
                    <a:pt x="1133" y="2301"/>
                  </a:cubicBezTo>
                  <a:cubicBezTo>
                    <a:pt x="1142" y="2298"/>
                    <a:pt x="1146" y="2294"/>
                    <a:pt x="1155" y="2290"/>
                  </a:cubicBezTo>
                  <a:cubicBezTo>
                    <a:pt x="1166" y="2285"/>
                    <a:pt x="1175" y="2279"/>
                    <a:pt x="1186" y="2277"/>
                  </a:cubicBezTo>
                  <a:cubicBezTo>
                    <a:pt x="1192" y="2274"/>
                    <a:pt x="1201" y="2268"/>
                    <a:pt x="1208" y="2266"/>
                  </a:cubicBezTo>
                  <a:cubicBezTo>
                    <a:pt x="1219" y="2261"/>
                    <a:pt x="1230" y="2257"/>
                    <a:pt x="1241" y="2252"/>
                  </a:cubicBezTo>
                  <a:cubicBezTo>
                    <a:pt x="1247" y="2250"/>
                    <a:pt x="1256" y="2246"/>
                    <a:pt x="1265" y="2241"/>
                  </a:cubicBezTo>
                  <a:cubicBezTo>
                    <a:pt x="1276" y="2235"/>
                    <a:pt x="1287" y="2233"/>
                    <a:pt x="1298" y="2231"/>
                  </a:cubicBezTo>
                  <a:lnTo>
                    <a:pt x="1322" y="2222"/>
                  </a:lnTo>
                  <a:cubicBezTo>
                    <a:pt x="1333" y="2220"/>
                    <a:pt x="1344" y="2213"/>
                    <a:pt x="1354" y="2211"/>
                  </a:cubicBezTo>
                  <a:lnTo>
                    <a:pt x="1381" y="2202"/>
                  </a:lnTo>
                  <a:cubicBezTo>
                    <a:pt x="1392" y="2200"/>
                    <a:pt x="1403" y="2198"/>
                    <a:pt x="1416" y="2195"/>
                  </a:cubicBezTo>
                  <a:cubicBezTo>
                    <a:pt x="1425" y="2191"/>
                    <a:pt x="1431" y="2189"/>
                    <a:pt x="1440" y="2189"/>
                  </a:cubicBezTo>
                  <a:cubicBezTo>
                    <a:pt x="1451" y="2187"/>
                    <a:pt x="1464" y="2185"/>
                    <a:pt x="1475" y="2180"/>
                  </a:cubicBezTo>
                  <a:cubicBezTo>
                    <a:pt x="1484" y="2178"/>
                    <a:pt x="1492" y="2178"/>
                    <a:pt x="1501" y="2176"/>
                  </a:cubicBezTo>
                  <a:cubicBezTo>
                    <a:pt x="1512" y="2174"/>
                    <a:pt x="1525" y="2174"/>
                    <a:pt x="1536" y="2169"/>
                  </a:cubicBezTo>
                  <a:cubicBezTo>
                    <a:pt x="1545" y="2169"/>
                    <a:pt x="1552" y="2167"/>
                    <a:pt x="1560" y="2165"/>
                  </a:cubicBezTo>
                  <a:cubicBezTo>
                    <a:pt x="1574" y="2163"/>
                    <a:pt x="1584" y="2163"/>
                    <a:pt x="1600" y="2158"/>
                  </a:cubicBezTo>
                  <a:cubicBezTo>
                    <a:pt x="1606" y="2158"/>
                    <a:pt x="1615" y="2156"/>
                    <a:pt x="1624" y="2156"/>
                  </a:cubicBezTo>
                  <a:cubicBezTo>
                    <a:pt x="1637" y="2154"/>
                    <a:pt x="1655" y="2154"/>
                    <a:pt x="1668" y="2154"/>
                  </a:cubicBezTo>
                  <a:lnTo>
                    <a:pt x="1687" y="2154"/>
                  </a:lnTo>
                  <a:cubicBezTo>
                    <a:pt x="1709" y="2154"/>
                    <a:pt x="1727" y="2152"/>
                    <a:pt x="1749" y="2152"/>
                  </a:cubicBezTo>
                  <a:cubicBezTo>
                    <a:pt x="2053" y="2152"/>
                    <a:pt x="2349" y="2257"/>
                    <a:pt x="2581" y="2450"/>
                  </a:cubicBezTo>
                  <a:lnTo>
                    <a:pt x="2713" y="2559"/>
                  </a:lnTo>
                  <a:lnTo>
                    <a:pt x="2844" y="2450"/>
                  </a:lnTo>
                  <a:cubicBezTo>
                    <a:pt x="3078" y="2257"/>
                    <a:pt x="3374" y="2152"/>
                    <a:pt x="3677" y="2152"/>
                  </a:cubicBezTo>
                  <a:cubicBezTo>
                    <a:pt x="4119" y="2152"/>
                    <a:pt x="4518" y="2375"/>
                    <a:pt x="4756" y="2715"/>
                  </a:cubicBezTo>
                  <a:cubicBezTo>
                    <a:pt x="4879" y="2896"/>
                    <a:pt x="4958" y="3107"/>
                    <a:pt x="4980" y="3339"/>
                  </a:cubicBezTo>
                  <a:lnTo>
                    <a:pt x="4984" y="3403"/>
                  </a:lnTo>
                  <a:lnTo>
                    <a:pt x="4984" y="4095"/>
                  </a:lnTo>
                  <a:lnTo>
                    <a:pt x="5394" y="4095"/>
                  </a:lnTo>
                  <a:lnTo>
                    <a:pt x="5394" y="3525"/>
                  </a:lnTo>
                  <a:lnTo>
                    <a:pt x="5394" y="3317"/>
                  </a:lnTo>
                  <a:lnTo>
                    <a:pt x="5394" y="2688"/>
                  </a:lnTo>
                  <a:cubicBezTo>
                    <a:pt x="5394" y="1207"/>
                    <a:pt x="4185" y="1"/>
                    <a:pt x="2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2083913" y="1965250"/>
              <a:ext cx="196250" cy="77175"/>
            </a:xfrm>
            <a:custGeom>
              <a:rect b="b" l="l" r="r" t="t"/>
              <a:pathLst>
                <a:path extrusionOk="0" h="3087" w="7850">
                  <a:moveTo>
                    <a:pt x="3164" y="1420"/>
                  </a:moveTo>
                  <a:cubicBezTo>
                    <a:pt x="3449" y="1420"/>
                    <a:pt x="3700" y="1676"/>
                    <a:pt x="3720" y="1994"/>
                  </a:cubicBezTo>
                  <a:cubicBezTo>
                    <a:pt x="3733" y="2171"/>
                    <a:pt x="3676" y="2335"/>
                    <a:pt x="3556" y="2462"/>
                  </a:cubicBezTo>
                  <a:cubicBezTo>
                    <a:pt x="3438" y="2587"/>
                    <a:pt x="3275" y="2659"/>
                    <a:pt x="3105" y="2659"/>
                  </a:cubicBezTo>
                  <a:cubicBezTo>
                    <a:pt x="1484" y="2659"/>
                    <a:pt x="837" y="2276"/>
                    <a:pt x="588" y="1838"/>
                  </a:cubicBezTo>
                  <a:lnTo>
                    <a:pt x="588" y="1838"/>
                  </a:lnTo>
                  <a:cubicBezTo>
                    <a:pt x="704" y="1886"/>
                    <a:pt x="831" y="1915"/>
                    <a:pt x="964" y="1915"/>
                  </a:cubicBezTo>
                  <a:cubicBezTo>
                    <a:pt x="1580" y="1915"/>
                    <a:pt x="2016" y="1753"/>
                    <a:pt x="2401" y="1610"/>
                  </a:cubicBezTo>
                  <a:cubicBezTo>
                    <a:pt x="2680" y="1509"/>
                    <a:pt x="2916" y="1420"/>
                    <a:pt x="3164" y="1420"/>
                  </a:cubicBezTo>
                  <a:close/>
                  <a:moveTo>
                    <a:pt x="4695" y="1422"/>
                  </a:moveTo>
                  <a:cubicBezTo>
                    <a:pt x="4940" y="1422"/>
                    <a:pt x="5179" y="1509"/>
                    <a:pt x="5455" y="1612"/>
                  </a:cubicBezTo>
                  <a:cubicBezTo>
                    <a:pt x="5843" y="1755"/>
                    <a:pt x="6277" y="1917"/>
                    <a:pt x="6894" y="1917"/>
                  </a:cubicBezTo>
                  <a:cubicBezTo>
                    <a:pt x="7028" y="1917"/>
                    <a:pt x="7157" y="1891"/>
                    <a:pt x="7271" y="1840"/>
                  </a:cubicBezTo>
                  <a:lnTo>
                    <a:pt x="7271" y="1840"/>
                  </a:lnTo>
                  <a:cubicBezTo>
                    <a:pt x="7028" y="2278"/>
                    <a:pt x="6380" y="2659"/>
                    <a:pt x="4759" y="2659"/>
                  </a:cubicBezTo>
                  <a:cubicBezTo>
                    <a:pt x="4585" y="2659"/>
                    <a:pt x="4423" y="2592"/>
                    <a:pt x="4305" y="2462"/>
                  </a:cubicBezTo>
                  <a:cubicBezTo>
                    <a:pt x="4189" y="2335"/>
                    <a:pt x="4128" y="2169"/>
                    <a:pt x="4139" y="1996"/>
                  </a:cubicBezTo>
                  <a:cubicBezTo>
                    <a:pt x="4160" y="1678"/>
                    <a:pt x="4410" y="1422"/>
                    <a:pt x="4695" y="1422"/>
                  </a:cubicBezTo>
                  <a:close/>
                  <a:moveTo>
                    <a:pt x="964" y="0"/>
                  </a:moveTo>
                  <a:cubicBezTo>
                    <a:pt x="434" y="0"/>
                    <a:pt x="1" y="434"/>
                    <a:pt x="1" y="964"/>
                  </a:cubicBezTo>
                  <a:cubicBezTo>
                    <a:pt x="1" y="1054"/>
                    <a:pt x="16" y="1141"/>
                    <a:pt x="38" y="1227"/>
                  </a:cubicBezTo>
                  <a:lnTo>
                    <a:pt x="29" y="1227"/>
                  </a:lnTo>
                  <a:cubicBezTo>
                    <a:pt x="29" y="1807"/>
                    <a:pt x="257" y="2259"/>
                    <a:pt x="702" y="2565"/>
                  </a:cubicBezTo>
                  <a:cubicBezTo>
                    <a:pt x="1210" y="2916"/>
                    <a:pt x="1992" y="3087"/>
                    <a:pt x="3096" y="3087"/>
                  </a:cubicBezTo>
                  <a:cubicBezTo>
                    <a:pt x="3381" y="3087"/>
                    <a:pt x="3654" y="2966"/>
                    <a:pt x="3849" y="2758"/>
                  </a:cubicBezTo>
                  <a:cubicBezTo>
                    <a:pt x="3874" y="2730"/>
                    <a:pt x="3898" y="2701"/>
                    <a:pt x="3920" y="2673"/>
                  </a:cubicBezTo>
                  <a:cubicBezTo>
                    <a:pt x="3941" y="2703"/>
                    <a:pt x="3966" y="2730"/>
                    <a:pt x="3990" y="2758"/>
                  </a:cubicBezTo>
                  <a:cubicBezTo>
                    <a:pt x="4185" y="2966"/>
                    <a:pt x="4458" y="3087"/>
                    <a:pt x="4743" y="3087"/>
                  </a:cubicBezTo>
                  <a:cubicBezTo>
                    <a:pt x="5847" y="3087"/>
                    <a:pt x="6631" y="2916"/>
                    <a:pt x="7138" y="2565"/>
                  </a:cubicBezTo>
                  <a:cubicBezTo>
                    <a:pt x="7584" y="2256"/>
                    <a:pt x="7810" y="1807"/>
                    <a:pt x="7810" y="1227"/>
                  </a:cubicBezTo>
                  <a:lnTo>
                    <a:pt x="7803" y="1227"/>
                  </a:lnTo>
                  <a:cubicBezTo>
                    <a:pt x="7839" y="1141"/>
                    <a:pt x="7849" y="1054"/>
                    <a:pt x="7849" y="964"/>
                  </a:cubicBezTo>
                  <a:cubicBezTo>
                    <a:pt x="7849" y="434"/>
                    <a:pt x="7416" y="0"/>
                    <a:pt x="6886" y="0"/>
                  </a:cubicBezTo>
                  <a:lnTo>
                    <a:pt x="6886" y="414"/>
                  </a:lnTo>
                  <a:cubicBezTo>
                    <a:pt x="7203" y="414"/>
                    <a:pt x="7457" y="686"/>
                    <a:pt x="7433" y="1008"/>
                  </a:cubicBezTo>
                  <a:cubicBezTo>
                    <a:pt x="7411" y="1297"/>
                    <a:pt x="7159" y="1516"/>
                    <a:pt x="6868" y="1516"/>
                  </a:cubicBezTo>
                  <a:cubicBezTo>
                    <a:pt x="6336" y="1514"/>
                    <a:pt x="5941" y="1369"/>
                    <a:pt x="5593" y="1238"/>
                  </a:cubicBezTo>
                  <a:cubicBezTo>
                    <a:pt x="5291" y="1126"/>
                    <a:pt x="5010" y="1021"/>
                    <a:pt x="4688" y="1021"/>
                  </a:cubicBezTo>
                  <a:cubicBezTo>
                    <a:pt x="4386" y="1021"/>
                    <a:pt x="4106" y="1183"/>
                    <a:pt x="3926" y="1426"/>
                  </a:cubicBezTo>
                  <a:cubicBezTo>
                    <a:pt x="3744" y="1183"/>
                    <a:pt x="3466" y="1021"/>
                    <a:pt x="3162" y="1021"/>
                  </a:cubicBezTo>
                  <a:cubicBezTo>
                    <a:pt x="2844" y="1021"/>
                    <a:pt x="2559" y="1126"/>
                    <a:pt x="2257" y="1238"/>
                  </a:cubicBezTo>
                  <a:cubicBezTo>
                    <a:pt x="1909" y="1367"/>
                    <a:pt x="1512" y="1514"/>
                    <a:pt x="982" y="1516"/>
                  </a:cubicBezTo>
                  <a:cubicBezTo>
                    <a:pt x="979" y="1516"/>
                    <a:pt x="976" y="1516"/>
                    <a:pt x="973" y="1516"/>
                  </a:cubicBezTo>
                  <a:cubicBezTo>
                    <a:pt x="686" y="1516"/>
                    <a:pt x="438" y="1294"/>
                    <a:pt x="417" y="1008"/>
                  </a:cubicBezTo>
                  <a:cubicBezTo>
                    <a:pt x="393" y="686"/>
                    <a:pt x="647" y="414"/>
                    <a:pt x="964" y="414"/>
                  </a:cubicBezTo>
                  <a:lnTo>
                    <a:pt x="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1" name="Google Shape;4121;p78"/>
          <p:cNvSpPr/>
          <p:nvPr/>
        </p:nvSpPr>
        <p:spPr>
          <a:xfrm>
            <a:off x="2665363" y="1876400"/>
            <a:ext cx="308175" cy="350425"/>
          </a:xfrm>
          <a:custGeom>
            <a:rect b="b" l="l" r="r" t="t"/>
            <a:pathLst>
              <a:path extrusionOk="0" h="14017" w="12327">
                <a:moveTo>
                  <a:pt x="8029" y="966"/>
                </a:moveTo>
                <a:cubicBezTo>
                  <a:pt x="8181" y="966"/>
                  <a:pt x="8335" y="1053"/>
                  <a:pt x="8434" y="1232"/>
                </a:cubicBezTo>
                <a:cubicBezTo>
                  <a:pt x="8436" y="1239"/>
                  <a:pt x="8438" y="1245"/>
                  <a:pt x="8438" y="1254"/>
                </a:cubicBezTo>
                <a:lnTo>
                  <a:pt x="8438" y="2610"/>
                </a:lnTo>
                <a:cubicBezTo>
                  <a:pt x="8419" y="2603"/>
                  <a:pt x="8401" y="2599"/>
                  <a:pt x="8382" y="2590"/>
                </a:cubicBezTo>
                <a:cubicBezTo>
                  <a:pt x="8379" y="2590"/>
                  <a:pt x="8375" y="2588"/>
                  <a:pt x="8373" y="2588"/>
                </a:cubicBezTo>
                <a:cubicBezTo>
                  <a:pt x="8357" y="2581"/>
                  <a:pt x="8342" y="2575"/>
                  <a:pt x="8327" y="2568"/>
                </a:cubicBezTo>
                <a:cubicBezTo>
                  <a:pt x="8325" y="2568"/>
                  <a:pt x="8320" y="2566"/>
                  <a:pt x="8318" y="2566"/>
                </a:cubicBezTo>
                <a:cubicBezTo>
                  <a:pt x="8303" y="2557"/>
                  <a:pt x="8287" y="2549"/>
                  <a:pt x="8272" y="2542"/>
                </a:cubicBezTo>
                <a:cubicBezTo>
                  <a:pt x="8270" y="2538"/>
                  <a:pt x="8265" y="2538"/>
                  <a:pt x="8261" y="2535"/>
                </a:cubicBezTo>
                <a:cubicBezTo>
                  <a:pt x="8244" y="2527"/>
                  <a:pt x="8230" y="2516"/>
                  <a:pt x="8217" y="2509"/>
                </a:cubicBezTo>
                <a:cubicBezTo>
                  <a:pt x="8215" y="2509"/>
                  <a:pt x="8215" y="2505"/>
                  <a:pt x="8211" y="2505"/>
                </a:cubicBezTo>
                <a:cubicBezTo>
                  <a:pt x="8198" y="2498"/>
                  <a:pt x="8184" y="2487"/>
                  <a:pt x="8173" y="2476"/>
                </a:cubicBezTo>
                <a:cubicBezTo>
                  <a:pt x="8171" y="2472"/>
                  <a:pt x="8167" y="2472"/>
                  <a:pt x="8165" y="2470"/>
                </a:cubicBezTo>
                <a:cubicBezTo>
                  <a:pt x="8152" y="2459"/>
                  <a:pt x="8138" y="2448"/>
                  <a:pt x="8127" y="2437"/>
                </a:cubicBezTo>
                <a:lnTo>
                  <a:pt x="8119" y="2428"/>
                </a:lnTo>
                <a:cubicBezTo>
                  <a:pt x="8106" y="2417"/>
                  <a:pt x="8092" y="2404"/>
                  <a:pt x="8081" y="2391"/>
                </a:cubicBezTo>
                <a:lnTo>
                  <a:pt x="8079" y="2389"/>
                </a:lnTo>
                <a:cubicBezTo>
                  <a:pt x="8068" y="2378"/>
                  <a:pt x="8057" y="2362"/>
                  <a:pt x="8046" y="2349"/>
                </a:cubicBezTo>
                <a:cubicBezTo>
                  <a:pt x="8044" y="2347"/>
                  <a:pt x="8044" y="2345"/>
                  <a:pt x="8042" y="2340"/>
                </a:cubicBezTo>
                <a:cubicBezTo>
                  <a:pt x="8031" y="2327"/>
                  <a:pt x="8022" y="2314"/>
                  <a:pt x="8011" y="2301"/>
                </a:cubicBezTo>
                <a:cubicBezTo>
                  <a:pt x="8009" y="2297"/>
                  <a:pt x="8009" y="2294"/>
                  <a:pt x="8007" y="2292"/>
                </a:cubicBezTo>
                <a:cubicBezTo>
                  <a:pt x="7998" y="2279"/>
                  <a:pt x="7987" y="2262"/>
                  <a:pt x="7978" y="2246"/>
                </a:cubicBezTo>
                <a:cubicBezTo>
                  <a:pt x="7978" y="2246"/>
                  <a:pt x="7978" y="2242"/>
                  <a:pt x="7976" y="2242"/>
                </a:cubicBezTo>
                <a:cubicBezTo>
                  <a:pt x="7967" y="2229"/>
                  <a:pt x="7959" y="2213"/>
                  <a:pt x="7954" y="2196"/>
                </a:cubicBezTo>
                <a:cubicBezTo>
                  <a:pt x="7954" y="2194"/>
                  <a:pt x="7952" y="2191"/>
                  <a:pt x="7952" y="2187"/>
                </a:cubicBezTo>
                <a:cubicBezTo>
                  <a:pt x="7943" y="2172"/>
                  <a:pt x="7937" y="2154"/>
                  <a:pt x="7932" y="2139"/>
                </a:cubicBezTo>
                <a:cubicBezTo>
                  <a:pt x="7932" y="2137"/>
                  <a:pt x="7930" y="2130"/>
                  <a:pt x="7930" y="2128"/>
                </a:cubicBezTo>
                <a:cubicBezTo>
                  <a:pt x="7924" y="2110"/>
                  <a:pt x="7919" y="2093"/>
                  <a:pt x="7913" y="2075"/>
                </a:cubicBezTo>
                <a:lnTo>
                  <a:pt x="7913" y="2073"/>
                </a:lnTo>
                <a:cubicBezTo>
                  <a:pt x="7908" y="2056"/>
                  <a:pt x="7904" y="2038"/>
                  <a:pt x="7902" y="2021"/>
                </a:cubicBezTo>
                <a:cubicBezTo>
                  <a:pt x="7902" y="2018"/>
                  <a:pt x="7902" y="2016"/>
                  <a:pt x="7900" y="2010"/>
                </a:cubicBezTo>
                <a:cubicBezTo>
                  <a:pt x="7897" y="1990"/>
                  <a:pt x="7893" y="1975"/>
                  <a:pt x="7891" y="1955"/>
                </a:cubicBezTo>
                <a:lnTo>
                  <a:pt x="7891" y="1944"/>
                </a:lnTo>
                <a:cubicBezTo>
                  <a:pt x="7889" y="1924"/>
                  <a:pt x="7889" y="1905"/>
                  <a:pt x="7889" y="1887"/>
                </a:cubicBezTo>
                <a:lnTo>
                  <a:pt x="7889" y="1745"/>
                </a:lnTo>
                <a:lnTo>
                  <a:pt x="7891" y="1745"/>
                </a:lnTo>
                <a:lnTo>
                  <a:pt x="7891" y="991"/>
                </a:lnTo>
                <a:cubicBezTo>
                  <a:pt x="7935" y="974"/>
                  <a:pt x="7982" y="966"/>
                  <a:pt x="8029" y="966"/>
                </a:cubicBezTo>
                <a:close/>
                <a:moveTo>
                  <a:pt x="4186" y="413"/>
                </a:moveTo>
                <a:cubicBezTo>
                  <a:pt x="4274" y="413"/>
                  <a:pt x="4362" y="422"/>
                  <a:pt x="4449" y="439"/>
                </a:cubicBezTo>
                <a:lnTo>
                  <a:pt x="7481" y="1035"/>
                </a:lnTo>
                <a:lnTo>
                  <a:pt x="7481" y="1734"/>
                </a:lnTo>
                <a:lnTo>
                  <a:pt x="7481" y="1758"/>
                </a:lnTo>
                <a:cubicBezTo>
                  <a:pt x="7475" y="2246"/>
                  <a:pt x="7072" y="2643"/>
                  <a:pt x="6585" y="2643"/>
                </a:cubicBezTo>
                <a:lnTo>
                  <a:pt x="2852" y="2643"/>
                </a:lnTo>
                <a:lnTo>
                  <a:pt x="2852" y="1771"/>
                </a:lnTo>
                <a:cubicBezTo>
                  <a:pt x="2852" y="1418"/>
                  <a:pt x="2984" y="1070"/>
                  <a:pt x="3231" y="818"/>
                </a:cubicBezTo>
                <a:cubicBezTo>
                  <a:pt x="3488" y="554"/>
                  <a:pt x="3831" y="413"/>
                  <a:pt x="4186" y="413"/>
                </a:cubicBezTo>
                <a:close/>
                <a:moveTo>
                  <a:pt x="7663" y="2509"/>
                </a:moveTo>
                <a:cubicBezTo>
                  <a:pt x="7670" y="2520"/>
                  <a:pt x="7678" y="2531"/>
                  <a:pt x="7683" y="2538"/>
                </a:cubicBezTo>
                <a:cubicBezTo>
                  <a:pt x="7687" y="2544"/>
                  <a:pt x="7691" y="2553"/>
                  <a:pt x="7696" y="2557"/>
                </a:cubicBezTo>
                <a:cubicBezTo>
                  <a:pt x="7702" y="2566"/>
                  <a:pt x="7709" y="2577"/>
                  <a:pt x="7718" y="2586"/>
                </a:cubicBezTo>
                <a:cubicBezTo>
                  <a:pt x="7724" y="2590"/>
                  <a:pt x="7729" y="2599"/>
                  <a:pt x="7735" y="2603"/>
                </a:cubicBezTo>
                <a:cubicBezTo>
                  <a:pt x="7744" y="2612"/>
                  <a:pt x="7748" y="2621"/>
                  <a:pt x="7757" y="2632"/>
                </a:cubicBezTo>
                <a:cubicBezTo>
                  <a:pt x="7762" y="2636"/>
                  <a:pt x="7768" y="2645"/>
                  <a:pt x="7773" y="2652"/>
                </a:cubicBezTo>
                <a:cubicBezTo>
                  <a:pt x="7781" y="2658"/>
                  <a:pt x="7788" y="2667"/>
                  <a:pt x="7794" y="2676"/>
                </a:cubicBezTo>
                <a:cubicBezTo>
                  <a:pt x="7801" y="2680"/>
                  <a:pt x="7805" y="2689"/>
                  <a:pt x="7812" y="2695"/>
                </a:cubicBezTo>
                <a:lnTo>
                  <a:pt x="7836" y="2719"/>
                </a:lnTo>
                <a:cubicBezTo>
                  <a:pt x="7843" y="2724"/>
                  <a:pt x="7847" y="2730"/>
                  <a:pt x="7856" y="2735"/>
                </a:cubicBezTo>
                <a:cubicBezTo>
                  <a:pt x="7865" y="2744"/>
                  <a:pt x="7871" y="2752"/>
                  <a:pt x="7880" y="2757"/>
                </a:cubicBezTo>
                <a:cubicBezTo>
                  <a:pt x="7886" y="2763"/>
                  <a:pt x="7893" y="2768"/>
                  <a:pt x="7900" y="2774"/>
                </a:cubicBezTo>
                <a:cubicBezTo>
                  <a:pt x="7908" y="2783"/>
                  <a:pt x="7917" y="2787"/>
                  <a:pt x="7926" y="2796"/>
                </a:cubicBezTo>
                <a:cubicBezTo>
                  <a:pt x="7932" y="2800"/>
                  <a:pt x="7941" y="2807"/>
                  <a:pt x="7946" y="2809"/>
                </a:cubicBezTo>
                <a:cubicBezTo>
                  <a:pt x="7957" y="2818"/>
                  <a:pt x="7965" y="2822"/>
                  <a:pt x="7976" y="2831"/>
                </a:cubicBezTo>
                <a:cubicBezTo>
                  <a:pt x="7981" y="2838"/>
                  <a:pt x="7987" y="2840"/>
                  <a:pt x="7994" y="2844"/>
                </a:cubicBezTo>
                <a:cubicBezTo>
                  <a:pt x="8005" y="2853"/>
                  <a:pt x="8016" y="2862"/>
                  <a:pt x="8031" y="2866"/>
                </a:cubicBezTo>
                <a:cubicBezTo>
                  <a:pt x="8035" y="2871"/>
                  <a:pt x="8042" y="2873"/>
                  <a:pt x="8044" y="2877"/>
                </a:cubicBezTo>
                <a:cubicBezTo>
                  <a:pt x="8077" y="2899"/>
                  <a:pt x="8112" y="2917"/>
                  <a:pt x="8147" y="2936"/>
                </a:cubicBezTo>
                <a:lnTo>
                  <a:pt x="8165" y="2943"/>
                </a:lnTo>
                <a:cubicBezTo>
                  <a:pt x="8178" y="2949"/>
                  <a:pt x="8189" y="2954"/>
                  <a:pt x="8202" y="2960"/>
                </a:cubicBezTo>
                <a:cubicBezTo>
                  <a:pt x="8208" y="2963"/>
                  <a:pt x="8217" y="2965"/>
                  <a:pt x="8222" y="2969"/>
                </a:cubicBezTo>
                <a:cubicBezTo>
                  <a:pt x="8233" y="2974"/>
                  <a:pt x="8246" y="2976"/>
                  <a:pt x="8257" y="2982"/>
                </a:cubicBezTo>
                <a:cubicBezTo>
                  <a:pt x="8265" y="2984"/>
                  <a:pt x="8272" y="2987"/>
                  <a:pt x="8281" y="2989"/>
                </a:cubicBezTo>
                <a:cubicBezTo>
                  <a:pt x="8292" y="2993"/>
                  <a:pt x="8303" y="2998"/>
                  <a:pt x="8316" y="3002"/>
                </a:cubicBezTo>
                <a:cubicBezTo>
                  <a:pt x="8325" y="3004"/>
                  <a:pt x="8331" y="3006"/>
                  <a:pt x="8340" y="3006"/>
                </a:cubicBezTo>
                <a:cubicBezTo>
                  <a:pt x="8351" y="3009"/>
                  <a:pt x="8362" y="3013"/>
                  <a:pt x="8375" y="3015"/>
                </a:cubicBezTo>
                <a:cubicBezTo>
                  <a:pt x="8384" y="3017"/>
                  <a:pt x="8392" y="3017"/>
                  <a:pt x="8401" y="3020"/>
                </a:cubicBezTo>
                <a:cubicBezTo>
                  <a:pt x="8417" y="3024"/>
                  <a:pt x="8430" y="3026"/>
                  <a:pt x="8447" y="3028"/>
                </a:cubicBezTo>
                <a:lnTo>
                  <a:pt x="8447" y="6124"/>
                </a:lnTo>
                <a:cubicBezTo>
                  <a:pt x="8447" y="6402"/>
                  <a:pt x="8314" y="6671"/>
                  <a:pt x="8090" y="6838"/>
                </a:cubicBezTo>
                <a:lnTo>
                  <a:pt x="6706" y="7889"/>
                </a:lnTo>
                <a:cubicBezTo>
                  <a:pt x="6547" y="8010"/>
                  <a:pt x="6356" y="8070"/>
                  <a:pt x="6166" y="8070"/>
                </a:cubicBezTo>
                <a:cubicBezTo>
                  <a:pt x="5975" y="8070"/>
                  <a:pt x="5785" y="8010"/>
                  <a:pt x="5626" y="7889"/>
                </a:cubicBezTo>
                <a:lnTo>
                  <a:pt x="4248" y="6849"/>
                </a:lnTo>
                <a:cubicBezTo>
                  <a:pt x="4027" y="6682"/>
                  <a:pt x="3893" y="6413"/>
                  <a:pt x="3893" y="6135"/>
                </a:cubicBezTo>
                <a:lnTo>
                  <a:pt x="3895" y="3057"/>
                </a:lnTo>
                <a:lnTo>
                  <a:pt x="6579" y="3057"/>
                </a:lnTo>
                <a:cubicBezTo>
                  <a:pt x="6603" y="3057"/>
                  <a:pt x="6631" y="3057"/>
                  <a:pt x="6655" y="3052"/>
                </a:cubicBezTo>
                <a:cubicBezTo>
                  <a:pt x="6664" y="3052"/>
                  <a:pt x="6668" y="3052"/>
                  <a:pt x="6677" y="3050"/>
                </a:cubicBezTo>
                <a:cubicBezTo>
                  <a:pt x="6697" y="3048"/>
                  <a:pt x="6717" y="3048"/>
                  <a:pt x="6736" y="3046"/>
                </a:cubicBezTo>
                <a:cubicBezTo>
                  <a:pt x="6741" y="3046"/>
                  <a:pt x="6750" y="3041"/>
                  <a:pt x="6754" y="3041"/>
                </a:cubicBezTo>
                <a:cubicBezTo>
                  <a:pt x="6776" y="3039"/>
                  <a:pt x="6796" y="3037"/>
                  <a:pt x="6817" y="3030"/>
                </a:cubicBezTo>
                <a:cubicBezTo>
                  <a:pt x="6820" y="3030"/>
                  <a:pt x="6822" y="3030"/>
                  <a:pt x="6828" y="3028"/>
                </a:cubicBezTo>
                <a:cubicBezTo>
                  <a:pt x="7161" y="2965"/>
                  <a:pt x="7451" y="2774"/>
                  <a:pt x="7645" y="2509"/>
                </a:cubicBezTo>
                <a:close/>
                <a:moveTo>
                  <a:pt x="4162" y="0"/>
                </a:moveTo>
                <a:cubicBezTo>
                  <a:pt x="3699" y="0"/>
                  <a:pt x="3251" y="183"/>
                  <a:pt x="2914" y="522"/>
                </a:cubicBezTo>
                <a:cubicBezTo>
                  <a:pt x="2585" y="855"/>
                  <a:pt x="2410" y="1309"/>
                  <a:pt x="2410" y="1777"/>
                </a:cubicBezTo>
                <a:lnTo>
                  <a:pt x="2410" y="3059"/>
                </a:lnTo>
                <a:lnTo>
                  <a:pt x="3477" y="3059"/>
                </a:lnTo>
                <a:lnTo>
                  <a:pt x="3475" y="6137"/>
                </a:lnTo>
                <a:cubicBezTo>
                  <a:pt x="3475" y="6544"/>
                  <a:pt x="3670" y="6936"/>
                  <a:pt x="3992" y="7182"/>
                </a:cubicBezTo>
                <a:lnTo>
                  <a:pt x="4353" y="7456"/>
                </a:lnTo>
                <a:lnTo>
                  <a:pt x="4353" y="8704"/>
                </a:lnTo>
                <a:lnTo>
                  <a:pt x="927" y="9778"/>
                </a:lnTo>
                <a:cubicBezTo>
                  <a:pt x="373" y="9948"/>
                  <a:pt x="0" y="10452"/>
                  <a:pt x="0" y="11033"/>
                </a:cubicBezTo>
                <a:lnTo>
                  <a:pt x="0" y="14014"/>
                </a:lnTo>
                <a:lnTo>
                  <a:pt x="410" y="14014"/>
                </a:lnTo>
                <a:lnTo>
                  <a:pt x="410" y="11033"/>
                </a:lnTo>
                <a:cubicBezTo>
                  <a:pt x="410" y="10636"/>
                  <a:pt x="664" y="10290"/>
                  <a:pt x="1047" y="10176"/>
                </a:cubicBezTo>
                <a:lnTo>
                  <a:pt x="4765" y="9011"/>
                </a:lnTo>
                <a:lnTo>
                  <a:pt x="4765" y="7771"/>
                </a:lnTo>
                <a:lnTo>
                  <a:pt x="5369" y="8229"/>
                </a:lnTo>
                <a:cubicBezTo>
                  <a:pt x="5602" y="8404"/>
                  <a:pt x="5882" y="8492"/>
                  <a:pt x="6160" y="8492"/>
                </a:cubicBezTo>
                <a:cubicBezTo>
                  <a:pt x="6441" y="8492"/>
                  <a:pt x="6719" y="8404"/>
                  <a:pt x="6951" y="8229"/>
                </a:cubicBezTo>
                <a:lnTo>
                  <a:pt x="7558" y="7771"/>
                </a:lnTo>
                <a:lnTo>
                  <a:pt x="7558" y="9011"/>
                </a:lnTo>
                <a:lnTo>
                  <a:pt x="11275" y="10178"/>
                </a:lnTo>
                <a:cubicBezTo>
                  <a:pt x="11656" y="10292"/>
                  <a:pt x="11911" y="10638"/>
                  <a:pt x="11911" y="11035"/>
                </a:cubicBezTo>
                <a:lnTo>
                  <a:pt x="11911" y="14016"/>
                </a:lnTo>
                <a:lnTo>
                  <a:pt x="12322" y="14016"/>
                </a:lnTo>
                <a:lnTo>
                  <a:pt x="12322" y="11035"/>
                </a:lnTo>
                <a:cubicBezTo>
                  <a:pt x="12327" y="10444"/>
                  <a:pt x="11954" y="9940"/>
                  <a:pt x="11398" y="9773"/>
                </a:cubicBezTo>
                <a:lnTo>
                  <a:pt x="7970" y="8700"/>
                </a:lnTo>
                <a:lnTo>
                  <a:pt x="7970" y="7449"/>
                </a:lnTo>
                <a:lnTo>
                  <a:pt x="8327" y="7180"/>
                </a:lnTo>
                <a:cubicBezTo>
                  <a:pt x="8655" y="6934"/>
                  <a:pt x="8846" y="6544"/>
                  <a:pt x="8846" y="6135"/>
                </a:cubicBezTo>
                <a:lnTo>
                  <a:pt x="8846" y="3057"/>
                </a:lnTo>
                <a:lnTo>
                  <a:pt x="8846" y="2643"/>
                </a:lnTo>
                <a:lnTo>
                  <a:pt x="8846" y="1388"/>
                </a:lnTo>
                <a:cubicBezTo>
                  <a:pt x="8846" y="1131"/>
                  <a:pt x="8734" y="882"/>
                  <a:pt x="8528" y="724"/>
                </a:cubicBezTo>
                <a:cubicBezTo>
                  <a:pt x="8377" y="607"/>
                  <a:pt x="8200" y="549"/>
                  <a:pt x="8023" y="549"/>
                </a:cubicBezTo>
                <a:cubicBezTo>
                  <a:pt x="7889" y="549"/>
                  <a:pt x="7755" y="582"/>
                  <a:pt x="7635" y="647"/>
                </a:cubicBezTo>
                <a:lnTo>
                  <a:pt x="4504" y="34"/>
                </a:lnTo>
                <a:cubicBezTo>
                  <a:pt x="4390" y="11"/>
                  <a:pt x="4275" y="0"/>
                  <a:pt x="4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2" name="Google Shape;4122;p78"/>
          <p:cNvGrpSpPr/>
          <p:nvPr/>
        </p:nvGrpSpPr>
        <p:grpSpPr>
          <a:xfrm>
            <a:off x="3328063" y="1876025"/>
            <a:ext cx="308100" cy="350425"/>
            <a:chOff x="3328063" y="1876025"/>
            <a:chExt cx="308100" cy="350425"/>
          </a:xfrm>
        </p:grpSpPr>
        <p:sp>
          <p:nvSpPr>
            <p:cNvPr id="4123" name="Google Shape;4123;p78"/>
            <p:cNvSpPr/>
            <p:nvPr/>
          </p:nvSpPr>
          <p:spPr>
            <a:xfrm>
              <a:off x="3328063" y="1897275"/>
              <a:ext cx="308100" cy="329175"/>
            </a:xfrm>
            <a:custGeom>
              <a:rect b="b" l="l" r="r" t="t"/>
              <a:pathLst>
                <a:path extrusionOk="0" h="13167" w="12324">
                  <a:moveTo>
                    <a:pt x="7813" y="1122"/>
                  </a:moveTo>
                  <a:cubicBezTo>
                    <a:pt x="8154" y="1122"/>
                    <a:pt x="8432" y="1400"/>
                    <a:pt x="8432" y="1742"/>
                  </a:cubicBezTo>
                  <a:lnTo>
                    <a:pt x="8432" y="3286"/>
                  </a:lnTo>
                  <a:lnTo>
                    <a:pt x="8432" y="5284"/>
                  </a:lnTo>
                  <a:cubicBezTo>
                    <a:pt x="8432" y="5565"/>
                    <a:pt x="8297" y="5830"/>
                    <a:pt x="8073" y="6001"/>
                  </a:cubicBezTo>
                  <a:lnTo>
                    <a:pt x="6691" y="7043"/>
                  </a:lnTo>
                  <a:cubicBezTo>
                    <a:pt x="6530" y="7164"/>
                    <a:pt x="6338" y="7224"/>
                    <a:pt x="6147" y="7224"/>
                  </a:cubicBezTo>
                  <a:cubicBezTo>
                    <a:pt x="5955" y="7224"/>
                    <a:pt x="5763" y="7164"/>
                    <a:pt x="5602" y="7043"/>
                  </a:cubicBezTo>
                  <a:lnTo>
                    <a:pt x="4218" y="6003"/>
                  </a:lnTo>
                  <a:cubicBezTo>
                    <a:pt x="3992" y="5836"/>
                    <a:pt x="3859" y="5567"/>
                    <a:pt x="3859" y="5289"/>
                  </a:cubicBezTo>
                  <a:lnTo>
                    <a:pt x="3859" y="3286"/>
                  </a:lnTo>
                  <a:lnTo>
                    <a:pt x="3887" y="3286"/>
                  </a:lnTo>
                  <a:lnTo>
                    <a:pt x="3887" y="1751"/>
                  </a:lnTo>
                  <a:cubicBezTo>
                    <a:pt x="3883" y="1407"/>
                    <a:pt x="4505" y="1122"/>
                    <a:pt x="4505" y="1122"/>
                  </a:cubicBezTo>
                  <a:close/>
                  <a:moveTo>
                    <a:pt x="2656" y="1"/>
                  </a:moveTo>
                  <a:lnTo>
                    <a:pt x="2656" y="2257"/>
                  </a:lnTo>
                  <a:cubicBezTo>
                    <a:pt x="2656" y="2754"/>
                    <a:pt x="3011" y="3175"/>
                    <a:pt x="3477" y="3269"/>
                  </a:cubicBezTo>
                  <a:lnTo>
                    <a:pt x="3477" y="5291"/>
                  </a:lnTo>
                  <a:cubicBezTo>
                    <a:pt x="3477" y="5700"/>
                    <a:pt x="3670" y="6086"/>
                    <a:pt x="3999" y="6334"/>
                  </a:cubicBezTo>
                  <a:lnTo>
                    <a:pt x="4354" y="6601"/>
                  </a:lnTo>
                  <a:lnTo>
                    <a:pt x="4354" y="7860"/>
                  </a:lnTo>
                  <a:lnTo>
                    <a:pt x="930" y="8934"/>
                  </a:lnTo>
                  <a:cubicBezTo>
                    <a:pt x="373" y="9105"/>
                    <a:pt x="1" y="9606"/>
                    <a:pt x="1" y="10187"/>
                  </a:cubicBezTo>
                  <a:lnTo>
                    <a:pt x="1" y="13166"/>
                  </a:lnTo>
                  <a:lnTo>
                    <a:pt x="410" y="13166"/>
                  </a:lnTo>
                  <a:lnTo>
                    <a:pt x="410" y="10187"/>
                  </a:lnTo>
                  <a:cubicBezTo>
                    <a:pt x="410" y="9788"/>
                    <a:pt x="667" y="9444"/>
                    <a:pt x="1050" y="9328"/>
                  </a:cubicBezTo>
                  <a:lnTo>
                    <a:pt x="4765" y="8165"/>
                  </a:lnTo>
                  <a:lnTo>
                    <a:pt x="4765" y="6916"/>
                  </a:lnTo>
                  <a:lnTo>
                    <a:pt x="5370" y="7374"/>
                  </a:lnTo>
                  <a:cubicBezTo>
                    <a:pt x="5602" y="7549"/>
                    <a:pt x="5883" y="7637"/>
                    <a:pt x="6161" y="7637"/>
                  </a:cubicBezTo>
                  <a:cubicBezTo>
                    <a:pt x="6441" y="7637"/>
                    <a:pt x="6719" y="7549"/>
                    <a:pt x="6954" y="7374"/>
                  </a:cubicBezTo>
                  <a:lnTo>
                    <a:pt x="7558" y="6916"/>
                  </a:lnTo>
                  <a:lnTo>
                    <a:pt x="7558" y="8165"/>
                  </a:lnTo>
                  <a:lnTo>
                    <a:pt x="11276" y="9328"/>
                  </a:lnTo>
                  <a:cubicBezTo>
                    <a:pt x="11657" y="9444"/>
                    <a:pt x="11911" y="9788"/>
                    <a:pt x="11911" y="10187"/>
                  </a:cubicBezTo>
                  <a:lnTo>
                    <a:pt x="11911" y="13166"/>
                  </a:lnTo>
                  <a:lnTo>
                    <a:pt x="12323" y="13166"/>
                  </a:lnTo>
                  <a:lnTo>
                    <a:pt x="12323" y="10187"/>
                  </a:lnTo>
                  <a:cubicBezTo>
                    <a:pt x="12323" y="9611"/>
                    <a:pt x="11951" y="9107"/>
                    <a:pt x="11394" y="8940"/>
                  </a:cubicBezTo>
                  <a:lnTo>
                    <a:pt x="7966" y="7867"/>
                  </a:lnTo>
                  <a:lnTo>
                    <a:pt x="7966" y="6607"/>
                  </a:lnTo>
                  <a:lnTo>
                    <a:pt x="8325" y="6336"/>
                  </a:lnTo>
                  <a:cubicBezTo>
                    <a:pt x="8647" y="6093"/>
                    <a:pt x="8842" y="5705"/>
                    <a:pt x="8842" y="5297"/>
                  </a:cubicBezTo>
                  <a:lnTo>
                    <a:pt x="8842" y="3271"/>
                  </a:lnTo>
                  <a:cubicBezTo>
                    <a:pt x="9311" y="3177"/>
                    <a:pt x="9664" y="2756"/>
                    <a:pt x="9664" y="2259"/>
                  </a:cubicBezTo>
                  <a:lnTo>
                    <a:pt x="9664" y="1"/>
                  </a:lnTo>
                  <a:lnTo>
                    <a:pt x="9254" y="1"/>
                  </a:lnTo>
                  <a:lnTo>
                    <a:pt x="9254" y="2248"/>
                  </a:lnTo>
                  <a:cubicBezTo>
                    <a:pt x="9254" y="2515"/>
                    <a:pt x="9081" y="2743"/>
                    <a:pt x="8842" y="2829"/>
                  </a:cubicBezTo>
                  <a:lnTo>
                    <a:pt x="8842" y="1744"/>
                  </a:lnTo>
                  <a:cubicBezTo>
                    <a:pt x="8842" y="1175"/>
                    <a:pt x="8380" y="712"/>
                    <a:pt x="7810" y="712"/>
                  </a:cubicBezTo>
                  <a:lnTo>
                    <a:pt x="4507" y="712"/>
                  </a:lnTo>
                  <a:cubicBezTo>
                    <a:pt x="3942" y="712"/>
                    <a:pt x="3477" y="1172"/>
                    <a:pt x="3477" y="1738"/>
                  </a:cubicBezTo>
                  <a:lnTo>
                    <a:pt x="3477" y="2829"/>
                  </a:lnTo>
                  <a:cubicBezTo>
                    <a:pt x="3241" y="2743"/>
                    <a:pt x="3068" y="2513"/>
                    <a:pt x="3068" y="2246"/>
                  </a:cubicBezTo>
                  <a:lnTo>
                    <a:pt x="3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3497838" y="1876025"/>
              <a:ext cx="10275" cy="10325"/>
            </a:xfrm>
            <a:custGeom>
              <a:rect b="b" l="l" r="r" t="t"/>
              <a:pathLst>
                <a:path extrusionOk="0" h="413" w="411">
                  <a:moveTo>
                    <a:pt x="1" y="1"/>
                  </a:moveTo>
                  <a:lnTo>
                    <a:pt x="1"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3518388" y="1876025"/>
              <a:ext cx="10250" cy="10325"/>
            </a:xfrm>
            <a:custGeom>
              <a:rect b="b" l="l" r="r" t="t"/>
              <a:pathLst>
                <a:path extrusionOk="0" h="413" w="410">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3538913" y="1876025"/>
              <a:ext cx="10275" cy="10325"/>
            </a:xfrm>
            <a:custGeom>
              <a:rect b="b" l="l" r="r" t="t"/>
              <a:pathLst>
                <a:path extrusionOk="0" h="413" w="411">
                  <a:moveTo>
                    <a:pt x="1" y="1"/>
                  </a:moveTo>
                  <a:lnTo>
                    <a:pt x="1"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3559463" y="1876025"/>
              <a:ext cx="10250" cy="10325"/>
            </a:xfrm>
            <a:custGeom>
              <a:rect b="b" l="l" r="r" t="t"/>
              <a:pathLst>
                <a:path extrusionOk="0" h="413" w="410">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3476588" y="18760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3414988" y="1876025"/>
              <a:ext cx="10325" cy="10325"/>
            </a:xfrm>
            <a:custGeom>
              <a:rect b="b" l="l" r="r" t="t"/>
              <a:pathLst>
                <a:path extrusionOk="0" h="413" w="413">
                  <a:moveTo>
                    <a:pt x="0" y="1"/>
                  </a:moveTo>
                  <a:lnTo>
                    <a:pt x="0" y="412"/>
                  </a:lnTo>
                  <a:lnTo>
                    <a:pt x="412" y="41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3394438" y="18760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3456063" y="1876025"/>
              <a:ext cx="10325" cy="10325"/>
            </a:xfrm>
            <a:custGeom>
              <a:rect b="b" l="l" r="r" t="t"/>
              <a:pathLst>
                <a:path extrusionOk="0" h="413" w="413">
                  <a:moveTo>
                    <a:pt x="0" y="1"/>
                  </a:moveTo>
                  <a:lnTo>
                    <a:pt x="0" y="412"/>
                  </a:lnTo>
                  <a:lnTo>
                    <a:pt x="412" y="41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3435513" y="18760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3" name="Google Shape;4133;p78"/>
          <p:cNvSpPr/>
          <p:nvPr/>
        </p:nvSpPr>
        <p:spPr>
          <a:xfrm>
            <a:off x="4008813" y="1876400"/>
            <a:ext cx="308075" cy="350525"/>
          </a:xfrm>
          <a:custGeom>
            <a:rect b="b" l="l" r="r" t="t"/>
            <a:pathLst>
              <a:path extrusionOk="0" h="14021" w="12323">
                <a:moveTo>
                  <a:pt x="8228" y="411"/>
                </a:moveTo>
                <a:cubicBezTo>
                  <a:pt x="8342" y="411"/>
                  <a:pt x="8436" y="505"/>
                  <a:pt x="8436" y="619"/>
                </a:cubicBezTo>
                <a:lnTo>
                  <a:pt x="8436" y="2424"/>
                </a:lnTo>
                <a:lnTo>
                  <a:pt x="8250" y="2290"/>
                </a:lnTo>
                <a:cubicBezTo>
                  <a:pt x="7989" y="2104"/>
                  <a:pt x="7685" y="1887"/>
                  <a:pt x="7488" y="1747"/>
                </a:cubicBezTo>
                <a:cubicBezTo>
                  <a:pt x="7851" y="1388"/>
                  <a:pt x="8073" y="919"/>
                  <a:pt x="8121" y="411"/>
                </a:cubicBezTo>
                <a:close/>
                <a:moveTo>
                  <a:pt x="7694" y="411"/>
                </a:moveTo>
                <a:cubicBezTo>
                  <a:pt x="7615" y="1070"/>
                  <a:pt x="7168" y="1626"/>
                  <a:pt x="6554" y="1852"/>
                </a:cubicBezTo>
                <a:cubicBezTo>
                  <a:pt x="6552" y="1852"/>
                  <a:pt x="6550" y="1854"/>
                  <a:pt x="6544" y="1854"/>
                </a:cubicBezTo>
                <a:cubicBezTo>
                  <a:pt x="6526" y="1859"/>
                  <a:pt x="6508" y="1867"/>
                  <a:pt x="6489" y="1874"/>
                </a:cubicBezTo>
                <a:cubicBezTo>
                  <a:pt x="6484" y="1876"/>
                  <a:pt x="6482" y="1876"/>
                  <a:pt x="6476" y="1878"/>
                </a:cubicBezTo>
                <a:cubicBezTo>
                  <a:pt x="6454" y="1885"/>
                  <a:pt x="6432" y="1891"/>
                  <a:pt x="6410" y="1898"/>
                </a:cubicBezTo>
                <a:cubicBezTo>
                  <a:pt x="6408" y="1898"/>
                  <a:pt x="6405" y="1898"/>
                  <a:pt x="6401" y="1900"/>
                </a:cubicBezTo>
                <a:cubicBezTo>
                  <a:pt x="6384" y="1907"/>
                  <a:pt x="6364" y="1911"/>
                  <a:pt x="6344" y="1913"/>
                </a:cubicBezTo>
                <a:cubicBezTo>
                  <a:pt x="6335" y="1915"/>
                  <a:pt x="6331" y="1915"/>
                  <a:pt x="6322" y="1920"/>
                </a:cubicBezTo>
                <a:cubicBezTo>
                  <a:pt x="6305" y="1922"/>
                  <a:pt x="6292" y="1924"/>
                  <a:pt x="6276" y="1929"/>
                </a:cubicBezTo>
                <a:cubicBezTo>
                  <a:pt x="6270" y="1929"/>
                  <a:pt x="6263" y="1931"/>
                  <a:pt x="6257" y="1931"/>
                </a:cubicBezTo>
                <a:cubicBezTo>
                  <a:pt x="6235" y="1933"/>
                  <a:pt x="6213" y="1937"/>
                  <a:pt x="6191" y="1942"/>
                </a:cubicBezTo>
                <a:lnTo>
                  <a:pt x="3580" y="2297"/>
                </a:lnTo>
                <a:lnTo>
                  <a:pt x="3450" y="2314"/>
                </a:lnTo>
                <a:lnTo>
                  <a:pt x="3450" y="2319"/>
                </a:lnTo>
                <a:cubicBezTo>
                  <a:pt x="3310" y="2358"/>
                  <a:pt x="3168" y="2428"/>
                  <a:pt x="3039" y="2524"/>
                </a:cubicBezTo>
                <a:lnTo>
                  <a:pt x="3039" y="1863"/>
                </a:lnTo>
                <a:cubicBezTo>
                  <a:pt x="3047" y="1066"/>
                  <a:pt x="3696" y="413"/>
                  <a:pt x="4493" y="411"/>
                </a:cubicBezTo>
                <a:close/>
                <a:moveTo>
                  <a:pt x="7152" y="2021"/>
                </a:moveTo>
                <a:lnTo>
                  <a:pt x="8434" y="2936"/>
                </a:lnTo>
                <a:lnTo>
                  <a:pt x="8434" y="6137"/>
                </a:lnTo>
                <a:cubicBezTo>
                  <a:pt x="8434" y="6415"/>
                  <a:pt x="8300" y="6682"/>
                  <a:pt x="8077" y="6851"/>
                </a:cubicBezTo>
                <a:lnTo>
                  <a:pt x="6701" y="7891"/>
                </a:lnTo>
                <a:cubicBezTo>
                  <a:pt x="6541" y="8012"/>
                  <a:pt x="6351" y="8072"/>
                  <a:pt x="6160" y="8072"/>
                </a:cubicBezTo>
                <a:cubicBezTo>
                  <a:pt x="5970" y="8072"/>
                  <a:pt x="5780" y="8012"/>
                  <a:pt x="5621" y="7891"/>
                </a:cubicBezTo>
                <a:lnTo>
                  <a:pt x="4243" y="6851"/>
                </a:lnTo>
                <a:cubicBezTo>
                  <a:pt x="4022" y="6684"/>
                  <a:pt x="3888" y="6415"/>
                  <a:pt x="3888" y="6137"/>
                </a:cubicBezTo>
                <a:lnTo>
                  <a:pt x="3893" y="2676"/>
                </a:lnTo>
                <a:lnTo>
                  <a:pt x="6259" y="2356"/>
                </a:lnTo>
                <a:cubicBezTo>
                  <a:pt x="6283" y="2351"/>
                  <a:pt x="6309" y="2347"/>
                  <a:pt x="6333" y="2345"/>
                </a:cubicBezTo>
                <a:cubicBezTo>
                  <a:pt x="6344" y="2340"/>
                  <a:pt x="6355" y="2340"/>
                  <a:pt x="6366" y="2338"/>
                </a:cubicBezTo>
                <a:cubicBezTo>
                  <a:pt x="6392" y="2332"/>
                  <a:pt x="6423" y="2327"/>
                  <a:pt x="6451" y="2323"/>
                </a:cubicBezTo>
                <a:cubicBezTo>
                  <a:pt x="6456" y="2323"/>
                  <a:pt x="6462" y="2319"/>
                  <a:pt x="6467" y="2319"/>
                </a:cubicBezTo>
                <a:cubicBezTo>
                  <a:pt x="6495" y="2314"/>
                  <a:pt x="6526" y="2305"/>
                  <a:pt x="6552" y="2297"/>
                </a:cubicBezTo>
                <a:lnTo>
                  <a:pt x="6572" y="2292"/>
                </a:lnTo>
                <a:cubicBezTo>
                  <a:pt x="6592" y="2286"/>
                  <a:pt x="6609" y="2281"/>
                  <a:pt x="6629" y="2273"/>
                </a:cubicBezTo>
                <a:cubicBezTo>
                  <a:pt x="6638" y="2270"/>
                  <a:pt x="6646" y="2268"/>
                  <a:pt x="6651" y="2264"/>
                </a:cubicBezTo>
                <a:cubicBezTo>
                  <a:pt x="6828" y="2207"/>
                  <a:pt x="6997" y="2126"/>
                  <a:pt x="7152" y="2021"/>
                </a:cubicBezTo>
                <a:close/>
                <a:moveTo>
                  <a:pt x="4491" y="1"/>
                </a:moveTo>
                <a:cubicBezTo>
                  <a:pt x="3464" y="1"/>
                  <a:pt x="2629" y="833"/>
                  <a:pt x="2629" y="1863"/>
                </a:cubicBezTo>
                <a:lnTo>
                  <a:pt x="2629" y="3368"/>
                </a:lnTo>
                <a:lnTo>
                  <a:pt x="3060" y="3368"/>
                </a:lnTo>
                <a:cubicBezTo>
                  <a:pt x="3060" y="3092"/>
                  <a:pt x="3231" y="2844"/>
                  <a:pt x="3477" y="2744"/>
                </a:cubicBezTo>
                <a:lnTo>
                  <a:pt x="3477" y="2744"/>
                </a:lnTo>
                <a:lnTo>
                  <a:pt x="3472" y="6128"/>
                </a:lnTo>
                <a:cubicBezTo>
                  <a:pt x="3472" y="6535"/>
                  <a:pt x="3667" y="6928"/>
                  <a:pt x="3991" y="7175"/>
                </a:cubicBezTo>
                <a:lnTo>
                  <a:pt x="4353" y="7449"/>
                </a:lnTo>
                <a:lnTo>
                  <a:pt x="4353" y="8713"/>
                </a:lnTo>
                <a:lnTo>
                  <a:pt x="929" y="9786"/>
                </a:lnTo>
                <a:cubicBezTo>
                  <a:pt x="373" y="9957"/>
                  <a:pt x="0" y="10461"/>
                  <a:pt x="0" y="11042"/>
                </a:cubicBezTo>
                <a:lnTo>
                  <a:pt x="0" y="14021"/>
                </a:lnTo>
                <a:lnTo>
                  <a:pt x="410" y="14021"/>
                </a:lnTo>
                <a:lnTo>
                  <a:pt x="410" y="11037"/>
                </a:lnTo>
                <a:cubicBezTo>
                  <a:pt x="410" y="10641"/>
                  <a:pt x="666" y="10297"/>
                  <a:pt x="1049" y="10181"/>
                </a:cubicBezTo>
                <a:lnTo>
                  <a:pt x="4765" y="9017"/>
                </a:lnTo>
                <a:lnTo>
                  <a:pt x="4765" y="7769"/>
                </a:lnTo>
                <a:lnTo>
                  <a:pt x="5369" y="8227"/>
                </a:lnTo>
                <a:cubicBezTo>
                  <a:pt x="5602" y="8402"/>
                  <a:pt x="5882" y="8489"/>
                  <a:pt x="6160" y="8489"/>
                </a:cubicBezTo>
                <a:cubicBezTo>
                  <a:pt x="6441" y="8489"/>
                  <a:pt x="6719" y="8402"/>
                  <a:pt x="6953" y="8227"/>
                </a:cubicBezTo>
                <a:lnTo>
                  <a:pt x="7558" y="7769"/>
                </a:lnTo>
                <a:lnTo>
                  <a:pt x="7558" y="9017"/>
                </a:lnTo>
                <a:lnTo>
                  <a:pt x="11251" y="10181"/>
                </a:lnTo>
                <a:cubicBezTo>
                  <a:pt x="11630" y="10297"/>
                  <a:pt x="11884" y="10641"/>
                  <a:pt x="11884" y="11037"/>
                </a:cubicBezTo>
                <a:lnTo>
                  <a:pt x="11884" y="14021"/>
                </a:lnTo>
                <a:lnTo>
                  <a:pt x="12322" y="14021"/>
                </a:lnTo>
                <a:lnTo>
                  <a:pt x="12322" y="11037"/>
                </a:lnTo>
                <a:cubicBezTo>
                  <a:pt x="12322" y="10457"/>
                  <a:pt x="11950" y="9953"/>
                  <a:pt x="11396" y="9786"/>
                </a:cubicBezTo>
                <a:lnTo>
                  <a:pt x="7967" y="8713"/>
                </a:lnTo>
                <a:lnTo>
                  <a:pt x="7967" y="7451"/>
                </a:lnTo>
                <a:lnTo>
                  <a:pt x="8327" y="7180"/>
                </a:lnTo>
                <a:cubicBezTo>
                  <a:pt x="8651" y="6936"/>
                  <a:pt x="8844" y="6546"/>
                  <a:pt x="8844" y="6141"/>
                </a:cubicBezTo>
                <a:lnTo>
                  <a:pt x="8844" y="3221"/>
                </a:lnTo>
                <a:lnTo>
                  <a:pt x="8844" y="2711"/>
                </a:lnTo>
                <a:lnTo>
                  <a:pt x="8844" y="619"/>
                </a:lnTo>
                <a:cubicBezTo>
                  <a:pt x="8844" y="277"/>
                  <a:pt x="8565" y="1"/>
                  <a:pt x="8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4" name="Google Shape;4134;p78"/>
          <p:cNvGrpSpPr/>
          <p:nvPr/>
        </p:nvGrpSpPr>
        <p:grpSpPr>
          <a:xfrm>
            <a:off x="4724588" y="1877125"/>
            <a:ext cx="350525" cy="347125"/>
            <a:chOff x="4724588" y="1877125"/>
            <a:chExt cx="350525" cy="347125"/>
          </a:xfrm>
        </p:grpSpPr>
        <p:sp>
          <p:nvSpPr>
            <p:cNvPr id="4135" name="Google Shape;4135;p78"/>
            <p:cNvSpPr/>
            <p:nvPr/>
          </p:nvSpPr>
          <p:spPr>
            <a:xfrm>
              <a:off x="4724588" y="1877125"/>
              <a:ext cx="350525" cy="347125"/>
            </a:xfrm>
            <a:custGeom>
              <a:rect b="b" l="l" r="r" t="t"/>
              <a:pathLst>
                <a:path extrusionOk="0" h="13885" w="14021">
                  <a:moveTo>
                    <a:pt x="7289" y="412"/>
                  </a:moveTo>
                  <a:cubicBezTo>
                    <a:pt x="8344" y="412"/>
                    <a:pt x="9291" y="997"/>
                    <a:pt x="9764" y="1943"/>
                  </a:cubicBezTo>
                  <a:lnTo>
                    <a:pt x="9823" y="2055"/>
                  </a:lnTo>
                  <a:lnTo>
                    <a:pt x="12448" y="2055"/>
                  </a:lnTo>
                  <a:cubicBezTo>
                    <a:pt x="12787" y="2055"/>
                    <a:pt x="13063" y="2331"/>
                    <a:pt x="13063" y="2671"/>
                  </a:cubicBezTo>
                  <a:lnTo>
                    <a:pt x="13063" y="3286"/>
                  </a:lnTo>
                  <a:lnTo>
                    <a:pt x="1098" y="3286"/>
                  </a:lnTo>
                  <a:lnTo>
                    <a:pt x="1098" y="2671"/>
                  </a:lnTo>
                  <a:lnTo>
                    <a:pt x="1096" y="2671"/>
                  </a:lnTo>
                  <a:cubicBezTo>
                    <a:pt x="1096" y="2331"/>
                    <a:pt x="1372" y="2055"/>
                    <a:pt x="1711" y="2055"/>
                  </a:cubicBezTo>
                  <a:lnTo>
                    <a:pt x="4323" y="2055"/>
                  </a:lnTo>
                  <a:lnTo>
                    <a:pt x="4382" y="1943"/>
                  </a:lnTo>
                  <a:cubicBezTo>
                    <a:pt x="4853" y="997"/>
                    <a:pt x="5801" y="412"/>
                    <a:pt x="6857" y="412"/>
                  </a:cubicBezTo>
                  <a:close/>
                  <a:moveTo>
                    <a:pt x="13609" y="3724"/>
                  </a:moveTo>
                  <a:lnTo>
                    <a:pt x="13609" y="4163"/>
                  </a:lnTo>
                  <a:lnTo>
                    <a:pt x="548" y="4163"/>
                  </a:lnTo>
                  <a:lnTo>
                    <a:pt x="548" y="3724"/>
                  </a:lnTo>
                  <a:close/>
                  <a:moveTo>
                    <a:pt x="6215" y="5560"/>
                  </a:moveTo>
                  <a:lnTo>
                    <a:pt x="6215" y="5970"/>
                  </a:lnTo>
                  <a:lnTo>
                    <a:pt x="2875" y="5970"/>
                  </a:lnTo>
                  <a:lnTo>
                    <a:pt x="2875" y="5560"/>
                  </a:lnTo>
                  <a:close/>
                  <a:moveTo>
                    <a:pt x="1096" y="6053"/>
                  </a:moveTo>
                  <a:lnTo>
                    <a:pt x="548" y="6601"/>
                  </a:lnTo>
                  <a:lnTo>
                    <a:pt x="548" y="6053"/>
                  </a:lnTo>
                  <a:close/>
                  <a:moveTo>
                    <a:pt x="1370" y="6360"/>
                  </a:moveTo>
                  <a:lnTo>
                    <a:pt x="1370" y="6835"/>
                  </a:lnTo>
                  <a:lnTo>
                    <a:pt x="548" y="7657"/>
                  </a:lnTo>
                  <a:lnTo>
                    <a:pt x="548" y="7181"/>
                  </a:lnTo>
                  <a:lnTo>
                    <a:pt x="1370" y="6360"/>
                  </a:lnTo>
                  <a:close/>
                  <a:moveTo>
                    <a:pt x="1370" y="7422"/>
                  </a:moveTo>
                  <a:lnTo>
                    <a:pt x="1370" y="7898"/>
                  </a:lnTo>
                  <a:lnTo>
                    <a:pt x="548" y="8719"/>
                  </a:lnTo>
                  <a:lnTo>
                    <a:pt x="548" y="8244"/>
                  </a:lnTo>
                  <a:lnTo>
                    <a:pt x="1370" y="7422"/>
                  </a:lnTo>
                  <a:close/>
                  <a:moveTo>
                    <a:pt x="1370" y="8485"/>
                  </a:moveTo>
                  <a:lnTo>
                    <a:pt x="1370" y="8960"/>
                  </a:lnTo>
                  <a:lnTo>
                    <a:pt x="548" y="9781"/>
                  </a:lnTo>
                  <a:lnTo>
                    <a:pt x="548" y="9306"/>
                  </a:lnTo>
                  <a:lnTo>
                    <a:pt x="1370" y="8485"/>
                  </a:lnTo>
                  <a:close/>
                  <a:moveTo>
                    <a:pt x="1370" y="9547"/>
                  </a:moveTo>
                  <a:lnTo>
                    <a:pt x="1370" y="10022"/>
                  </a:lnTo>
                  <a:lnTo>
                    <a:pt x="548" y="10844"/>
                  </a:lnTo>
                  <a:lnTo>
                    <a:pt x="548" y="10369"/>
                  </a:lnTo>
                  <a:lnTo>
                    <a:pt x="1370" y="9547"/>
                  </a:lnTo>
                  <a:close/>
                  <a:moveTo>
                    <a:pt x="1370" y="10612"/>
                  </a:moveTo>
                  <a:lnTo>
                    <a:pt x="1370" y="11146"/>
                  </a:lnTo>
                  <a:lnTo>
                    <a:pt x="835" y="11146"/>
                  </a:lnTo>
                  <a:lnTo>
                    <a:pt x="1370" y="10612"/>
                  </a:lnTo>
                  <a:close/>
                  <a:moveTo>
                    <a:pt x="6215" y="6382"/>
                  </a:moveTo>
                  <a:lnTo>
                    <a:pt x="6215" y="12651"/>
                  </a:lnTo>
                  <a:lnTo>
                    <a:pt x="2875" y="12651"/>
                  </a:lnTo>
                  <a:lnTo>
                    <a:pt x="2875" y="6382"/>
                  </a:lnTo>
                  <a:close/>
                  <a:moveTo>
                    <a:pt x="13061" y="4574"/>
                  </a:moveTo>
                  <a:lnTo>
                    <a:pt x="13061" y="12651"/>
                  </a:lnTo>
                  <a:lnTo>
                    <a:pt x="6627" y="12651"/>
                  </a:lnTo>
                  <a:lnTo>
                    <a:pt x="6627" y="6386"/>
                  </a:lnTo>
                  <a:lnTo>
                    <a:pt x="6627" y="5148"/>
                  </a:lnTo>
                  <a:lnTo>
                    <a:pt x="2465" y="5148"/>
                  </a:lnTo>
                  <a:lnTo>
                    <a:pt x="2465" y="6386"/>
                  </a:lnTo>
                  <a:lnTo>
                    <a:pt x="2465" y="12651"/>
                  </a:lnTo>
                  <a:lnTo>
                    <a:pt x="1096" y="12651"/>
                  </a:lnTo>
                  <a:lnTo>
                    <a:pt x="1096" y="11556"/>
                  </a:lnTo>
                  <a:lnTo>
                    <a:pt x="1944" y="11556"/>
                  </a:lnTo>
                  <a:lnTo>
                    <a:pt x="1944" y="11146"/>
                  </a:lnTo>
                  <a:lnTo>
                    <a:pt x="1779" y="11146"/>
                  </a:lnTo>
                  <a:lnTo>
                    <a:pt x="1779" y="6053"/>
                  </a:lnTo>
                  <a:lnTo>
                    <a:pt x="1944" y="6053"/>
                  </a:lnTo>
                  <a:lnTo>
                    <a:pt x="1944" y="5641"/>
                  </a:lnTo>
                  <a:lnTo>
                    <a:pt x="1096" y="5641"/>
                  </a:lnTo>
                  <a:lnTo>
                    <a:pt x="1096" y="4574"/>
                  </a:lnTo>
                  <a:close/>
                  <a:moveTo>
                    <a:pt x="13609" y="13063"/>
                  </a:moveTo>
                  <a:lnTo>
                    <a:pt x="13609" y="13473"/>
                  </a:lnTo>
                  <a:lnTo>
                    <a:pt x="548" y="13473"/>
                  </a:lnTo>
                  <a:lnTo>
                    <a:pt x="548" y="13063"/>
                  </a:lnTo>
                  <a:close/>
                  <a:moveTo>
                    <a:pt x="6859" y="0"/>
                  </a:moveTo>
                  <a:cubicBezTo>
                    <a:pt x="6266" y="0"/>
                    <a:pt x="5687" y="165"/>
                    <a:pt x="5181" y="474"/>
                  </a:cubicBezTo>
                  <a:cubicBezTo>
                    <a:pt x="4712" y="763"/>
                    <a:pt x="4329" y="1164"/>
                    <a:pt x="4064" y="1643"/>
                  </a:cubicBezTo>
                  <a:lnTo>
                    <a:pt x="1714" y="1643"/>
                  </a:lnTo>
                  <a:cubicBezTo>
                    <a:pt x="1144" y="1643"/>
                    <a:pt x="682" y="2108"/>
                    <a:pt x="682" y="2677"/>
                  </a:cubicBezTo>
                  <a:lnTo>
                    <a:pt x="682" y="3315"/>
                  </a:lnTo>
                  <a:lnTo>
                    <a:pt x="134" y="3315"/>
                  </a:lnTo>
                  <a:lnTo>
                    <a:pt x="134" y="4574"/>
                  </a:lnTo>
                  <a:lnTo>
                    <a:pt x="682" y="4574"/>
                  </a:lnTo>
                  <a:lnTo>
                    <a:pt x="682" y="5641"/>
                  </a:lnTo>
                  <a:lnTo>
                    <a:pt x="0" y="5641"/>
                  </a:lnTo>
                  <a:lnTo>
                    <a:pt x="0" y="6053"/>
                  </a:lnTo>
                  <a:lnTo>
                    <a:pt x="136" y="6053"/>
                  </a:lnTo>
                  <a:lnTo>
                    <a:pt x="136" y="11146"/>
                  </a:lnTo>
                  <a:lnTo>
                    <a:pt x="0" y="11146"/>
                  </a:lnTo>
                  <a:lnTo>
                    <a:pt x="0" y="11556"/>
                  </a:lnTo>
                  <a:lnTo>
                    <a:pt x="684" y="11556"/>
                  </a:lnTo>
                  <a:lnTo>
                    <a:pt x="684" y="12651"/>
                  </a:lnTo>
                  <a:lnTo>
                    <a:pt x="136" y="12651"/>
                  </a:lnTo>
                  <a:lnTo>
                    <a:pt x="136" y="13884"/>
                  </a:lnTo>
                  <a:lnTo>
                    <a:pt x="14020" y="13884"/>
                  </a:lnTo>
                  <a:lnTo>
                    <a:pt x="14020" y="12651"/>
                  </a:lnTo>
                  <a:lnTo>
                    <a:pt x="13473" y="12651"/>
                  </a:lnTo>
                  <a:lnTo>
                    <a:pt x="13473" y="4574"/>
                  </a:lnTo>
                  <a:lnTo>
                    <a:pt x="14020" y="4574"/>
                  </a:lnTo>
                  <a:lnTo>
                    <a:pt x="14020" y="3286"/>
                  </a:lnTo>
                  <a:lnTo>
                    <a:pt x="13473" y="3286"/>
                  </a:lnTo>
                  <a:lnTo>
                    <a:pt x="13473" y="2677"/>
                  </a:lnTo>
                  <a:cubicBezTo>
                    <a:pt x="13473" y="2108"/>
                    <a:pt x="13010" y="1643"/>
                    <a:pt x="12441" y="1643"/>
                  </a:cubicBezTo>
                  <a:lnTo>
                    <a:pt x="10090" y="1643"/>
                  </a:lnTo>
                  <a:cubicBezTo>
                    <a:pt x="9825" y="1164"/>
                    <a:pt x="9442" y="763"/>
                    <a:pt x="8973" y="474"/>
                  </a:cubicBezTo>
                  <a:cubicBezTo>
                    <a:pt x="8469" y="165"/>
                    <a:pt x="7889" y="0"/>
                    <a:pt x="7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4900488" y="2005825"/>
              <a:ext cx="140400" cy="121225"/>
            </a:xfrm>
            <a:custGeom>
              <a:rect b="b" l="l" r="r" t="t"/>
              <a:pathLst>
                <a:path extrusionOk="0" h="4849" w="5616">
                  <a:moveTo>
                    <a:pt x="5203" y="412"/>
                  </a:moveTo>
                  <a:lnTo>
                    <a:pt x="5203" y="822"/>
                  </a:lnTo>
                  <a:lnTo>
                    <a:pt x="413" y="822"/>
                  </a:lnTo>
                  <a:lnTo>
                    <a:pt x="413" y="412"/>
                  </a:lnTo>
                  <a:close/>
                  <a:moveTo>
                    <a:pt x="5203" y="1234"/>
                  </a:moveTo>
                  <a:lnTo>
                    <a:pt x="5203" y="4436"/>
                  </a:lnTo>
                  <a:lnTo>
                    <a:pt x="413" y="4436"/>
                  </a:lnTo>
                  <a:lnTo>
                    <a:pt x="413" y="1234"/>
                  </a:lnTo>
                  <a:close/>
                  <a:moveTo>
                    <a:pt x="1" y="0"/>
                  </a:moveTo>
                  <a:lnTo>
                    <a:pt x="1" y="1242"/>
                  </a:lnTo>
                  <a:lnTo>
                    <a:pt x="1" y="4848"/>
                  </a:lnTo>
                  <a:lnTo>
                    <a:pt x="5615" y="4848"/>
                  </a:lnTo>
                  <a:lnTo>
                    <a:pt x="5615" y="1242"/>
                  </a:lnTo>
                  <a:lnTo>
                    <a:pt x="5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5006638" y="2137250"/>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4964188" y="2137250"/>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4985388" y="2137250"/>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5027813" y="2137250"/>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4899838" y="2137250"/>
              <a:ext cx="10275" cy="10325"/>
            </a:xfrm>
            <a:custGeom>
              <a:rect b="b" l="l" r="r" t="t"/>
              <a:pathLst>
                <a:path extrusionOk="0" h="413" w="411">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4942938" y="2137250"/>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4921038" y="2137250"/>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4813363" y="2057400"/>
              <a:ext cx="49300" cy="49275"/>
            </a:xfrm>
            <a:custGeom>
              <a:rect b="b" l="l" r="r" t="t"/>
              <a:pathLst>
                <a:path extrusionOk="0" h="1971" w="1972">
                  <a:moveTo>
                    <a:pt x="1678" y="1"/>
                  </a:moveTo>
                  <a:lnTo>
                    <a:pt x="0" y="1679"/>
                  </a:lnTo>
                  <a:lnTo>
                    <a:pt x="294" y="1970"/>
                  </a:lnTo>
                  <a:lnTo>
                    <a:pt x="1972" y="292"/>
                  </a:lnTo>
                  <a:lnTo>
                    <a:pt x="16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4813413" y="2092525"/>
              <a:ext cx="49250" cy="49250"/>
            </a:xfrm>
            <a:custGeom>
              <a:rect b="b" l="l" r="r" t="t"/>
              <a:pathLst>
                <a:path extrusionOk="0" h="1970" w="1970">
                  <a:moveTo>
                    <a:pt x="1679" y="0"/>
                  </a:moveTo>
                  <a:lnTo>
                    <a:pt x="1" y="1678"/>
                  </a:lnTo>
                  <a:lnTo>
                    <a:pt x="292" y="1969"/>
                  </a:lnTo>
                  <a:lnTo>
                    <a:pt x="1970" y="291"/>
                  </a:lnTo>
                  <a:lnTo>
                    <a:pt x="1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4876563" y="1907250"/>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4917638" y="1907250"/>
              <a:ext cx="8900" cy="10325"/>
            </a:xfrm>
            <a:custGeom>
              <a:rect b="b" l="l" r="r" t="t"/>
              <a:pathLst>
                <a:path extrusionOk="0" h="413" w="356">
                  <a:moveTo>
                    <a:pt x="0" y="0"/>
                  </a:moveTo>
                  <a:lnTo>
                    <a:pt x="0" y="412"/>
                  </a:lnTo>
                  <a:lnTo>
                    <a:pt x="355" y="412"/>
                  </a:lnTo>
                  <a:lnTo>
                    <a:pt x="3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4897088" y="1907250"/>
              <a:ext cx="10275" cy="10325"/>
            </a:xfrm>
            <a:custGeom>
              <a:rect b="b" l="l" r="r" t="t"/>
              <a:pathLst>
                <a:path extrusionOk="0" h="413"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78"/>
          <p:cNvGrpSpPr/>
          <p:nvPr/>
        </p:nvGrpSpPr>
        <p:grpSpPr>
          <a:xfrm>
            <a:off x="5469113" y="1945150"/>
            <a:ext cx="350850" cy="251725"/>
            <a:chOff x="5469113" y="1945150"/>
            <a:chExt cx="350850" cy="251725"/>
          </a:xfrm>
        </p:grpSpPr>
        <p:sp>
          <p:nvSpPr>
            <p:cNvPr id="4150" name="Google Shape;4150;p78"/>
            <p:cNvSpPr/>
            <p:nvPr/>
          </p:nvSpPr>
          <p:spPr>
            <a:xfrm>
              <a:off x="5469113" y="2078150"/>
              <a:ext cx="350850" cy="118725"/>
            </a:xfrm>
            <a:custGeom>
              <a:rect b="b" l="l" r="r" t="t"/>
              <a:pathLst>
                <a:path extrusionOk="0" h="4749" w="14034">
                  <a:moveTo>
                    <a:pt x="8546" y="1"/>
                  </a:moveTo>
                  <a:cubicBezTo>
                    <a:pt x="8012" y="1"/>
                    <a:pt x="7473" y="130"/>
                    <a:pt x="7044" y="509"/>
                  </a:cubicBezTo>
                  <a:cubicBezTo>
                    <a:pt x="6838" y="660"/>
                    <a:pt x="6630" y="1035"/>
                    <a:pt x="6527" y="1241"/>
                  </a:cubicBezTo>
                  <a:lnTo>
                    <a:pt x="4067" y="1241"/>
                  </a:lnTo>
                  <a:lnTo>
                    <a:pt x="4067" y="1789"/>
                  </a:lnTo>
                  <a:lnTo>
                    <a:pt x="1812" y="687"/>
                  </a:lnTo>
                  <a:cubicBezTo>
                    <a:pt x="1626" y="596"/>
                    <a:pt x="1427" y="552"/>
                    <a:pt x="1230" y="552"/>
                  </a:cubicBezTo>
                  <a:cubicBezTo>
                    <a:pt x="800" y="552"/>
                    <a:pt x="379" y="759"/>
                    <a:pt x="123" y="1131"/>
                  </a:cubicBezTo>
                  <a:lnTo>
                    <a:pt x="1" y="1309"/>
                  </a:lnTo>
                  <a:lnTo>
                    <a:pt x="5515" y="4748"/>
                  </a:lnTo>
                  <a:lnTo>
                    <a:pt x="10224" y="3267"/>
                  </a:lnTo>
                  <a:lnTo>
                    <a:pt x="14034" y="3267"/>
                  </a:lnTo>
                  <a:lnTo>
                    <a:pt x="14034" y="2829"/>
                  </a:lnTo>
                  <a:lnTo>
                    <a:pt x="10159" y="2829"/>
                  </a:lnTo>
                  <a:lnTo>
                    <a:pt x="5569" y="4297"/>
                  </a:lnTo>
                  <a:lnTo>
                    <a:pt x="608" y="1202"/>
                  </a:lnTo>
                  <a:cubicBezTo>
                    <a:pt x="779" y="1050"/>
                    <a:pt x="1003" y="967"/>
                    <a:pt x="1230" y="967"/>
                  </a:cubicBezTo>
                  <a:cubicBezTo>
                    <a:pt x="1366" y="967"/>
                    <a:pt x="1503" y="997"/>
                    <a:pt x="1631" y="1059"/>
                  </a:cubicBezTo>
                  <a:lnTo>
                    <a:pt x="4064" y="2249"/>
                  </a:lnTo>
                  <a:lnTo>
                    <a:pt x="4064" y="2801"/>
                  </a:lnTo>
                  <a:lnTo>
                    <a:pt x="7486" y="2801"/>
                  </a:lnTo>
                  <a:lnTo>
                    <a:pt x="7486" y="2391"/>
                  </a:lnTo>
                  <a:lnTo>
                    <a:pt x="4474" y="2391"/>
                  </a:lnTo>
                  <a:lnTo>
                    <a:pt x="4474" y="2113"/>
                  </a:lnTo>
                  <a:lnTo>
                    <a:pt x="4478" y="1651"/>
                  </a:lnTo>
                  <a:lnTo>
                    <a:pt x="6800" y="1651"/>
                  </a:lnTo>
                  <a:lnTo>
                    <a:pt x="6855" y="1532"/>
                  </a:lnTo>
                  <a:cubicBezTo>
                    <a:pt x="6960" y="1307"/>
                    <a:pt x="7175" y="928"/>
                    <a:pt x="7304" y="840"/>
                  </a:cubicBezTo>
                  <a:lnTo>
                    <a:pt x="7315" y="831"/>
                  </a:lnTo>
                  <a:lnTo>
                    <a:pt x="7324" y="825"/>
                  </a:lnTo>
                  <a:cubicBezTo>
                    <a:pt x="7663" y="521"/>
                    <a:pt x="8104" y="416"/>
                    <a:pt x="8553" y="416"/>
                  </a:cubicBezTo>
                  <a:cubicBezTo>
                    <a:pt x="9552" y="416"/>
                    <a:pt x="10588" y="938"/>
                    <a:pt x="10603" y="945"/>
                  </a:cubicBezTo>
                  <a:lnTo>
                    <a:pt x="10647" y="967"/>
                  </a:lnTo>
                  <a:lnTo>
                    <a:pt x="14034" y="967"/>
                  </a:lnTo>
                  <a:lnTo>
                    <a:pt x="14034" y="555"/>
                  </a:lnTo>
                  <a:lnTo>
                    <a:pt x="10744" y="555"/>
                  </a:lnTo>
                  <a:cubicBezTo>
                    <a:pt x="10516" y="446"/>
                    <a:pt x="9539" y="1"/>
                    <a:pt x="8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5555038" y="2035225"/>
              <a:ext cx="10975" cy="10275"/>
            </a:xfrm>
            <a:custGeom>
              <a:rect b="b" l="l" r="r" t="t"/>
              <a:pathLst>
                <a:path extrusionOk="0" h="411" w="439">
                  <a:moveTo>
                    <a:pt x="1" y="1"/>
                  </a:moveTo>
                  <a:lnTo>
                    <a:pt x="1" y="410"/>
                  </a:lnTo>
                  <a:lnTo>
                    <a:pt x="439" y="410"/>
                  </a:lnTo>
                  <a:lnTo>
                    <a:pt x="4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5486863" y="1945150"/>
              <a:ext cx="189675" cy="139125"/>
            </a:xfrm>
            <a:custGeom>
              <a:rect b="b" l="l" r="r" t="t"/>
              <a:pathLst>
                <a:path extrusionOk="0" h="5565" w="7587">
                  <a:moveTo>
                    <a:pt x="2141" y="0"/>
                  </a:moveTo>
                  <a:lnTo>
                    <a:pt x="1979" y="204"/>
                  </a:lnTo>
                  <a:cubicBezTo>
                    <a:pt x="1869" y="346"/>
                    <a:pt x="1317" y="1076"/>
                    <a:pt x="1317" y="1494"/>
                  </a:cubicBezTo>
                  <a:cubicBezTo>
                    <a:pt x="1317" y="1693"/>
                    <a:pt x="1381" y="1886"/>
                    <a:pt x="1495" y="2040"/>
                  </a:cubicBezTo>
                  <a:cubicBezTo>
                    <a:pt x="1054" y="2456"/>
                    <a:pt x="800" y="3056"/>
                    <a:pt x="780" y="3729"/>
                  </a:cubicBezTo>
                  <a:cubicBezTo>
                    <a:pt x="325" y="4224"/>
                    <a:pt x="49" y="4865"/>
                    <a:pt x="1" y="5534"/>
                  </a:cubicBezTo>
                  <a:lnTo>
                    <a:pt x="412" y="5564"/>
                  </a:lnTo>
                  <a:cubicBezTo>
                    <a:pt x="456" y="4966"/>
                    <a:pt x="713" y="4397"/>
                    <a:pt x="1129" y="3961"/>
                  </a:cubicBezTo>
                  <a:lnTo>
                    <a:pt x="1194" y="3893"/>
                  </a:lnTo>
                  <a:lnTo>
                    <a:pt x="1194" y="3803"/>
                  </a:lnTo>
                  <a:cubicBezTo>
                    <a:pt x="1194" y="2927"/>
                    <a:pt x="1633" y="2438"/>
                    <a:pt x="1869" y="2237"/>
                  </a:cubicBezTo>
                  <a:lnTo>
                    <a:pt x="3849" y="2237"/>
                  </a:lnTo>
                  <a:lnTo>
                    <a:pt x="3849" y="1825"/>
                  </a:lnTo>
                  <a:lnTo>
                    <a:pt x="1867" y="1825"/>
                  </a:lnTo>
                  <a:cubicBezTo>
                    <a:pt x="1777" y="1735"/>
                    <a:pt x="1725" y="1606"/>
                    <a:pt x="1725" y="1470"/>
                  </a:cubicBezTo>
                  <a:cubicBezTo>
                    <a:pt x="1725" y="1299"/>
                    <a:pt x="1946" y="920"/>
                    <a:pt x="2158" y="618"/>
                  </a:cubicBezTo>
                  <a:cubicBezTo>
                    <a:pt x="2618" y="1052"/>
                    <a:pt x="3181" y="1135"/>
                    <a:pt x="3648" y="1205"/>
                  </a:cubicBezTo>
                  <a:cubicBezTo>
                    <a:pt x="4165" y="1282"/>
                    <a:pt x="4463" y="1341"/>
                    <a:pt x="4596" y="1650"/>
                  </a:cubicBezTo>
                  <a:cubicBezTo>
                    <a:pt x="4618" y="1700"/>
                    <a:pt x="4616" y="1774"/>
                    <a:pt x="4612" y="2007"/>
                  </a:cubicBezTo>
                  <a:cubicBezTo>
                    <a:pt x="4612" y="2040"/>
                    <a:pt x="4607" y="2077"/>
                    <a:pt x="4607" y="2116"/>
                  </a:cubicBezTo>
                  <a:lnTo>
                    <a:pt x="4603" y="2324"/>
                  </a:lnTo>
                  <a:lnTo>
                    <a:pt x="4811" y="2329"/>
                  </a:lnTo>
                  <a:cubicBezTo>
                    <a:pt x="5455" y="2344"/>
                    <a:pt x="6325" y="2793"/>
                    <a:pt x="6454" y="3606"/>
                  </a:cubicBezTo>
                  <a:lnTo>
                    <a:pt x="3604" y="3606"/>
                  </a:lnTo>
                  <a:lnTo>
                    <a:pt x="3604" y="4015"/>
                  </a:lnTo>
                  <a:lnTo>
                    <a:pt x="6588" y="4015"/>
                  </a:lnTo>
                  <a:cubicBezTo>
                    <a:pt x="6868" y="4309"/>
                    <a:pt x="7072" y="4666"/>
                    <a:pt x="7190" y="5054"/>
                  </a:cubicBezTo>
                  <a:lnTo>
                    <a:pt x="7587" y="4936"/>
                  </a:lnTo>
                  <a:cubicBezTo>
                    <a:pt x="7451" y="4482"/>
                    <a:pt x="7210" y="4066"/>
                    <a:pt x="6881" y="3724"/>
                  </a:cubicBezTo>
                  <a:cubicBezTo>
                    <a:pt x="6831" y="2749"/>
                    <a:pt x="5933" y="2059"/>
                    <a:pt x="5030" y="1950"/>
                  </a:cubicBezTo>
                  <a:cubicBezTo>
                    <a:pt x="5035" y="1733"/>
                    <a:pt x="5032" y="1628"/>
                    <a:pt x="4978" y="1507"/>
                  </a:cubicBezTo>
                  <a:cubicBezTo>
                    <a:pt x="4743" y="977"/>
                    <a:pt x="4220" y="900"/>
                    <a:pt x="3709" y="826"/>
                  </a:cubicBezTo>
                  <a:cubicBezTo>
                    <a:pt x="3210" y="751"/>
                    <a:pt x="2688" y="675"/>
                    <a:pt x="2305" y="202"/>
                  </a:cubicBezTo>
                  <a:lnTo>
                    <a:pt x="2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78"/>
          <p:cNvGrpSpPr/>
          <p:nvPr/>
        </p:nvGrpSpPr>
        <p:grpSpPr>
          <a:xfrm>
            <a:off x="6165188" y="1875050"/>
            <a:ext cx="352825" cy="350525"/>
            <a:chOff x="6165188" y="1875050"/>
            <a:chExt cx="352825" cy="350525"/>
          </a:xfrm>
        </p:grpSpPr>
        <p:sp>
          <p:nvSpPr>
            <p:cNvPr id="4154" name="Google Shape;4154;p78"/>
            <p:cNvSpPr/>
            <p:nvPr/>
          </p:nvSpPr>
          <p:spPr>
            <a:xfrm>
              <a:off x="6297438" y="1976425"/>
              <a:ext cx="191700" cy="185950"/>
            </a:xfrm>
            <a:custGeom>
              <a:rect b="b" l="l" r="r" t="t"/>
              <a:pathLst>
                <a:path extrusionOk="0" h="7438" w="7668">
                  <a:moveTo>
                    <a:pt x="6844" y="416"/>
                  </a:moveTo>
                  <a:cubicBezTo>
                    <a:pt x="6982" y="421"/>
                    <a:pt x="7063" y="449"/>
                    <a:pt x="7087" y="464"/>
                  </a:cubicBezTo>
                  <a:cubicBezTo>
                    <a:pt x="7103" y="491"/>
                    <a:pt x="7131" y="569"/>
                    <a:pt x="7136" y="710"/>
                  </a:cubicBezTo>
                  <a:lnTo>
                    <a:pt x="6259" y="1586"/>
                  </a:lnTo>
                  <a:lnTo>
                    <a:pt x="5968" y="1292"/>
                  </a:lnTo>
                  <a:lnTo>
                    <a:pt x="6844" y="416"/>
                  </a:lnTo>
                  <a:close/>
                  <a:moveTo>
                    <a:pt x="5675" y="1588"/>
                  </a:moveTo>
                  <a:lnTo>
                    <a:pt x="5968" y="1882"/>
                  </a:lnTo>
                  <a:lnTo>
                    <a:pt x="5190" y="2659"/>
                  </a:lnTo>
                  <a:lnTo>
                    <a:pt x="4897" y="2366"/>
                  </a:lnTo>
                  <a:lnTo>
                    <a:pt x="5675" y="1588"/>
                  </a:lnTo>
                  <a:close/>
                  <a:moveTo>
                    <a:pt x="4603" y="2659"/>
                  </a:moveTo>
                  <a:lnTo>
                    <a:pt x="4897" y="2951"/>
                  </a:lnTo>
                  <a:lnTo>
                    <a:pt x="4119" y="3728"/>
                  </a:lnTo>
                  <a:lnTo>
                    <a:pt x="3826" y="3437"/>
                  </a:lnTo>
                  <a:lnTo>
                    <a:pt x="4603" y="2659"/>
                  </a:lnTo>
                  <a:close/>
                  <a:moveTo>
                    <a:pt x="3532" y="3728"/>
                  </a:moveTo>
                  <a:lnTo>
                    <a:pt x="3826" y="4022"/>
                  </a:lnTo>
                  <a:lnTo>
                    <a:pt x="3048" y="4800"/>
                  </a:lnTo>
                  <a:lnTo>
                    <a:pt x="2754" y="4506"/>
                  </a:lnTo>
                  <a:lnTo>
                    <a:pt x="3532" y="3728"/>
                  </a:lnTo>
                  <a:close/>
                  <a:moveTo>
                    <a:pt x="2463" y="4800"/>
                  </a:moveTo>
                  <a:lnTo>
                    <a:pt x="2754" y="5093"/>
                  </a:lnTo>
                  <a:lnTo>
                    <a:pt x="1977" y="5871"/>
                  </a:lnTo>
                  <a:lnTo>
                    <a:pt x="1685" y="5577"/>
                  </a:lnTo>
                  <a:lnTo>
                    <a:pt x="2463" y="4800"/>
                  </a:lnTo>
                  <a:close/>
                  <a:moveTo>
                    <a:pt x="6156" y="519"/>
                  </a:moveTo>
                  <a:lnTo>
                    <a:pt x="636" y="6044"/>
                  </a:lnTo>
                  <a:cubicBezTo>
                    <a:pt x="660" y="5947"/>
                    <a:pt x="691" y="5847"/>
                    <a:pt x="732" y="5739"/>
                  </a:cubicBezTo>
                  <a:cubicBezTo>
                    <a:pt x="1083" y="4769"/>
                    <a:pt x="1839" y="3660"/>
                    <a:pt x="2807" y="2692"/>
                  </a:cubicBezTo>
                  <a:cubicBezTo>
                    <a:pt x="3777" y="1722"/>
                    <a:pt x="4888" y="966"/>
                    <a:pt x="5854" y="615"/>
                  </a:cubicBezTo>
                  <a:cubicBezTo>
                    <a:pt x="5961" y="578"/>
                    <a:pt x="6062" y="545"/>
                    <a:pt x="6156" y="519"/>
                  </a:cubicBezTo>
                  <a:close/>
                  <a:moveTo>
                    <a:pt x="7037" y="1395"/>
                  </a:moveTo>
                  <a:cubicBezTo>
                    <a:pt x="7011" y="1492"/>
                    <a:pt x="6980" y="1590"/>
                    <a:pt x="6943" y="1698"/>
                  </a:cubicBezTo>
                  <a:cubicBezTo>
                    <a:pt x="6592" y="2666"/>
                    <a:pt x="5837" y="3777"/>
                    <a:pt x="4866" y="4745"/>
                  </a:cubicBezTo>
                  <a:cubicBezTo>
                    <a:pt x="3898" y="5715"/>
                    <a:pt x="2785" y="6471"/>
                    <a:pt x="1819" y="6819"/>
                  </a:cubicBezTo>
                  <a:cubicBezTo>
                    <a:pt x="1712" y="6859"/>
                    <a:pt x="1611" y="6892"/>
                    <a:pt x="1517" y="6916"/>
                  </a:cubicBezTo>
                  <a:lnTo>
                    <a:pt x="7037" y="1395"/>
                  </a:lnTo>
                  <a:close/>
                  <a:moveTo>
                    <a:pt x="1392" y="5871"/>
                  </a:moveTo>
                  <a:lnTo>
                    <a:pt x="1685" y="6164"/>
                  </a:lnTo>
                  <a:lnTo>
                    <a:pt x="827" y="7021"/>
                  </a:lnTo>
                  <a:cubicBezTo>
                    <a:pt x="689" y="7014"/>
                    <a:pt x="608" y="6988"/>
                    <a:pt x="584" y="6970"/>
                  </a:cubicBezTo>
                  <a:cubicBezTo>
                    <a:pt x="568" y="6946"/>
                    <a:pt x="540" y="6867"/>
                    <a:pt x="535" y="6727"/>
                  </a:cubicBezTo>
                  <a:lnTo>
                    <a:pt x="1392" y="5871"/>
                  </a:lnTo>
                  <a:close/>
                  <a:moveTo>
                    <a:pt x="6781" y="0"/>
                  </a:moveTo>
                  <a:cubicBezTo>
                    <a:pt x="6509" y="0"/>
                    <a:pt x="6153" y="61"/>
                    <a:pt x="5712" y="221"/>
                  </a:cubicBezTo>
                  <a:cubicBezTo>
                    <a:pt x="4689" y="591"/>
                    <a:pt x="3521" y="1384"/>
                    <a:pt x="2511" y="2396"/>
                  </a:cubicBezTo>
                  <a:cubicBezTo>
                    <a:pt x="1501" y="3406"/>
                    <a:pt x="706" y="4572"/>
                    <a:pt x="338" y="5597"/>
                  </a:cubicBezTo>
                  <a:cubicBezTo>
                    <a:pt x="1" y="6528"/>
                    <a:pt x="99" y="7076"/>
                    <a:pt x="288" y="7264"/>
                  </a:cubicBezTo>
                  <a:cubicBezTo>
                    <a:pt x="386" y="7363"/>
                    <a:pt x="584" y="7437"/>
                    <a:pt x="881" y="7437"/>
                  </a:cubicBezTo>
                  <a:cubicBezTo>
                    <a:pt x="1153" y="7437"/>
                    <a:pt x="1512" y="7376"/>
                    <a:pt x="1955" y="7216"/>
                  </a:cubicBezTo>
                  <a:cubicBezTo>
                    <a:pt x="2980" y="6846"/>
                    <a:pt x="4145" y="6050"/>
                    <a:pt x="5158" y="5041"/>
                  </a:cubicBezTo>
                  <a:cubicBezTo>
                    <a:pt x="6167" y="4031"/>
                    <a:pt x="6960" y="2863"/>
                    <a:pt x="7331" y="1840"/>
                  </a:cubicBezTo>
                  <a:cubicBezTo>
                    <a:pt x="7668" y="909"/>
                    <a:pt x="7569" y="361"/>
                    <a:pt x="7381" y="173"/>
                  </a:cubicBezTo>
                  <a:cubicBezTo>
                    <a:pt x="7281" y="75"/>
                    <a:pt x="7082" y="0"/>
                    <a:pt x="6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6237138" y="1948550"/>
              <a:ext cx="280875" cy="277025"/>
            </a:xfrm>
            <a:custGeom>
              <a:rect b="b" l="l" r="r" t="t"/>
              <a:pathLst>
                <a:path extrusionOk="0" h="11081" w="11235">
                  <a:moveTo>
                    <a:pt x="9205" y="418"/>
                  </a:moveTo>
                  <a:cubicBezTo>
                    <a:pt x="9662" y="418"/>
                    <a:pt x="10030" y="545"/>
                    <a:pt x="10281" y="797"/>
                  </a:cubicBezTo>
                  <a:cubicBezTo>
                    <a:pt x="10746" y="1260"/>
                    <a:pt x="10785" y="2112"/>
                    <a:pt x="10395" y="3189"/>
                  </a:cubicBezTo>
                  <a:cubicBezTo>
                    <a:pt x="9984" y="4322"/>
                    <a:pt x="9153" y="5549"/>
                    <a:pt x="8058" y="6646"/>
                  </a:cubicBezTo>
                  <a:cubicBezTo>
                    <a:pt x="7155" y="7549"/>
                    <a:pt x="6168" y="8269"/>
                    <a:pt x="5197" y="8729"/>
                  </a:cubicBezTo>
                  <a:cubicBezTo>
                    <a:pt x="4233" y="9190"/>
                    <a:pt x="3368" y="9781"/>
                    <a:pt x="2623" y="10495"/>
                  </a:cubicBezTo>
                  <a:lnTo>
                    <a:pt x="584" y="8456"/>
                  </a:lnTo>
                  <a:cubicBezTo>
                    <a:pt x="1296" y="7711"/>
                    <a:pt x="1889" y="6846"/>
                    <a:pt x="2349" y="5882"/>
                  </a:cubicBezTo>
                  <a:cubicBezTo>
                    <a:pt x="2812" y="4913"/>
                    <a:pt x="3532" y="3923"/>
                    <a:pt x="4433" y="3021"/>
                  </a:cubicBezTo>
                  <a:cubicBezTo>
                    <a:pt x="5528" y="1925"/>
                    <a:pt x="6755" y="1095"/>
                    <a:pt x="7889" y="686"/>
                  </a:cubicBezTo>
                  <a:cubicBezTo>
                    <a:pt x="8380" y="507"/>
                    <a:pt x="8824" y="418"/>
                    <a:pt x="9205" y="418"/>
                  </a:cubicBezTo>
                  <a:close/>
                  <a:moveTo>
                    <a:pt x="9210" y="0"/>
                  </a:moveTo>
                  <a:cubicBezTo>
                    <a:pt x="8777" y="0"/>
                    <a:pt x="8285" y="97"/>
                    <a:pt x="7749" y="291"/>
                  </a:cubicBezTo>
                  <a:cubicBezTo>
                    <a:pt x="6562" y="721"/>
                    <a:pt x="5280" y="1584"/>
                    <a:pt x="4143" y="2723"/>
                  </a:cubicBezTo>
                  <a:cubicBezTo>
                    <a:pt x="3206" y="3658"/>
                    <a:pt x="2459" y="4686"/>
                    <a:pt x="1977" y="5698"/>
                  </a:cubicBezTo>
                  <a:cubicBezTo>
                    <a:pt x="1506" y="6683"/>
                    <a:pt x="893" y="7560"/>
                    <a:pt x="148" y="8305"/>
                  </a:cubicBezTo>
                  <a:lnTo>
                    <a:pt x="1" y="8453"/>
                  </a:lnTo>
                  <a:lnTo>
                    <a:pt x="2625" y="11080"/>
                  </a:lnTo>
                  <a:lnTo>
                    <a:pt x="2774" y="10931"/>
                  </a:lnTo>
                  <a:cubicBezTo>
                    <a:pt x="3519" y="10186"/>
                    <a:pt x="4395" y="9573"/>
                    <a:pt x="5381" y="9102"/>
                  </a:cubicBezTo>
                  <a:cubicBezTo>
                    <a:pt x="6391" y="8620"/>
                    <a:pt x="7421" y="7873"/>
                    <a:pt x="8356" y="6935"/>
                  </a:cubicBezTo>
                  <a:cubicBezTo>
                    <a:pt x="9495" y="5796"/>
                    <a:pt x="10358" y="4515"/>
                    <a:pt x="10788" y="3330"/>
                  </a:cubicBezTo>
                  <a:cubicBezTo>
                    <a:pt x="11234" y="2088"/>
                    <a:pt x="11162" y="1082"/>
                    <a:pt x="10577" y="499"/>
                  </a:cubicBezTo>
                  <a:cubicBezTo>
                    <a:pt x="10246" y="167"/>
                    <a:pt x="9779" y="0"/>
                    <a:pt x="9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6198038" y="1895850"/>
              <a:ext cx="157800" cy="155275"/>
            </a:xfrm>
            <a:custGeom>
              <a:rect b="b" l="l" r="r" t="t"/>
              <a:pathLst>
                <a:path extrusionOk="0" h="6211" w="6312">
                  <a:moveTo>
                    <a:pt x="4912" y="434"/>
                  </a:moveTo>
                  <a:lnTo>
                    <a:pt x="454" y="4892"/>
                  </a:lnTo>
                  <a:cubicBezTo>
                    <a:pt x="472" y="4754"/>
                    <a:pt x="505" y="4605"/>
                    <a:pt x="549" y="4450"/>
                  </a:cubicBezTo>
                  <a:cubicBezTo>
                    <a:pt x="779" y="3670"/>
                    <a:pt x="1333" y="2798"/>
                    <a:pt x="2075" y="2055"/>
                  </a:cubicBezTo>
                  <a:cubicBezTo>
                    <a:pt x="2818" y="1315"/>
                    <a:pt x="3692" y="754"/>
                    <a:pt x="4470" y="528"/>
                  </a:cubicBezTo>
                  <a:cubicBezTo>
                    <a:pt x="4625" y="480"/>
                    <a:pt x="4774" y="452"/>
                    <a:pt x="4912" y="434"/>
                  </a:cubicBezTo>
                  <a:close/>
                  <a:moveTo>
                    <a:pt x="5471" y="458"/>
                  </a:moveTo>
                  <a:cubicBezTo>
                    <a:pt x="5552" y="485"/>
                    <a:pt x="5613" y="520"/>
                    <a:pt x="5661" y="566"/>
                  </a:cubicBezTo>
                  <a:cubicBezTo>
                    <a:pt x="5707" y="614"/>
                    <a:pt x="5742" y="675"/>
                    <a:pt x="5767" y="756"/>
                  </a:cubicBezTo>
                  <a:lnTo>
                    <a:pt x="776" y="5747"/>
                  </a:lnTo>
                  <a:cubicBezTo>
                    <a:pt x="695" y="5722"/>
                    <a:pt x="634" y="5687"/>
                    <a:pt x="586" y="5641"/>
                  </a:cubicBezTo>
                  <a:cubicBezTo>
                    <a:pt x="542" y="5598"/>
                    <a:pt x="507" y="5532"/>
                    <a:pt x="481" y="5451"/>
                  </a:cubicBezTo>
                  <a:lnTo>
                    <a:pt x="5471" y="458"/>
                  </a:lnTo>
                  <a:close/>
                  <a:moveTo>
                    <a:pt x="5797" y="1311"/>
                  </a:moveTo>
                  <a:cubicBezTo>
                    <a:pt x="5778" y="1453"/>
                    <a:pt x="5749" y="1602"/>
                    <a:pt x="5701" y="1757"/>
                  </a:cubicBezTo>
                  <a:cubicBezTo>
                    <a:pt x="5471" y="2537"/>
                    <a:pt x="4917" y="3409"/>
                    <a:pt x="4174" y="4152"/>
                  </a:cubicBezTo>
                  <a:cubicBezTo>
                    <a:pt x="3431" y="4892"/>
                    <a:pt x="2557" y="5451"/>
                    <a:pt x="1780" y="5679"/>
                  </a:cubicBezTo>
                  <a:cubicBezTo>
                    <a:pt x="1624" y="5725"/>
                    <a:pt x="1477" y="5755"/>
                    <a:pt x="1337" y="5773"/>
                  </a:cubicBezTo>
                  <a:lnTo>
                    <a:pt x="5797" y="1311"/>
                  </a:lnTo>
                  <a:close/>
                  <a:moveTo>
                    <a:pt x="5146" y="1"/>
                  </a:moveTo>
                  <a:cubicBezTo>
                    <a:pt x="4910" y="1"/>
                    <a:pt x="4643" y="43"/>
                    <a:pt x="4354" y="128"/>
                  </a:cubicBezTo>
                  <a:cubicBezTo>
                    <a:pt x="3510" y="377"/>
                    <a:pt x="2575" y="971"/>
                    <a:pt x="1784" y="1764"/>
                  </a:cubicBezTo>
                  <a:cubicBezTo>
                    <a:pt x="995" y="2553"/>
                    <a:pt x="397" y="3490"/>
                    <a:pt x="148" y="4334"/>
                  </a:cubicBezTo>
                  <a:cubicBezTo>
                    <a:pt x="38" y="4704"/>
                    <a:pt x="1" y="5039"/>
                    <a:pt x="32" y="5317"/>
                  </a:cubicBezTo>
                  <a:lnTo>
                    <a:pt x="27" y="5319"/>
                  </a:lnTo>
                  <a:lnTo>
                    <a:pt x="42" y="5389"/>
                  </a:lnTo>
                  <a:cubicBezTo>
                    <a:pt x="60" y="5510"/>
                    <a:pt x="93" y="5615"/>
                    <a:pt x="137" y="5711"/>
                  </a:cubicBezTo>
                  <a:cubicBezTo>
                    <a:pt x="137" y="5714"/>
                    <a:pt x="141" y="5714"/>
                    <a:pt x="141" y="5718"/>
                  </a:cubicBezTo>
                  <a:cubicBezTo>
                    <a:pt x="152" y="5736"/>
                    <a:pt x="159" y="5755"/>
                    <a:pt x="170" y="5775"/>
                  </a:cubicBezTo>
                  <a:lnTo>
                    <a:pt x="170" y="5777"/>
                  </a:lnTo>
                  <a:cubicBezTo>
                    <a:pt x="180" y="5795"/>
                    <a:pt x="191" y="5812"/>
                    <a:pt x="202" y="5830"/>
                  </a:cubicBezTo>
                  <a:cubicBezTo>
                    <a:pt x="207" y="5832"/>
                    <a:pt x="207" y="5834"/>
                    <a:pt x="209" y="5839"/>
                  </a:cubicBezTo>
                  <a:cubicBezTo>
                    <a:pt x="220" y="5854"/>
                    <a:pt x="231" y="5871"/>
                    <a:pt x="244" y="5885"/>
                  </a:cubicBezTo>
                  <a:lnTo>
                    <a:pt x="253" y="5893"/>
                  </a:lnTo>
                  <a:cubicBezTo>
                    <a:pt x="266" y="5909"/>
                    <a:pt x="279" y="5922"/>
                    <a:pt x="294" y="5937"/>
                  </a:cubicBezTo>
                  <a:cubicBezTo>
                    <a:pt x="308" y="5950"/>
                    <a:pt x="321" y="5963"/>
                    <a:pt x="338" y="5977"/>
                  </a:cubicBezTo>
                  <a:cubicBezTo>
                    <a:pt x="340" y="5981"/>
                    <a:pt x="345" y="5985"/>
                    <a:pt x="351" y="5987"/>
                  </a:cubicBezTo>
                  <a:cubicBezTo>
                    <a:pt x="362" y="5998"/>
                    <a:pt x="375" y="6007"/>
                    <a:pt x="389" y="6018"/>
                  </a:cubicBezTo>
                  <a:cubicBezTo>
                    <a:pt x="393" y="6020"/>
                    <a:pt x="397" y="6025"/>
                    <a:pt x="400" y="6027"/>
                  </a:cubicBezTo>
                  <a:cubicBezTo>
                    <a:pt x="417" y="6038"/>
                    <a:pt x="432" y="6049"/>
                    <a:pt x="452" y="6060"/>
                  </a:cubicBezTo>
                  <a:cubicBezTo>
                    <a:pt x="454" y="6060"/>
                    <a:pt x="459" y="6062"/>
                    <a:pt x="459" y="6062"/>
                  </a:cubicBezTo>
                  <a:cubicBezTo>
                    <a:pt x="474" y="6071"/>
                    <a:pt x="492" y="6082"/>
                    <a:pt x="509" y="6090"/>
                  </a:cubicBezTo>
                  <a:cubicBezTo>
                    <a:pt x="513" y="6093"/>
                    <a:pt x="518" y="6093"/>
                    <a:pt x="520" y="6095"/>
                  </a:cubicBezTo>
                  <a:cubicBezTo>
                    <a:pt x="612" y="6139"/>
                    <a:pt x="715" y="6169"/>
                    <a:pt x="831" y="6189"/>
                  </a:cubicBezTo>
                  <a:lnTo>
                    <a:pt x="912" y="6202"/>
                  </a:lnTo>
                  <a:lnTo>
                    <a:pt x="914" y="6200"/>
                  </a:lnTo>
                  <a:cubicBezTo>
                    <a:pt x="976" y="6204"/>
                    <a:pt x="1039" y="6211"/>
                    <a:pt x="1107" y="6211"/>
                  </a:cubicBezTo>
                  <a:cubicBezTo>
                    <a:pt x="1342" y="6211"/>
                    <a:pt x="1611" y="6169"/>
                    <a:pt x="1898" y="6084"/>
                  </a:cubicBezTo>
                  <a:cubicBezTo>
                    <a:pt x="2741" y="5834"/>
                    <a:pt x="3679" y="5240"/>
                    <a:pt x="4470" y="4450"/>
                  </a:cubicBezTo>
                  <a:cubicBezTo>
                    <a:pt x="5258" y="3661"/>
                    <a:pt x="5854" y="2721"/>
                    <a:pt x="6104" y="1878"/>
                  </a:cubicBezTo>
                  <a:cubicBezTo>
                    <a:pt x="6312" y="1162"/>
                    <a:pt x="6257" y="577"/>
                    <a:pt x="5957" y="274"/>
                  </a:cubicBezTo>
                  <a:cubicBezTo>
                    <a:pt x="5775" y="93"/>
                    <a:pt x="5495"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6165188" y="1875050"/>
              <a:ext cx="212900" cy="209325"/>
            </a:xfrm>
            <a:custGeom>
              <a:rect b="b" l="l" r="r" t="t"/>
              <a:pathLst>
                <a:path extrusionOk="0" h="8373" w="8516">
                  <a:moveTo>
                    <a:pt x="6463" y="421"/>
                  </a:moveTo>
                  <a:cubicBezTo>
                    <a:pt x="6923" y="421"/>
                    <a:pt x="7300" y="554"/>
                    <a:pt x="7562" y="815"/>
                  </a:cubicBezTo>
                  <a:cubicBezTo>
                    <a:pt x="7985" y="1231"/>
                    <a:pt x="8073" y="1945"/>
                    <a:pt x="7812" y="2826"/>
                  </a:cubicBezTo>
                  <a:cubicBezTo>
                    <a:pt x="7541" y="3748"/>
                    <a:pt x="6923" y="4723"/>
                    <a:pt x="6073" y="5571"/>
                  </a:cubicBezTo>
                  <a:cubicBezTo>
                    <a:pt x="5225" y="6421"/>
                    <a:pt x="4248" y="7039"/>
                    <a:pt x="3328" y="7310"/>
                  </a:cubicBezTo>
                  <a:cubicBezTo>
                    <a:pt x="2996" y="7407"/>
                    <a:pt x="2688" y="7455"/>
                    <a:pt x="2411" y="7455"/>
                  </a:cubicBezTo>
                  <a:cubicBezTo>
                    <a:pt x="2115" y="7455"/>
                    <a:pt x="1854" y="7400"/>
                    <a:pt x="1635" y="7290"/>
                  </a:cubicBezTo>
                  <a:lnTo>
                    <a:pt x="1602" y="7275"/>
                  </a:lnTo>
                  <a:cubicBezTo>
                    <a:pt x="1523" y="7231"/>
                    <a:pt x="1448" y="7181"/>
                    <a:pt x="1383" y="7124"/>
                  </a:cubicBezTo>
                  <a:lnTo>
                    <a:pt x="1374" y="7115"/>
                  </a:lnTo>
                  <a:cubicBezTo>
                    <a:pt x="1352" y="7098"/>
                    <a:pt x="1335" y="7080"/>
                    <a:pt x="1315" y="7060"/>
                  </a:cubicBezTo>
                  <a:cubicBezTo>
                    <a:pt x="1295" y="7043"/>
                    <a:pt x="1275" y="7023"/>
                    <a:pt x="1260" y="7001"/>
                  </a:cubicBezTo>
                  <a:lnTo>
                    <a:pt x="1251" y="6993"/>
                  </a:lnTo>
                  <a:cubicBezTo>
                    <a:pt x="1194" y="6927"/>
                    <a:pt x="1144" y="6852"/>
                    <a:pt x="1100" y="6773"/>
                  </a:cubicBezTo>
                  <a:lnTo>
                    <a:pt x="1083" y="6741"/>
                  </a:lnTo>
                  <a:cubicBezTo>
                    <a:pt x="870" y="6316"/>
                    <a:pt x="864" y="5733"/>
                    <a:pt x="1063" y="5052"/>
                  </a:cubicBezTo>
                  <a:cubicBezTo>
                    <a:pt x="1335" y="4129"/>
                    <a:pt x="1952" y="3155"/>
                    <a:pt x="2802" y="2305"/>
                  </a:cubicBezTo>
                  <a:cubicBezTo>
                    <a:pt x="3650" y="1457"/>
                    <a:pt x="4627" y="837"/>
                    <a:pt x="5547" y="565"/>
                  </a:cubicBezTo>
                  <a:cubicBezTo>
                    <a:pt x="5876" y="471"/>
                    <a:pt x="6187" y="421"/>
                    <a:pt x="6463" y="421"/>
                  </a:cubicBezTo>
                  <a:close/>
                  <a:moveTo>
                    <a:pt x="885" y="7196"/>
                  </a:moveTo>
                  <a:cubicBezTo>
                    <a:pt x="903" y="7220"/>
                    <a:pt x="925" y="7244"/>
                    <a:pt x="945" y="7269"/>
                  </a:cubicBezTo>
                  <a:lnTo>
                    <a:pt x="956" y="7280"/>
                  </a:lnTo>
                  <a:cubicBezTo>
                    <a:pt x="978" y="7306"/>
                    <a:pt x="999" y="7328"/>
                    <a:pt x="1021" y="7352"/>
                  </a:cubicBezTo>
                  <a:cubicBezTo>
                    <a:pt x="1045" y="7376"/>
                    <a:pt x="1072" y="7398"/>
                    <a:pt x="1096" y="7420"/>
                  </a:cubicBezTo>
                  <a:cubicBezTo>
                    <a:pt x="1100" y="7422"/>
                    <a:pt x="1105" y="7428"/>
                    <a:pt x="1109" y="7431"/>
                  </a:cubicBezTo>
                  <a:cubicBezTo>
                    <a:pt x="1131" y="7450"/>
                    <a:pt x="1153" y="7470"/>
                    <a:pt x="1177" y="7485"/>
                  </a:cubicBezTo>
                  <a:lnTo>
                    <a:pt x="1181" y="7488"/>
                  </a:lnTo>
                  <a:lnTo>
                    <a:pt x="772" y="7897"/>
                  </a:lnTo>
                  <a:cubicBezTo>
                    <a:pt x="731" y="7938"/>
                    <a:pt x="678" y="7958"/>
                    <a:pt x="625" y="7958"/>
                  </a:cubicBezTo>
                  <a:cubicBezTo>
                    <a:pt x="572" y="7958"/>
                    <a:pt x="520" y="7938"/>
                    <a:pt x="480" y="7897"/>
                  </a:cubicBezTo>
                  <a:cubicBezTo>
                    <a:pt x="441" y="7858"/>
                    <a:pt x="419" y="7805"/>
                    <a:pt x="419" y="7748"/>
                  </a:cubicBezTo>
                  <a:cubicBezTo>
                    <a:pt x="419" y="7691"/>
                    <a:pt x="441" y="7641"/>
                    <a:pt x="480" y="7602"/>
                  </a:cubicBezTo>
                  <a:lnTo>
                    <a:pt x="885" y="7196"/>
                  </a:lnTo>
                  <a:close/>
                  <a:moveTo>
                    <a:pt x="6461" y="0"/>
                  </a:moveTo>
                  <a:cubicBezTo>
                    <a:pt x="6145" y="0"/>
                    <a:pt x="5799" y="53"/>
                    <a:pt x="5433" y="160"/>
                  </a:cubicBezTo>
                  <a:cubicBezTo>
                    <a:pt x="4445" y="451"/>
                    <a:pt x="3407" y="1106"/>
                    <a:pt x="2509" y="2005"/>
                  </a:cubicBezTo>
                  <a:cubicBezTo>
                    <a:pt x="1611" y="2903"/>
                    <a:pt x="956" y="3939"/>
                    <a:pt x="666" y="4929"/>
                  </a:cubicBezTo>
                  <a:cubicBezTo>
                    <a:pt x="447" y="5667"/>
                    <a:pt x="452" y="6320"/>
                    <a:pt x="666" y="6826"/>
                  </a:cubicBezTo>
                  <a:lnTo>
                    <a:pt x="182" y="7308"/>
                  </a:lnTo>
                  <a:cubicBezTo>
                    <a:pt x="66" y="7424"/>
                    <a:pt x="0" y="7582"/>
                    <a:pt x="0" y="7748"/>
                  </a:cubicBezTo>
                  <a:cubicBezTo>
                    <a:pt x="0" y="7915"/>
                    <a:pt x="66" y="8070"/>
                    <a:pt x="182" y="8189"/>
                  </a:cubicBezTo>
                  <a:cubicBezTo>
                    <a:pt x="303" y="8309"/>
                    <a:pt x="465" y="8373"/>
                    <a:pt x="625" y="8373"/>
                  </a:cubicBezTo>
                  <a:cubicBezTo>
                    <a:pt x="783" y="8373"/>
                    <a:pt x="945" y="8311"/>
                    <a:pt x="1065" y="8189"/>
                  </a:cubicBezTo>
                  <a:lnTo>
                    <a:pt x="1547" y="7707"/>
                  </a:lnTo>
                  <a:cubicBezTo>
                    <a:pt x="1801" y="7814"/>
                    <a:pt x="2093" y="7869"/>
                    <a:pt x="2412" y="7869"/>
                  </a:cubicBezTo>
                  <a:cubicBezTo>
                    <a:pt x="2730" y="7869"/>
                    <a:pt x="3076" y="7814"/>
                    <a:pt x="3444" y="7707"/>
                  </a:cubicBezTo>
                  <a:cubicBezTo>
                    <a:pt x="4434" y="7418"/>
                    <a:pt x="5470" y="6763"/>
                    <a:pt x="6369" y="5864"/>
                  </a:cubicBezTo>
                  <a:cubicBezTo>
                    <a:pt x="7267" y="4966"/>
                    <a:pt x="7922" y="3928"/>
                    <a:pt x="8213" y="2940"/>
                  </a:cubicBezTo>
                  <a:cubicBezTo>
                    <a:pt x="8515" y="1910"/>
                    <a:pt x="8391" y="1052"/>
                    <a:pt x="7856" y="517"/>
                  </a:cubicBezTo>
                  <a:cubicBezTo>
                    <a:pt x="7514" y="174"/>
                    <a:pt x="7035" y="0"/>
                    <a:pt x="6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8" name="Google Shape;4158;p78"/>
          <p:cNvGrpSpPr/>
          <p:nvPr/>
        </p:nvGrpSpPr>
        <p:grpSpPr>
          <a:xfrm>
            <a:off x="6862888" y="1907800"/>
            <a:ext cx="350250" cy="316500"/>
            <a:chOff x="6862888" y="1907800"/>
            <a:chExt cx="350250" cy="316500"/>
          </a:xfrm>
        </p:grpSpPr>
        <p:sp>
          <p:nvSpPr>
            <p:cNvPr id="4159" name="Google Shape;4159;p78"/>
            <p:cNvSpPr/>
            <p:nvPr/>
          </p:nvSpPr>
          <p:spPr>
            <a:xfrm>
              <a:off x="7013888" y="1907800"/>
              <a:ext cx="199250" cy="316500"/>
            </a:xfrm>
            <a:custGeom>
              <a:rect b="b" l="l" r="r" t="t"/>
              <a:pathLst>
                <a:path extrusionOk="0" h="12660" w="7970">
                  <a:moveTo>
                    <a:pt x="1356" y="552"/>
                  </a:moveTo>
                  <a:lnTo>
                    <a:pt x="1685" y="1325"/>
                  </a:lnTo>
                  <a:lnTo>
                    <a:pt x="1363" y="1463"/>
                  </a:lnTo>
                  <a:lnTo>
                    <a:pt x="1039" y="1599"/>
                  </a:lnTo>
                  <a:lnTo>
                    <a:pt x="710" y="826"/>
                  </a:lnTo>
                  <a:lnTo>
                    <a:pt x="1356" y="552"/>
                  </a:lnTo>
                  <a:close/>
                  <a:moveTo>
                    <a:pt x="2496" y="1442"/>
                  </a:moveTo>
                  <a:lnTo>
                    <a:pt x="2848" y="2274"/>
                  </a:lnTo>
                  <a:lnTo>
                    <a:pt x="2958" y="2296"/>
                  </a:lnTo>
                  <a:cubicBezTo>
                    <a:pt x="3617" y="2427"/>
                    <a:pt x="4171" y="2876"/>
                    <a:pt x="4434" y="3494"/>
                  </a:cubicBezTo>
                  <a:lnTo>
                    <a:pt x="7418" y="10524"/>
                  </a:lnTo>
                  <a:lnTo>
                    <a:pt x="3678" y="12112"/>
                  </a:lnTo>
                  <a:lnTo>
                    <a:pt x="695" y="5082"/>
                  </a:lnTo>
                  <a:cubicBezTo>
                    <a:pt x="439" y="4484"/>
                    <a:pt x="489" y="3801"/>
                    <a:pt x="822" y="3242"/>
                  </a:cubicBezTo>
                  <a:lnTo>
                    <a:pt x="1589" y="2925"/>
                  </a:lnTo>
                  <a:lnTo>
                    <a:pt x="1429" y="2537"/>
                  </a:lnTo>
                  <a:lnTo>
                    <a:pt x="793" y="2802"/>
                  </a:lnTo>
                  <a:lnTo>
                    <a:pt x="563" y="2263"/>
                  </a:lnTo>
                  <a:lnTo>
                    <a:pt x="1529" y="1851"/>
                  </a:lnTo>
                  <a:lnTo>
                    <a:pt x="2237" y="1551"/>
                  </a:lnTo>
                  <a:lnTo>
                    <a:pt x="2496" y="1442"/>
                  </a:lnTo>
                  <a:close/>
                  <a:moveTo>
                    <a:pt x="1578" y="0"/>
                  </a:moveTo>
                  <a:lnTo>
                    <a:pt x="160" y="603"/>
                  </a:lnTo>
                  <a:lnTo>
                    <a:pt x="653" y="1764"/>
                  </a:lnTo>
                  <a:lnTo>
                    <a:pt x="7" y="2037"/>
                  </a:lnTo>
                  <a:lnTo>
                    <a:pt x="439" y="3056"/>
                  </a:lnTo>
                  <a:cubicBezTo>
                    <a:pt x="53" y="3724"/>
                    <a:pt x="0" y="4532"/>
                    <a:pt x="303" y="5244"/>
                  </a:cubicBezTo>
                  <a:lnTo>
                    <a:pt x="3455" y="12660"/>
                  </a:lnTo>
                  <a:lnTo>
                    <a:pt x="7970" y="10743"/>
                  </a:lnTo>
                  <a:lnTo>
                    <a:pt x="4820" y="3328"/>
                  </a:lnTo>
                  <a:cubicBezTo>
                    <a:pt x="4517" y="2616"/>
                    <a:pt x="3898" y="2090"/>
                    <a:pt x="3151" y="1906"/>
                  </a:cubicBezTo>
                  <a:lnTo>
                    <a:pt x="2717" y="887"/>
                  </a:lnTo>
                  <a:lnTo>
                    <a:pt x="2071" y="1161"/>
                  </a:lnTo>
                  <a:lnTo>
                    <a:pt x="15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6886663" y="192800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6928388" y="1928000"/>
              <a:ext cx="10325" cy="10325"/>
            </a:xfrm>
            <a:custGeom>
              <a:rect b="b" l="l" r="r" t="t"/>
              <a:pathLst>
                <a:path extrusionOk="0" h="413"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6865413" y="192800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6991388" y="1928000"/>
              <a:ext cx="10300" cy="10325"/>
            </a:xfrm>
            <a:custGeom>
              <a:rect b="b" l="l" r="r" t="t"/>
              <a:pathLst>
                <a:path extrusionOk="0" h="413"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6907863" y="1928000"/>
              <a:ext cx="10325" cy="10325"/>
            </a:xfrm>
            <a:custGeom>
              <a:rect b="b" l="l" r="r" t="t"/>
              <a:pathLst>
                <a:path extrusionOk="0" h="413" w="413">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6970838" y="192800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6949638" y="192800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6925488" y="2029150"/>
              <a:ext cx="14925" cy="14925"/>
            </a:xfrm>
            <a:custGeom>
              <a:rect b="b" l="l" r="r" t="t"/>
              <a:pathLst>
                <a:path extrusionOk="0" h="597" w="597">
                  <a:moveTo>
                    <a:pt x="314" y="0"/>
                  </a:moveTo>
                  <a:lnTo>
                    <a:pt x="1" y="281"/>
                  </a:lnTo>
                  <a:lnTo>
                    <a:pt x="281" y="596"/>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6988138" y="1973075"/>
              <a:ext cx="14925" cy="14925"/>
            </a:xfrm>
            <a:custGeom>
              <a:rect b="b" l="l" r="r" t="t"/>
              <a:pathLst>
                <a:path extrusionOk="0" h="597" w="597">
                  <a:moveTo>
                    <a:pt x="314" y="0"/>
                  </a:moveTo>
                  <a:lnTo>
                    <a:pt x="1" y="281"/>
                  </a:lnTo>
                  <a:lnTo>
                    <a:pt x="281" y="596"/>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6956813" y="2001175"/>
              <a:ext cx="14925" cy="14900"/>
            </a:xfrm>
            <a:custGeom>
              <a:rect b="b" l="l" r="r" t="t"/>
              <a:pathLst>
                <a:path extrusionOk="0" h="596" w="597">
                  <a:moveTo>
                    <a:pt x="314" y="0"/>
                  </a:moveTo>
                  <a:lnTo>
                    <a:pt x="1" y="280"/>
                  </a:lnTo>
                  <a:lnTo>
                    <a:pt x="281" y="596"/>
                  </a:lnTo>
                  <a:lnTo>
                    <a:pt x="597" y="313"/>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6941113" y="2015125"/>
              <a:ext cx="14900" cy="14925"/>
            </a:xfrm>
            <a:custGeom>
              <a:rect b="b" l="l" r="r" t="t"/>
              <a:pathLst>
                <a:path extrusionOk="0" h="597" w="596">
                  <a:moveTo>
                    <a:pt x="313" y="1"/>
                  </a:moveTo>
                  <a:lnTo>
                    <a:pt x="0" y="283"/>
                  </a:lnTo>
                  <a:lnTo>
                    <a:pt x="280" y="597"/>
                  </a:lnTo>
                  <a:lnTo>
                    <a:pt x="596" y="316"/>
                  </a:lnTo>
                  <a:lnTo>
                    <a:pt x="3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6972488" y="1987100"/>
              <a:ext cx="14925" cy="14900"/>
            </a:xfrm>
            <a:custGeom>
              <a:rect b="b" l="l" r="r" t="t"/>
              <a:pathLst>
                <a:path extrusionOk="0" h="596" w="597">
                  <a:moveTo>
                    <a:pt x="314" y="0"/>
                  </a:moveTo>
                  <a:lnTo>
                    <a:pt x="0" y="283"/>
                  </a:lnTo>
                  <a:lnTo>
                    <a:pt x="281" y="596"/>
                  </a:lnTo>
                  <a:lnTo>
                    <a:pt x="596" y="316"/>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6909838" y="2043175"/>
              <a:ext cx="14925" cy="14925"/>
            </a:xfrm>
            <a:custGeom>
              <a:rect b="b" l="l" r="r" t="t"/>
              <a:pathLst>
                <a:path extrusionOk="0" h="597" w="597">
                  <a:moveTo>
                    <a:pt x="313" y="0"/>
                  </a:moveTo>
                  <a:lnTo>
                    <a:pt x="0" y="283"/>
                  </a:lnTo>
                  <a:lnTo>
                    <a:pt x="281" y="596"/>
                  </a:lnTo>
                  <a:lnTo>
                    <a:pt x="596" y="316"/>
                  </a:lnTo>
                  <a:lnTo>
                    <a:pt x="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6894163" y="2057250"/>
              <a:ext cx="14925" cy="14850"/>
            </a:xfrm>
            <a:custGeom>
              <a:rect b="b" l="l" r="r" t="t"/>
              <a:pathLst>
                <a:path extrusionOk="0" h="594" w="597">
                  <a:moveTo>
                    <a:pt x="314" y="0"/>
                  </a:moveTo>
                  <a:lnTo>
                    <a:pt x="1" y="281"/>
                  </a:lnTo>
                  <a:lnTo>
                    <a:pt x="281" y="594"/>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6862888" y="2085275"/>
              <a:ext cx="14875" cy="14875"/>
            </a:xfrm>
            <a:custGeom>
              <a:rect b="b" l="l" r="r" t="t"/>
              <a:pathLst>
                <a:path extrusionOk="0" h="595" w="595">
                  <a:moveTo>
                    <a:pt x="314" y="1"/>
                  </a:moveTo>
                  <a:lnTo>
                    <a:pt x="1" y="281"/>
                  </a:lnTo>
                  <a:lnTo>
                    <a:pt x="281" y="595"/>
                  </a:lnTo>
                  <a:lnTo>
                    <a:pt x="595" y="314"/>
                  </a:lnTo>
                  <a:lnTo>
                    <a:pt x="3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6878513" y="2071275"/>
              <a:ext cx="14925" cy="14900"/>
            </a:xfrm>
            <a:custGeom>
              <a:rect b="b" l="l" r="r" t="t"/>
              <a:pathLst>
                <a:path extrusionOk="0" h="596" w="597">
                  <a:moveTo>
                    <a:pt x="313" y="0"/>
                  </a:moveTo>
                  <a:lnTo>
                    <a:pt x="0" y="280"/>
                  </a:lnTo>
                  <a:lnTo>
                    <a:pt x="281" y="596"/>
                  </a:lnTo>
                  <a:lnTo>
                    <a:pt x="596" y="313"/>
                  </a:lnTo>
                  <a:lnTo>
                    <a:pt x="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6888188" y="1983050"/>
              <a:ext cx="13450" cy="13425"/>
            </a:xfrm>
            <a:custGeom>
              <a:rect b="b" l="l" r="r" t="t"/>
              <a:pathLst>
                <a:path extrusionOk="0" h="537" w="538">
                  <a:moveTo>
                    <a:pt x="400" y="0"/>
                  </a:moveTo>
                  <a:lnTo>
                    <a:pt x="1" y="136"/>
                  </a:lnTo>
                  <a:lnTo>
                    <a:pt x="137" y="537"/>
                  </a:lnTo>
                  <a:lnTo>
                    <a:pt x="538" y="399"/>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6868313" y="1989825"/>
              <a:ext cx="13450" cy="13400"/>
            </a:xfrm>
            <a:custGeom>
              <a:rect b="b" l="l" r="r" t="t"/>
              <a:pathLst>
                <a:path extrusionOk="0" h="536" w="538">
                  <a:moveTo>
                    <a:pt x="402" y="1"/>
                  </a:moveTo>
                  <a:lnTo>
                    <a:pt x="1" y="136"/>
                  </a:lnTo>
                  <a:lnTo>
                    <a:pt x="139" y="535"/>
                  </a:lnTo>
                  <a:lnTo>
                    <a:pt x="537" y="399"/>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6908138" y="1976200"/>
              <a:ext cx="13375" cy="13425"/>
            </a:xfrm>
            <a:custGeom>
              <a:rect b="b" l="l" r="r" t="t"/>
              <a:pathLst>
                <a:path extrusionOk="0" h="537" w="535">
                  <a:moveTo>
                    <a:pt x="399" y="0"/>
                  </a:moveTo>
                  <a:lnTo>
                    <a:pt x="0" y="136"/>
                  </a:lnTo>
                  <a:lnTo>
                    <a:pt x="136" y="537"/>
                  </a:lnTo>
                  <a:lnTo>
                    <a:pt x="535" y="399"/>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6928013" y="1969400"/>
              <a:ext cx="13450" cy="13450"/>
            </a:xfrm>
            <a:custGeom>
              <a:rect b="b" l="l" r="r" t="t"/>
              <a:pathLst>
                <a:path extrusionOk="0" h="538" w="538">
                  <a:moveTo>
                    <a:pt x="401" y="1"/>
                  </a:moveTo>
                  <a:lnTo>
                    <a:pt x="1" y="136"/>
                  </a:lnTo>
                  <a:lnTo>
                    <a:pt x="139" y="537"/>
                  </a:lnTo>
                  <a:lnTo>
                    <a:pt x="537" y="399"/>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6947888" y="1962675"/>
              <a:ext cx="13450" cy="13375"/>
            </a:xfrm>
            <a:custGeom>
              <a:rect b="b" l="l" r="r" t="t"/>
              <a:pathLst>
                <a:path extrusionOk="0" h="535" w="538">
                  <a:moveTo>
                    <a:pt x="399" y="0"/>
                  </a:moveTo>
                  <a:lnTo>
                    <a:pt x="1" y="136"/>
                  </a:lnTo>
                  <a:lnTo>
                    <a:pt x="137" y="535"/>
                  </a:lnTo>
                  <a:lnTo>
                    <a:pt x="537" y="399"/>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6987663" y="1949025"/>
              <a:ext cx="13425" cy="13400"/>
            </a:xfrm>
            <a:custGeom>
              <a:rect b="b" l="l" r="r" t="t"/>
              <a:pathLst>
                <a:path extrusionOk="0" h="536" w="537">
                  <a:moveTo>
                    <a:pt x="399" y="1"/>
                  </a:moveTo>
                  <a:lnTo>
                    <a:pt x="0" y="136"/>
                  </a:lnTo>
                  <a:lnTo>
                    <a:pt x="138" y="535"/>
                  </a:lnTo>
                  <a:lnTo>
                    <a:pt x="537" y="399"/>
                  </a:lnTo>
                  <a:lnTo>
                    <a:pt x="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6967838" y="1955775"/>
              <a:ext cx="13375" cy="13425"/>
            </a:xfrm>
            <a:custGeom>
              <a:rect b="b" l="l" r="r" t="t"/>
              <a:pathLst>
                <a:path extrusionOk="0" h="537" w="535">
                  <a:moveTo>
                    <a:pt x="399" y="0"/>
                  </a:moveTo>
                  <a:lnTo>
                    <a:pt x="0" y="138"/>
                  </a:lnTo>
                  <a:lnTo>
                    <a:pt x="136" y="537"/>
                  </a:lnTo>
                  <a:lnTo>
                    <a:pt x="535" y="401"/>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7059438" y="1963100"/>
              <a:ext cx="13625" cy="13775"/>
            </a:xfrm>
            <a:custGeom>
              <a:rect b="b" l="l" r="r" t="t"/>
              <a:pathLst>
                <a:path extrusionOk="0" h="551" w="545">
                  <a:moveTo>
                    <a:pt x="382" y="1"/>
                  </a:moveTo>
                  <a:lnTo>
                    <a:pt x="1" y="161"/>
                  </a:lnTo>
                  <a:lnTo>
                    <a:pt x="163" y="550"/>
                  </a:lnTo>
                  <a:lnTo>
                    <a:pt x="544" y="391"/>
                  </a:lnTo>
                  <a:lnTo>
                    <a:pt x="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7082613" y="2061075"/>
              <a:ext cx="13825" cy="13825"/>
            </a:xfrm>
            <a:custGeom>
              <a:rect b="b" l="l" r="r" t="t"/>
              <a:pathLst>
                <a:path extrusionOk="0" h="553" w="553">
                  <a:moveTo>
                    <a:pt x="388" y="1"/>
                  </a:moveTo>
                  <a:lnTo>
                    <a:pt x="1"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7118713" y="2045750"/>
              <a:ext cx="13825" cy="13825"/>
            </a:xfrm>
            <a:custGeom>
              <a:rect b="b" l="l" r="r" t="t"/>
              <a:pathLst>
                <a:path extrusionOk="0" h="553" w="553">
                  <a:moveTo>
                    <a:pt x="388" y="0"/>
                  </a:moveTo>
                  <a:lnTo>
                    <a:pt x="0" y="165"/>
                  </a:lnTo>
                  <a:lnTo>
                    <a:pt x="165" y="552"/>
                  </a:lnTo>
                  <a:lnTo>
                    <a:pt x="552"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7064538" y="2068750"/>
              <a:ext cx="13825" cy="13825"/>
            </a:xfrm>
            <a:custGeom>
              <a:rect b="b" l="l" r="r" t="t"/>
              <a:pathLst>
                <a:path extrusionOk="0" h="553" w="553">
                  <a:moveTo>
                    <a:pt x="388" y="0"/>
                  </a:moveTo>
                  <a:lnTo>
                    <a:pt x="1" y="165"/>
                  </a:lnTo>
                  <a:lnTo>
                    <a:pt x="165" y="552"/>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7100413" y="2053475"/>
              <a:ext cx="13825" cy="13825"/>
            </a:xfrm>
            <a:custGeom>
              <a:rect b="b" l="l" r="r" t="t"/>
              <a:pathLst>
                <a:path extrusionOk="0" h="553" w="553">
                  <a:moveTo>
                    <a:pt x="388" y="0"/>
                  </a:moveTo>
                  <a:lnTo>
                    <a:pt x="1" y="164"/>
                  </a:lnTo>
                  <a:lnTo>
                    <a:pt x="165" y="552"/>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7109063" y="2072700"/>
              <a:ext cx="13825" cy="13875"/>
            </a:xfrm>
            <a:custGeom>
              <a:rect b="b" l="l" r="r" t="t"/>
              <a:pathLst>
                <a:path extrusionOk="0" h="555" w="553">
                  <a:moveTo>
                    <a:pt x="388" y="0"/>
                  </a:moveTo>
                  <a:lnTo>
                    <a:pt x="1" y="167"/>
                  </a:lnTo>
                  <a:lnTo>
                    <a:pt x="165" y="554"/>
                  </a:lnTo>
                  <a:lnTo>
                    <a:pt x="553" y="390"/>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7072988" y="2088025"/>
              <a:ext cx="13825" cy="13875"/>
            </a:xfrm>
            <a:custGeom>
              <a:rect b="b" l="l" r="r" t="t"/>
              <a:pathLst>
                <a:path extrusionOk="0" h="555" w="553">
                  <a:moveTo>
                    <a:pt x="388" y="0"/>
                  </a:moveTo>
                  <a:lnTo>
                    <a:pt x="0" y="165"/>
                  </a:lnTo>
                  <a:lnTo>
                    <a:pt x="164" y="555"/>
                  </a:lnTo>
                  <a:lnTo>
                    <a:pt x="552"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7127138" y="2065025"/>
              <a:ext cx="13825" cy="13875"/>
            </a:xfrm>
            <a:custGeom>
              <a:rect b="b" l="l" r="r" t="t"/>
              <a:pathLst>
                <a:path extrusionOk="0" h="555" w="553">
                  <a:moveTo>
                    <a:pt x="388" y="0"/>
                  </a:moveTo>
                  <a:lnTo>
                    <a:pt x="1" y="167"/>
                  </a:lnTo>
                  <a:lnTo>
                    <a:pt x="165" y="555"/>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7091038" y="2080350"/>
              <a:ext cx="13825" cy="13825"/>
            </a:xfrm>
            <a:custGeom>
              <a:rect b="b" l="l" r="r" t="t"/>
              <a:pathLst>
                <a:path extrusionOk="0" h="553" w="553">
                  <a:moveTo>
                    <a:pt x="389" y="1"/>
                  </a:moveTo>
                  <a:lnTo>
                    <a:pt x="1" y="165"/>
                  </a:lnTo>
                  <a:lnTo>
                    <a:pt x="165" y="553"/>
                  </a:lnTo>
                  <a:lnTo>
                    <a:pt x="553" y="388"/>
                  </a:lnTo>
                  <a:lnTo>
                    <a:pt x="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7134863" y="2084625"/>
              <a:ext cx="13825" cy="13825"/>
            </a:xfrm>
            <a:custGeom>
              <a:rect b="b" l="l" r="r" t="t"/>
              <a:pathLst>
                <a:path extrusionOk="0" h="553" w="553">
                  <a:moveTo>
                    <a:pt x="388" y="1"/>
                  </a:moveTo>
                  <a:lnTo>
                    <a:pt x="0"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7098713" y="2099950"/>
              <a:ext cx="13825" cy="13825"/>
            </a:xfrm>
            <a:custGeom>
              <a:rect b="b" l="l" r="r" t="t"/>
              <a:pathLst>
                <a:path extrusionOk="0" h="553" w="553">
                  <a:moveTo>
                    <a:pt x="388" y="1"/>
                  </a:moveTo>
                  <a:lnTo>
                    <a:pt x="1" y="165"/>
                  </a:lnTo>
                  <a:lnTo>
                    <a:pt x="165" y="553"/>
                  </a:lnTo>
                  <a:lnTo>
                    <a:pt x="553" y="389"/>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7080638" y="2107625"/>
              <a:ext cx="13825" cy="13825"/>
            </a:xfrm>
            <a:custGeom>
              <a:rect b="b" l="l" r="r" t="t"/>
              <a:pathLst>
                <a:path extrusionOk="0" h="553" w="553">
                  <a:moveTo>
                    <a:pt x="388" y="1"/>
                  </a:moveTo>
                  <a:lnTo>
                    <a:pt x="1"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7116563" y="2092350"/>
              <a:ext cx="13825" cy="13825"/>
            </a:xfrm>
            <a:custGeom>
              <a:rect b="b" l="l" r="r" t="t"/>
              <a:pathLst>
                <a:path extrusionOk="0" h="553" w="553">
                  <a:moveTo>
                    <a:pt x="389" y="0"/>
                  </a:moveTo>
                  <a:lnTo>
                    <a:pt x="1" y="165"/>
                  </a:lnTo>
                  <a:lnTo>
                    <a:pt x="165" y="552"/>
                  </a:lnTo>
                  <a:lnTo>
                    <a:pt x="553" y="388"/>
                  </a:lnTo>
                  <a:lnTo>
                    <a:pt x="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78"/>
          <p:cNvGrpSpPr/>
          <p:nvPr/>
        </p:nvGrpSpPr>
        <p:grpSpPr>
          <a:xfrm>
            <a:off x="7601638" y="1794600"/>
            <a:ext cx="217975" cy="433450"/>
            <a:chOff x="7601638" y="1794600"/>
            <a:chExt cx="217975" cy="433450"/>
          </a:xfrm>
        </p:grpSpPr>
        <p:sp>
          <p:nvSpPr>
            <p:cNvPr id="4197" name="Google Shape;4197;p78"/>
            <p:cNvSpPr/>
            <p:nvPr/>
          </p:nvSpPr>
          <p:spPr>
            <a:xfrm>
              <a:off x="7626813" y="1819625"/>
              <a:ext cx="167675" cy="225275"/>
            </a:xfrm>
            <a:custGeom>
              <a:rect b="b" l="l" r="r" t="t"/>
              <a:pathLst>
                <a:path extrusionOk="0" h="9011" w="6707">
                  <a:moveTo>
                    <a:pt x="3352" y="515"/>
                  </a:moveTo>
                  <a:cubicBezTo>
                    <a:pt x="4042" y="515"/>
                    <a:pt x="4711" y="883"/>
                    <a:pt x="5238" y="1545"/>
                  </a:cubicBezTo>
                  <a:lnTo>
                    <a:pt x="2478" y="4305"/>
                  </a:lnTo>
                  <a:lnTo>
                    <a:pt x="2842" y="4671"/>
                  </a:lnTo>
                  <a:lnTo>
                    <a:pt x="5534" y="1978"/>
                  </a:lnTo>
                  <a:cubicBezTo>
                    <a:pt x="5751" y="2342"/>
                    <a:pt x="5918" y="2749"/>
                    <a:pt x="6027" y="3188"/>
                  </a:cubicBezTo>
                  <a:lnTo>
                    <a:pt x="3720" y="5494"/>
                  </a:lnTo>
                  <a:lnTo>
                    <a:pt x="4086" y="5858"/>
                  </a:lnTo>
                  <a:lnTo>
                    <a:pt x="6141" y="3801"/>
                  </a:lnTo>
                  <a:cubicBezTo>
                    <a:pt x="6172" y="4031"/>
                    <a:pt x="6189" y="4268"/>
                    <a:pt x="6189" y="4506"/>
                  </a:cubicBezTo>
                  <a:cubicBezTo>
                    <a:pt x="6189" y="5628"/>
                    <a:pt x="5856" y="6671"/>
                    <a:pt x="5254" y="7444"/>
                  </a:cubicBezTo>
                  <a:cubicBezTo>
                    <a:pt x="4726" y="8121"/>
                    <a:pt x="4049" y="8495"/>
                    <a:pt x="3350" y="8495"/>
                  </a:cubicBezTo>
                  <a:cubicBezTo>
                    <a:pt x="2866" y="8495"/>
                    <a:pt x="2393" y="8314"/>
                    <a:pt x="1968" y="7974"/>
                  </a:cubicBezTo>
                  <a:lnTo>
                    <a:pt x="2748" y="7194"/>
                  </a:lnTo>
                  <a:lnTo>
                    <a:pt x="2384" y="6831"/>
                  </a:lnTo>
                  <a:lnTo>
                    <a:pt x="1596" y="7619"/>
                  </a:lnTo>
                  <a:cubicBezTo>
                    <a:pt x="1547" y="7564"/>
                    <a:pt x="1497" y="7503"/>
                    <a:pt x="1449" y="7444"/>
                  </a:cubicBezTo>
                  <a:cubicBezTo>
                    <a:pt x="1245" y="7183"/>
                    <a:pt x="1074" y="6894"/>
                    <a:pt x="934" y="6579"/>
                  </a:cubicBezTo>
                  <a:lnTo>
                    <a:pt x="1988" y="5525"/>
                  </a:lnTo>
                  <a:lnTo>
                    <a:pt x="1624" y="5159"/>
                  </a:lnTo>
                  <a:lnTo>
                    <a:pt x="737" y="6046"/>
                  </a:lnTo>
                  <a:cubicBezTo>
                    <a:pt x="592" y="5564"/>
                    <a:pt x="511" y="5045"/>
                    <a:pt x="511" y="4506"/>
                  </a:cubicBezTo>
                  <a:cubicBezTo>
                    <a:pt x="511" y="3383"/>
                    <a:pt x="844" y="2340"/>
                    <a:pt x="1449" y="1567"/>
                  </a:cubicBezTo>
                  <a:cubicBezTo>
                    <a:pt x="1977" y="892"/>
                    <a:pt x="2654" y="515"/>
                    <a:pt x="3352" y="515"/>
                  </a:cubicBezTo>
                  <a:close/>
                  <a:moveTo>
                    <a:pt x="3352" y="0"/>
                  </a:moveTo>
                  <a:cubicBezTo>
                    <a:pt x="2491" y="0"/>
                    <a:pt x="1672" y="445"/>
                    <a:pt x="1043" y="1249"/>
                  </a:cubicBezTo>
                  <a:cubicBezTo>
                    <a:pt x="369" y="2112"/>
                    <a:pt x="1" y="3269"/>
                    <a:pt x="1" y="4506"/>
                  </a:cubicBezTo>
                  <a:cubicBezTo>
                    <a:pt x="1" y="5744"/>
                    <a:pt x="369" y="6898"/>
                    <a:pt x="1043" y="7762"/>
                  </a:cubicBezTo>
                  <a:cubicBezTo>
                    <a:pt x="1672" y="8566"/>
                    <a:pt x="2491" y="9010"/>
                    <a:pt x="3352" y="9010"/>
                  </a:cubicBezTo>
                  <a:cubicBezTo>
                    <a:pt x="4211" y="9010"/>
                    <a:pt x="5030" y="8566"/>
                    <a:pt x="5659" y="7762"/>
                  </a:cubicBezTo>
                  <a:cubicBezTo>
                    <a:pt x="6334" y="6898"/>
                    <a:pt x="6704" y="5744"/>
                    <a:pt x="6704" y="4506"/>
                  </a:cubicBezTo>
                  <a:cubicBezTo>
                    <a:pt x="6706" y="3264"/>
                    <a:pt x="6334" y="2110"/>
                    <a:pt x="5659" y="1249"/>
                  </a:cubicBezTo>
                  <a:cubicBezTo>
                    <a:pt x="5030" y="445"/>
                    <a:pt x="4211" y="0"/>
                    <a:pt x="3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7601638" y="1794600"/>
              <a:ext cx="217975" cy="433450"/>
            </a:xfrm>
            <a:custGeom>
              <a:rect b="b" l="l" r="r" t="t"/>
              <a:pathLst>
                <a:path extrusionOk="0" h="17338" w="8719">
                  <a:moveTo>
                    <a:pt x="4366" y="456"/>
                  </a:moveTo>
                  <a:cubicBezTo>
                    <a:pt x="6511" y="456"/>
                    <a:pt x="8256" y="2721"/>
                    <a:pt x="8256" y="5507"/>
                  </a:cubicBezTo>
                  <a:cubicBezTo>
                    <a:pt x="8263" y="7919"/>
                    <a:pt x="6938" y="10002"/>
                    <a:pt x="5115" y="10462"/>
                  </a:cubicBezTo>
                  <a:lnTo>
                    <a:pt x="4916" y="10513"/>
                  </a:lnTo>
                  <a:lnTo>
                    <a:pt x="4916" y="12228"/>
                  </a:lnTo>
                  <a:lnTo>
                    <a:pt x="5299" y="13378"/>
                  </a:lnTo>
                  <a:lnTo>
                    <a:pt x="5299" y="15854"/>
                  </a:lnTo>
                  <a:cubicBezTo>
                    <a:pt x="5299" y="16388"/>
                    <a:pt x="4879" y="16819"/>
                    <a:pt x="4353" y="16819"/>
                  </a:cubicBezTo>
                  <a:cubicBezTo>
                    <a:pt x="4334" y="16819"/>
                    <a:pt x="4315" y="16819"/>
                    <a:pt x="4296" y="16817"/>
                  </a:cubicBezTo>
                  <a:cubicBezTo>
                    <a:pt x="3803" y="16789"/>
                    <a:pt x="3411" y="16377"/>
                    <a:pt x="3411" y="15875"/>
                  </a:cubicBezTo>
                  <a:lnTo>
                    <a:pt x="3411" y="13420"/>
                  </a:lnTo>
                  <a:lnTo>
                    <a:pt x="3820" y="12189"/>
                  </a:lnTo>
                  <a:lnTo>
                    <a:pt x="3820" y="10513"/>
                  </a:lnTo>
                  <a:lnTo>
                    <a:pt x="3623" y="10462"/>
                  </a:lnTo>
                  <a:cubicBezTo>
                    <a:pt x="1801" y="10002"/>
                    <a:pt x="475" y="7919"/>
                    <a:pt x="475" y="5507"/>
                  </a:cubicBezTo>
                  <a:cubicBezTo>
                    <a:pt x="475" y="2721"/>
                    <a:pt x="2221" y="456"/>
                    <a:pt x="4366" y="456"/>
                  </a:cubicBezTo>
                  <a:close/>
                  <a:moveTo>
                    <a:pt x="4359" y="0"/>
                  </a:moveTo>
                  <a:cubicBezTo>
                    <a:pt x="3181" y="0"/>
                    <a:pt x="2081" y="581"/>
                    <a:pt x="1255" y="1634"/>
                  </a:cubicBezTo>
                  <a:cubicBezTo>
                    <a:pt x="445" y="2670"/>
                    <a:pt x="0" y="4044"/>
                    <a:pt x="0" y="5503"/>
                  </a:cubicBezTo>
                  <a:cubicBezTo>
                    <a:pt x="0" y="6778"/>
                    <a:pt x="351" y="8016"/>
                    <a:pt x="988" y="8995"/>
                  </a:cubicBezTo>
                  <a:cubicBezTo>
                    <a:pt x="1582" y="9913"/>
                    <a:pt x="2401" y="10561"/>
                    <a:pt x="3304" y="10846"/>
                  </a:cubicBezTo>
                  <a:lnTo>
                    <a:pt x="3304" y="12103"/>
                  </a:lnTo>
                  <a:lnTo>
                    <a:pt x="2894" y="13334"/>
                  </a:lnTo>
                  <a:lnTo>
                    <a:pt x="2894" y="15854"/>
                  </a:lnTo>
                  <a:cubicBezTo>
                    <a:pt x="2894" y="16603"/>
                    <a:pt x="3446" y="17242"/>
                    <a:pt x="4189" y="17328"/>
                  </a:cubicBezTo>
                  <a:cubicBezTo>
                    <a:pt x="4245" y="17334"/>
                    <a:pt x="4301" y="17337"/>
                    <a:pt x="4356" y="17337"/>
                  </a:cubicBezTo>
                  <a:cubicBezTo>
                    <a:pt x="5165" y="17337"/>
                    <a:pt x="5823" y="16681"/>
                    <a:pt x="5823" y="15871"/>
                  </a:cubicBezTo>
                  <a:lnTo>
                    <a:pt x="5823" y="13334"/>
                  </a:lnTo>
                  <a:lnTo>
                    <a:pt x="5413" y="12103"/>
                  </a:lnTo>
                  <a:lnTo>
                    <a:pt x="5413" y="10846"/>
                  </a:lnTo>
                  <a:cubicBezTo>
                    <a:pt x="6320" y="10561"/>
                    <a:pt x="7135" y="9913"/>
                    <a:pt x="7729" y="8995"/>
                  </a:cubicBezTo>
                  <a:cubicBezTo>
                    <a:pt x="8368" y="8016"/>
                    <a:pt x="8719" y="6773"/>
                    <a:pt x="8719" y="5503"/>
                  </a:cubicBezTo>
                  <a:cubicBezTo>
                    <a:pt x="8719" y="4046"/>
                    <a:pt x="8272" y="2673"/>
                    <a:pt x="7461" y="1634"/>
                  </a:cubicBezTo>
                  <a:cubicBezTo>
                    <a:pt x="6638" y="581"/>
                    <a:pt x="5534" y="0"/>
                    <a:pt x="4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7704088" y="2185725"/>
              <a:ext cx="13000" cy="13050"/>
            </a:xfrm>
            <a:custGeom>
              <a:rect b="b" l="l" r="r" t="t"/>
              <a:pathLst>
                <a:path extrusionOk="0" h="522" w="520">
                  <a:moveTo>
                    <a:pt x="1" y="0"/>
                  </a:moveTo>
                  <a:lnTo>
                    <a:pt x="1" y="522"/>
                  </a:lnTo>
                  <a:lnTo>
                    <a:pt x="520" y="522"/>
                  </a:lnTo>
                  <a:lnTo>
                    <a:pt x="5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7701563" y="1966125"/>
              <a:ext cx="18225" cy="18200"/>
            </a:xfrm>
            <a:custGeom>
              <a:rect b="b" l="l" r="r" t="t"/>
              <a:pathLst>
                <a:path extrusionOk="0" h="728" w="729">
                  <a:moveTo>
                    <a:pt x="365" y="0"/>
                  </a:moveTo>
                  <a:lnTo>
                    <a:pt x="1" y="364"/>
                  </a:lnTo>
                  <a:lnTo>
                    <a:pt x="365" y="727"/>
                  </a:lnTo>
                  <a:lnTo>
                    <a:pt x="728" y="364"/>
                  </a:lnTo>
                  <a:lnTo>
                    <a:pt x="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78"/>
          <p:cNvGrpSpPr/>
          <p:nvPr/>
        </p:nvGrpSpPr>
        <p:grpSpPr>
          <a:xfrm>
            <a:off x="1309263" y="2577825"/>
            <a:ext cx="339450" cy="350375"/>
            <a:chOff x="1309263" y="2577825"/>
            <a:chExt cx="339450" cy="350375"/>
          </a:xfrm>
        </p:grpSpPr>
        <p:sp>
          <p:nvSpPr>
            <p:cNvPr id="4202" name="Google Shape;4202;p78"/>
            <p:cNvSpPr/>
            <p:nvPr/>
          </p:nvSpPr>
          <p:spPr>
            <a:xfrm>
              <a:off x="1342063" y="2577825"/>
              <a:ext cx="306650" cy="147975"/>
            </a:xfrm>
            <a:custGeom>
              <a:rect b="b" l="l" r="r" t="t"/>
              <a:pathLst>
                <a:path extrusionOk="0" h="5919" w="12266">
                  <a:moveTo>
                    <a:pt x="10818" y="417"/>
                  </a:moveTo>
                  <a:cubicBezTo>
                    <a:pt x="11033" y="417"/>
                    <a:pt x="11232" y="554"/>
                    <a:pt x="11302" y="766"/>
                  </a:cubicBezTo>
                  <a:lnTo>
                    <a:pt x="11718" y="2034"/>
                  </a:lnTo>
                  <a:cubicBezTo>
                    <a:pt x="11799" y="2288"/>
                    <a:pt x="11674" y="2564"/>
                    <a:pt x="11425" y="2667"/>
                  </a:cubicBezTo>
                  <a:lnTo>
                    <a:pt x="6783" y="4584"/>
                  </a:lnTo>
                  <a:lnTo>
                    <a:pt x="5817" y="1633"/>
                  </a:lnTo>
                  <a:lnTo>
                    <a:pt x="10693" y="433"/>
                  </a:lnTo>
                  <a:cubicBezTo>
                    <a:pt x="10735" y="422"/>
                    <a:pt x="10776" y="417"/>
                    <a:pt x="10818" y="417"/>
                  </a:cubicBezTo>
                  <a:close/>
                  <a:moveTo>
                    <a:pt x="1822" y="4261"/>
                  </a:moveTo>
                  <a:cubicBezTo>
                    <a:pt x="1957" y="4261"/>
                    <a:pt x="2081" y="4349"/>
                    <a:pt x="2125" y="4481"/>
                  </a:cubicBezTo>
                  <a:cubicBezTo>
                    <a:pt x="2178" y="4639"/>
                    <a:pt x="2099" y="4810"/>
                    <a:pt x="1948" y="4873"/>
                  </a:cubicBezTo>
                  <a:lnTo>
                    <a:pt x="793" y="5355"/>
                  </a:lnTo>
                  <a:lnTo>
                    <a:pt x="537" y="4575"/>
                  </a:lnTo>
                  <a:lnTo>
                    <a:pt x="1744" y="4271"/>
                  </a:lnTo>
                  <a:cubicBezTo>
                    <a:pt x="1770" y="4264"/>
                    <a:pt x="1796" y="4261"/>
                    <a:pt x="1822" y="4261"/>
                  </a:cubicBezTo>
                  <a:close/>
                  <a:moveTo>
                    <a:pt x="10820" y="1"/>
                  </a:moveTo>
                  <a:cubicBezTo>
                    <a:pt x="10744" y="1"/>
                    <a:pt x="10668" y="10"/>
                    <a:pt x="10592" y="30"/>
                  </a:cubicBezTo>
                  <a:lnTo>
                    <a:pt x="5280" y="1342"/>
                  </a:lnTo>
                  <a:lnTo>
                    <a:pt x="5838" y="3044"/>
                  </a:lnTo>
                  <a:lnTo>
                    <a:pt x="2428" y="4163"/>
                  </a:lnTo>
                  <a:cubicBezTo>
                    <a:pt x="2291" y="3969"/>
                    <a:pt x="2063" y="3849"/>
                    <a:pt x="1824" y="3849"/>
                  </a:cubicBezTo>
                  <a:cubicBezTo>
                    <a:pt x="1764" y="3849"/>
                    <a:pt x="1704" y="3856"/>
                    <a:pt x="1643" y="3872"/>
                  </a:cubicBezTo>
                  <a:lnTo>
                    <a:pt x="0" y="4284"/>
                  </a:lnTo>
                  <a:lnTo>
                    <a:pt x="537" y="5918"/>
                  </a:lnTo>
                  <a:lnTo>
                    <a:pt x="2106" y="5261"/>
                  </a:lnTo>
                  <a:cubicBezTo>
                    <a:pt x="2390" y="5140"/>
                    <a:pt x="2566" y="4856"/>
                    <a:pt x="2557" y="4560"/>
                  </a:cubicBezTo>
                  <a:lnTo>
                    <a:pt x="5970" y="3440"/>
                  </a:lnTo>
                  <a:lnTo>
                    <a:pt x="6529" y="5145"/>
                  </a:lnTo>
                  <a:lnTo>
                    <a:pt x="11584" y="3055"/>
                  </a:lnTo>
                  <a:cubicBezTo>
                    <a:pt x="12034" y="2869"/>
                    <a:pt x="12266" y="2365"/>
                    <a:pt x="12115" y="1905"/>
                  </a:cubicBezTo>
                  <a:lnTo>
                    <a:pt x="11698" y="636"/>
                  </a:lnTo>
                  <a:cubicBezTo>
                    <a:pt x="11572" y="251"/>
                    <a:pt x="11210" y="1"/>
                    <a:pt x="10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1477438" y="2720075"/>
              <a:ext cx="169150" cy="208125"/>
            </a:xfrm>
            <a:custGeom>
              <a:rect b="b" l="l" r="r" t="t"/>
              <a:pathLst>
                <a:path extrusionOk="0" h="8325" w="6766">
                  <a:moveTo>
                    <a:pt x="4161" y="438"/>
                  </a:moveTo>
                  <a:lnTo>
                    <a:pt x="4161" y="958"/>
                  </a:lnTo>
                  <a:lnTo>
                    <a:pt x="3368" y="958"/>
                  </a:lnTo>
                  <a:lnTo>
                    <a:pt x="3368" y="1369"/>
                  </a:lnTo>
                  <a:lnTo>
                    <a:pt x="4161" y="1369"/>
                  </a:lnTo>
                  <a:lnTo>
                    <a:pt x="4161" y="2355"/>
                  </a:lnTo>
                  <a:lnTo>
                    <a:pt x="5074" y="2355"/>
                  </a:lnTo>
                  <a:cubicBezTo>
                    <a:pt x="5368" y="2355"/>
                    <a:pt x="5659" y="2449"/>
                    <a:pt x="5887" y="2640"/>
                  </a:cubicBezTo>
                  <a:cubicBezTo>
                    <a:pt x="6139" y="2850"/>
                    <a:pt x="6294" y="3135"/>
                    <a:pt x="6336" y="3450"/>
                  </a:cubicBezTo>
                  <a:lnTo>
                    <a:pt x="419" y="3450"/>
                  </a:lnTo>
                  <a:cubicBezTo>
                    <a:pt x="459" y="3137"/>
                    <a:pt x="612" y="2850"/>
                    <a:pt x="868" y="2640"/>
                  </a:cubicBezTo>
                  <a:cubicBezTo>
                    <a:pt x="1094" y="2449"/>
                    <a:pt x="1385" y="2355"/>
                    <a:pt x="1681" y="2355"/>
                  </a:cubicBezTo>
                  <a:lnTo>
                    <a:pt x="3394" y="2355"/>
                  </a:lnTo>
                  <a:lnTo>
                    <a:pt x="3394" y="1943"/>
                  </a:lnTo>
                  <a:lnTo>
                    <a:pt x="2601" y="1943"/>
                  </a:lnTo>
                  <a:lnTo>
                    <a:pt x="2601" y="438"/>
                  </a:lnTo>
                  <a:close/>
                  <a:moveTo>
                    <a:pt x="6294" y="3889"/>
                  </a:moveTo>
                  <a:cubicBezTo>
                    <a:pt x="6194" y="4649"/>
                    <a:pt x="5775" y="6857"/>
                    <a:pt x="5571" y="7913"/>
                  </a:cubicBezTo>
                  <a:lnTo>
                    <a:pt x="1188" y="7913"/>
                  </a:lnTo>
                  <a:cubicBezTo>
                    <a:pt x="982" y="6857"/>
                    <a:pt x="566" y="4647"/>
                    <a:pt x="465" y="3889"/>
                  </a:cubicBezTo>
                  <a:close/>
                  <a:moveTo>
                    <a:pt x="2187" y="0"/>
                  </a:moveTo>
                  <a:lnTo>
                    <a:pt x="2187" y="1943"/>
                  </a:lnTo>
                  <a:lnTo>
                    <a:pt x="1683" y="1943"/>
                  </a:lnTo>
                  <a:cubicBezTo>
                    <a:pt x="1230" y="1943"/>
                    <a:pt x="805" y="2125"/>
                    <a:pt x="487" y="2449"/>
                  </a:cubicBezTo>
                  <a:cubicBezTo>
                    <a:pt x="169" y="2778"/>
                    <a:pt x="1" y="3209"/>
                    <a:pt x="18" y="3663"/>
                  </a:cubicBezTo>
                  <a:cubicBezTo>
                    <a:pt x="36" y="4191"/>
                    <a:pt x="774" y="7992"/>
                    <a:pt x="807" y="8154"/>
                  </a:cubicBezTo>
                  <a:lnTo>
                    <a:pt x="840" y="8325"/>
                  </a:lnTo>
                  <a:lnTo>
                    <a:pt x="5928" y="8325"/>
                  </a:lnTo>
                  <a:lnTo>
                    <a:pt x="5961" y="8154"/>
                  </a:lnTo>
                  <a:cubicBezTo>
                    <a:pt x="5994" y="7992"/>
                    <a:pt x="6732" y="4191"/>
                    <a:pt x="6750" y="3663"/>
                  </a:cubicBezTo>
                  <a:cubicBezTo>
                    <a:pt x="6765" y="3212"/>
                    <a:pt x="6599" y="2778"/>
                    <a:pt x="6281" y="2449"/>
                  </a:cubicBezTo>
                  <a:cubicBezTo>
                    <a:pt x="5964" y="2125"/>
                    <a:pt x="5539" y="1943"/>
                    <a:pt x="5085" y="1943"/>
                  </a:cubicBezTo>
                  <a:lnTo>
                    <a:pt x="4570" y="1943"/>
                  </a:lnTo>
                  <a:lnTo>
                    <a:pt x="45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1309263" y="2825325"/>
              <a:ext cx="85825" cy="94450"/>
            </a:xfrm>
            <a:custGeom>
              <a:rect b="b" l="l" r="r" t="t"/>
              <a:pathLst>
                <a:path extrusionOk="0" h="3778" w="3433">
                  <a:moveTo>
                    <a:pt x="1718" y="592"/>
                  </a:moveTo>
                  <a:lnTo>
                    <a:pt x="2528" y="1403"/>
                  </a:lnTo>
                  <a:cubicBezTo>
                    <a:pt x="2975" y="1849"/>
                    <a:pt x="2975" y="2577"/>
                    <a:pt x="2528" y="3024"/>
                  </a:cubicBezTo>
                  <a:cubicBezTo>
                    <a:pt x="2305" y="3247"/>
                    <a:pt x="2011" y="3359"/>
                    <a:pt x="1718" y="3359"/>
                  </a:cubicBezTo>
                  <a:cubicBezTo>
                    <a:pt x="1424" y="3359"/>
                    <a:pt x="1131" y="3247"/>
                    <a:pt x="907" y="3024"/>
                  </a:cubicBezTo>
                  <a:cubicBezTo>
                    <a:pt x="460" y="2577"/>
                    <a:pt x="460" y="1849"/>
                    <a:pt x="907" y="1403"/>
                  </a:cubicBezTo>
                  <a:lnTo>
                    <a:pt x="1718" y="592"/>
                  </a:lnTo>
                  <a:close/>
                  <a:moveTo>
                    <a:pt x="1718" y="1"/>
                  </a:moveTo>
                  <a:lnTo>
                    <a:pt x="611" y="1107"/>
                  </a:lnTo>
                  <a:cubicBezTo>
                    <a:pt x="0" y="1718"/>
                    <a:pt x="0" y="2708"/>
                    <a:pt x="611" y="3319"/>
                  </a:cubicBezTo>
                  <a:cubicBezTo>
                    <a:pt x="916" y="3624"/>
                    <a:pt x="1319" y="3777"/>
                    <a:pt x="1718" y="3777"/>
                  </a:cubicBezTo>
                  <a:cubicBezTo>
                    <a:pt x="2119" y="3777"/>
                    <a:pt x="2520" y="3624"/>
                    <a:pt x="2824" y="3319"/>
                  </a:cubicBezTo>
                  <a:cubicBezTo>
                    <a:pt x="3433" y="2708"/>
                    <a:pt x="3433" y="1718"/>
                    <a:pt x="2824" y="1107"/>
                  </a:cubicBezTo>
                  <a:lnTo>
                    <a:pt x="1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1323713" y="2751000"/>
              <a:ext cx="51775" cy="57050"/>
            </a:xfrm>
            <a:custGeom>
              <a:rect b="b" l="l" r="r" t="t"/>
              <a:pathLst>
                <a:path extrusionOk="0" h="2282" w="2071">
                  <a:moveTo>
                    <a:pt x="1035" y="595"/>
                  </a:moveTo>
                  <a:lnTo>
                    <a:pt x="1409" y="967"/>
                  </a:lnTo>
                  <a:cubicBezTo>
                    <a:pt x="1613" y="1169"/>
                    <a:pt x="1613" y="1504"/>
                    <a:pt x="1409" y="1712"/>
                  </a:cubicBezTo>
                  <a:cubicBezTo>
                    <a:pt x="1308" y="1810"/>
                    <a:pt x="1175" y="1865"/>
                    <a:pt x="1035" y="1865"/>
                  </a:cubicBezTo>
                  <a:cubicBezTo>
                    <a:pt x="897" y="1865"/>
                    <a:pt x="761" y="1810"/>
                    <a:pt x="662" y="1712"/>
                  </a:cubicBezTo>
                  <a:cubicBezTo>
                    <a:pt x="458" y="1506"/>
                    <a:pt x="458" y="1173"/>
                    <a:pt x="662" y="967"/>
                  </a:cubicBezTo>
                  <a:lnTo>
                    <a:pt x="1035" y="595"/>
                  </a:lnTo>
                  <a:close/>
                  <a:moveTo>
                    <a:pt x="1037" y="1"/>
                  </a:moveTo>
                  <a:lnTo>
                    <a:pt x="369" y="669"/>
                  </a:lnTo>
                  <a:cubicBezTo>
                    <a:pt x="1" y="1035"/>
                    <a:pt x="1" y="1635"/>
                    <a:pt x="369" y="2005"/>
                  </a:cubicBezTo>
                  <a:cubicBezTo>
                    <a:pt x="550" y="2187"/>
                    <a:pt x="796" y="2281"/>
                    <a:pt x="1037" y="2281"/>
                  </a:cubicBezTo>
                  <a:cubicBezTo>
                    <a:pt x="1278" y="2281"/>
                    <a:pt x="1521" y="2187"/>
                    <a:pt x="1705" y="2005"/>
                  </a:cubicBezTo>
                  <a:cubicBezTo>
                    <a:pt x="2071" y="1637"/>
                    <a:pt x="2071" y="1037"/>
                    <a:pt x="1705" y="669"/>
                  </a:cubicBezTo>
                  <a:lnTo>
                    <a:pt x="1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1536263" y="284322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1556788" y="2843225"/>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1577338" y="284322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78"/>
          <p:cNvGrpSpPr/>
          <p:nvPr/>
        </p:nvGrpSpPr>
        <p:grpSpPr>
          <a:xfrm>
            <a:off x="2010363" y="2666900"/>
            <a:ext cx="353000" cy="255225"/>
            <a:chOff x="2010363" y="2666900"/>
            <a:chExt cx="353000" cy="255225"/>
          </a:xfrm>
        </p:grpSpPr>
        <p:sp>
          <p:nvSpPr>
            <p:cNvPr id="4210" name="Google Shape;4210;p78"/>
            <p:cNvSpPr/>
            <p:nvPr/>
          </p:nvSpPr>
          <p:spPr>
            <a:xfrm>
              <a:off x="2010363" y="2666900"/>
              <a:ext cx="219075" cy="255225"/>
            </a:xfrm>
            <a:custGeom>
              <a:rect b="b" l="l" r="r" t="t"/>
              <a:pathLst>
                <a:path extrusionOk="0" h="10209" w="8763">
                  <a:moveTo>
                    <a:pt x="2660" y="681"/>
                  </a:moveTo>
                  <a:cubicBezTo>
                    <a:pt x="3120" y="1113"/>
                    <a:pt x="3685" y="1198"/>
                    <a:pt x="4152" y="1266"/>
                  </a:cubicBezTo>
                  <a:cubicBezTo>
                    <a:pt x="4667" y="1343"/>
                    <a:pt x="4967" y="1404"/>
                    <a:pt x="5100" y="1713"/>
                  </a:cubicBezTo>
                  <a:cubicBezTo>
                    <a:pt x="5122" y="1761"/>
                    <a:pt x="5120" y="1836"/>
                    <a:pt x="5116" y="2068"/>
                  </a:cubicBezTo>
                  <a:cubicBezTo>
                    <a:pt x="5116" y="2101"/>
                    <a:pt x="5111" y="2140"/>
                    <a:pt x="5111" y="2178"/>
                  </a:cubicBezTo>
                  <a:lnTo>
                    <a:pt x="5107" y="2386"/>
                  </a:lnTo>
                  <a:lnTo>
                    <a:pt x="5315" y="2392"/>
                  </a:lnTo>
                  <a:cubicBezTo>
                    <a:pt x="5959" y="2405"/>
                    <a:pt x="6829" y="2855"/>
                    <a:pt x="6958" y="3667"/>
                  </a:cubicBezTo>
                  <a:lnTo>
                    <a:pt x="1689" y="3667"/>
                  </a:lnTo>
                  <a:cubicBezTo>
                    <a:pt x="1749" y="2914"/>
                    <a:pt x="2141" y="2484"/>
                    <a:pt x="2360" y="2298"/>
                  </a:cubicBezTo>
                  <a:lnTo>
                    <a:pt x="3806" y="2298"/>
                  </a:lnTo>
                  <a:lnTo>
                    <a:pt x="3806" y="1888"/>
                  </a:lnTo>
                  <a:lnTo>
                    <a:pt x="2371" y="1888"/>
                  </a:lnTo>
                  <a:cubicBezTo>
                    <a:pt x="2281" y="1796"/>
                    <a:pt x="2228" y="1669"/>
                    <a:pt x="2228" y="1531"/>
                  </a:cubicBezTo>
                  <a:cubicBezTo>
                    <a:pt x="2228" y="1363"/>
                    <a:pt x="2450" y="982"/>
                    <a:pt x="2660" y="681"/>
                  </a:cubicBezTo>
                  <a:close/>
                  <a:moveTo>
                    <a:pt x="7801" y="4105"/>
                  </a:moveTo>
                  <a:lnTo>
                    <a:pt x="7801" y="4791"/>
                  </a:lnTo>
                  <a:lnTo>
                    <a:pt x="982" y="4791"/>
                  </a:lnTo>
                  <a:lnTo>
                    <a:pt x="982" y="4105"/>
                  </a:lnTo>
                  <a:close/>
                  <a:moveTo>
                    <a:pt x="8351" y="5201"/>
                  </a:moveTo>
                  <a:lnTo>
                    <a:pt x="8351" y="9801"/>
                  </a:lnTo>
                  <a:lnTo>
                    <a:pt x="410" y="9801"/>
                  </a:lnTo>
                  <a:lnTo>
                    <a:pt x="410" y="5201"/>
                  </a:lnTo>
                  <a:close/>
                  <a:moveTo>
                    <a:pt x="2634" y="0"/>
                  </a:moveTo>
                  <a:lnTo>
                    <a:pt x="2472" y="213"/>
                  </a:lnTo>
                  <a:cubicBezTo>
                    <a:pt x="2360" y="357"/>
                    <a:pt x="1803" y="1095"/>
                    <a:pt x="1803" y="1523"/>
                  </a:cubicBezTo>
                  <a:cubicBezTo>
                    <a:pt x="1803" y="1726"/>
                    <a:pt x="1869" y="1921"/>
                    <a:pt x="1985" y="2077"/>
                  </a:cubicBezTo>
                  <a:cubicBezTo>
                    <a:pt x="1569" y="2473"/>
                    <a:pt x="1317" y="3039"/>
                    <a:pt x="1271" y="3691"/>
                  </a:cubicBezTo>
                  <a:lnTo>
                    <a:pt x="548" y="3691"/>
                  </a:lnTo>
                  <a:lnTo>
                    <a:pt x="548" y="4787"/>
                  </a:lnTo>
                  <a:lnTo>
                    <a:pt x="1" y="4787"/>
                  </a:lnTo>
                  <a:lnTo>
                    <a:pt x="1" y="10208"/>
                  </a:lnTo>
                  <a:lnTo>
                    <a:pt x="8763" y="10208"/>
                  </a:lnTo>
                  <a:lnTo>
                    <a:pt x="8763" y="4787"/>
                  </a:lnTo>
                  <a:lnTo>
                    <a:pt x="8215" y="4787"/>
                  </a:lnTo>
                  <a:lnTo>
                    <a:pt x="8215" y="3667"/>
                  </a:lnTo>
                  <a:lnTo>
                    <a:pt x="7398" y="3667"/>
                  </a:lnTo>
                  <a:cubicBezTo>
                    <a:pt x="7284" y="2745"/>
                    <a:pt x="6419" y="2097"/>
                    <a:pt x="5545" y="1987"/>
                  </a:cubicBezTo>
                  <a:cubicBezTo>
                    <a:pt x="5549" y="1768"/>
                    <a:pt x="5547" y="1661"/>
                    <a:pt x="5492" y="1540"/>
                  </a:cubicBezTo>
                  <a:cubicBezTo>
                    <a:pt x="5258" y="1001"/>
                    <a:pt x="4728" y="920"/>
                    <a:pt x="4217" y="844"/>
                  </a:cubicBezTo>
                  <a:cubicBezTo>
                    <a:pt x="3709" y="767"/>
                    <a:pt x="3188" y="690"/>
                    <a:pt x="2800" y="208"/>
                  </a:cubicBezTo>
                  <a:lnTo>
                    <a:pt x="2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2221813" y="2737900"/>
              <a:ext cx="141550" cy="183850"/>
            </a:xfrm>
            <a:custGeom>
              <a:rect b="b" l="l" r="r" t="t"/>
              <a:pathLst>
                <a:path extrusionOk="0" h="7354" w="5662">
                  <a:moveTo>
                    <a:pt x="1296" y="420"/>
                  </a:moveTo>
                  <a:cubicBezTo>
                    <a:pt x="1410" y="420"/>
                    <a:pt x="1522" y="475"/>
                    <a:pt x="1589" y="575"/>
                  </a:cubicBezTo>
                  <a:lnTo>
                    <a:pt x="5083" y="5951"/>
                  </a:lnTo>
                  <a:cubicBezTo>
                    <a:pt x="5186" y="6113"/>
                    <a:pt x="5140" y="6330"/>
                    <a:pt x="4978" y="6433"/>
                  </a:cubicBezTo>
                  <a:lnTo>
                    <a:pt x="4452" y="6775"/>
                  </a:lnTo>
                  <a:lnTo>
                    <a:pt x="581" y="816"/>
                  </a:lnTo>
                  <a:lnTo>
                    <a:pt x="1107" y="475"/>
                  </a:lnTo>
                  <a:cubicBezTo>
                    <a:pt x="1165" y="437"/>
                    <a:pt x="1231" y="420"/>
                    <a:pt x="1296" y="420"/>
                  </a:cubicBezTo>
                  <a:close/>
                  <a:moveTo>
                    <a:pt x="1293" y="1"/>
                  </a:moveTo>
                  <a:cubicBezTo>
                    <a:pt x="1150" y="1"/>
                    <a:pt x="1005" y="40"/>
                    <a:pt x="877" y="124"/>
                  </a:cubicBezTo>
                  <a:lnTo>
                    <a:pt x="0" y="694"/>
                  </a:lnTo>
                  <a:lnTo>
                    <a:pt x="4329" y="7353"/>
                  </a:lnTo>
                  <a:lnTo>
                    <a:pt x="5205" y="6783"/>
                  </a:lnTo>
                  <a:cubicBezTo>
                    <a:pt x="5562" y="6553"/>
                    <a:pt x="5661" y="6078"/>
                    <a:pt x="5431" y="5723"/>
                  </a:cubicBezTo>
                  <a:lnTo>
                    <a:pt x="1937" y="347"/>
                  </a:lnTo>
                  <a:cubicBezTo>
                    <a:pt x="1791" y="123"/>
                    <a:pt x="1544" y="1"/>
                    <a:pt x="1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2085238" y="2814550"/>
              <a:ext cx="69450" cy="25250"/>
            </a:xfrm>
            <a:custGeom>
              <a:rect b="b" l="l" r="r" t="t"/>
              <a:pathLst>
                <a:path extrusionOk="0" h="1010" w="2778">
                  <a:moveTo>
                    <a:pt x="1389" y="0"/>
                  </a:moveTo>
                  <a:cubicBezTo>
                    <a:pt x="819" y="0"/>
                    <a:pt x="287" y="307"/>
                    <a:pt x="0" y="802"/>
                  </a:cubicBezTo>
                  <a:lnTo>
                    <a:pt x="362" y="1010"/>
                  </a:lnTo>
                  <a:cubicBezTo>
                    <a:pt x="572" y="646"/>
                    <a:pt x="966" y="418"/>
                    <a:pt x="1389" y="418"/>
                  </a:cubicBezTo>
                  <a:cubicBezTo>
                    <a:pt x="1810" y="418"/>
                    <a:pt x="2202" y="646"/>
                    <a:pt x="2416" y="1010"/>
                  </a:cubicBezTo>
                  <a:lnTo>
                    <a:pt x="2778" y="802"/>
                  </a:lnTo>
                  <a:cubicBezTo>
                    <a:pt x="2489" y="307"/>
                    <a:pt x="1958" y="0"/>
                    <a:pt x="1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2085163" y="2869350"/>
              <a:ext cx="69425" cy="25275"/>
            </a:xfrm>
            <a:custGeom>
              <a:rect b="b" l="l" r="r" t="t"/>
              <a:pathLst>
                <a:path extrusionOk="0" h="1011" w="2777">
                  <a:moveTo>
                    <a:pt x="362" y="1"/>
                  </a:moveTo>
                  <a:lnTo>
                    <a:pt x="1" y="209"/>
                  </a:lnTo>
                  <a:cubicBezTo>
                    <a:pt x="286" y="702"/>
                    <a:pt x="820" y="1011"/>
                    <a:pt x="1390" y="1011"/>
                  </a:cubicBezTo>
                  <a:cubicBezTo>
                    <a:pt x="1959" y="1011"/>
                    <a:pt x="2489" y="704"/>
                    <a:pt x="2776" y="209"/>
                  </a:cubicBezTo>
                  <a:lnTo>
                    <a:pt x="2415" y="1"/>
                  </a:lnTo>
                  <a:cubicBezTo>
                    <a:pt x="2205" y="364"/>
                    <a:pt x="1810" y="592"/>
                    <a:pt x="1390" y="592"/>
                  </a:cubicBezTo>
                  <a:cubicBezTo>
                    <a:pt x="967" y="592"/>
                    <a:pt x="575" y="364"/>
                    <a:pt x="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2104113" y="2849650"/>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2167113" y="2849650"/>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2083588" y="2849650"/>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2062388" y="284965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2145913" y="284965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2125363" y="284965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78"/>
          <p:cNvGrpSpPr/>
          <p:nvPr/>
        </p:nvGrpSpPr>
        <p:grpSpPr>
          <a:xfrm>
            <a:off x="2701063" y="2578050"/>
            <a:ext cx="196525" cy="350700"/>
            <a:chOff x="2701063" y="2578050"/>
            <a:chExt cx="196525" cy="350700"/>
          </a:xfrm>
        </p:grpSpPr>
        <p:sp>
          <p:nvSpPr>
            <p:cNvPr id="4221" name="Google Shape;4221;p78"/>
            <p:cNvSpPr/>
            <p:nvPr/>
          </p:nvSpPr>
          <p:spPr>
            <a:xfrm>
              <a:off x="2731888" y="2578050"/>
              <a:ext cx="135625" cy="350700"/>
            </a:xfrm>
            <a:custGeom>
              <a:rect b="b" l="l" r="r" t="t"/>
              <a:pathLst>
                <a:path extrusionOk="0" h="14028" w="5425">
                  <a:moveTo>
                    <a:pt x="2702" y="426"/>
                  </a:moveTo>
                  <a:cubicBezTo>
                    <a:pt x="3311" y="426"/>
                    <a:pt x="3874" y="752"/>
                    <a:pt x="4187" y="1261"/>
                  </a:cubicBezTo>
                  <a:lnTo>
                    <a:pt x="1219" y="1261"/>
                  </a:lnTo>
                  <a:cubicBezTo>
                    <a:pt x="1530" y="752"/>
                    <a:pt x="2095" y="426"/>
                    <a:pt x="2702" y="426"/>
                  </a:cubicBezTo>
                  <a:close/>
                  <a:moveTo>
                    <a:pt x="5006" y="1672"/>
                  </a:moveTo>
                  <a:lnTo>
                    <a:pt x="5006" y="2082"/>
                  </a:lnTo>
                  <a:lnTo>
                    <a:pt x="408" y="2082"/>
                  </a:lnTo>
                  <a:lnTo>
                    <a:pt x="408" y="1672"/>
                  </a:lnTo>
                  <a:close/>
                  <a:moveTo>
                    <a:pt x="2669" y="2520"/>
                  </a:moveTo>
                  <a:lnTo>
                    <a:pt x="1602" y="2901"/>
                  </a:lnTo>
                  <a:cubicBezTo>
                    <a:pt x="1350" y="2991"/>
                    <a:pt x="1131" y="3142"/>
                    <a:pt x="958" y="3331"/>
                  </a:cubicBezTo>
                  <a:lnTo>
                    <a:pt x="958" y="2520"/>
                  </a:lnTo>
                  <a:close/>
                  <a:moveTo>
                    <a:pt x="4432" y="2520"/>
                  </a:moveTo>
                  <a:lnTo>
                    <a:pt x="4432" y="2562"/>
                  </a:lnTo>
                  <a:cubicBezTo>
                    <a:pt x="4432" y="2568"/>
                    <a:pt x="4432" y="2577"/>
                    <a:pt x="4430" y="2584"/>
                  </a:cubicBezTo>
                  <a:cubicBezTo>
                    <a:pt x="4430" y="2592"/>
                    <a:pt x="4430" y="2599"/>
                    <a:pt x="4428" y="2606"/>
                  </a:cubicBezTo>
                  <a:cubicBezTo>
                    <a:pt x="4428" y="2614"/>
                    <a:pt x="4426" y="2621"/>
                    <a:pt x="4426" y="2630"/>
                  </a:cubicBezTo>
                  <a:cubicBezTo>
                    <a:pt x="4426" y="2638"/>
                    <a:pt x="4421" y="2643"/>
                    <a:pt x="4421" y="2652"/>
                  </a:cubicBezTo>
                  <a:cubicBezTo>
                    <a:pt x="4421" y="2660"/>
                    <a:pt x="4419" y="2669"/>
                    <a:pt x="4419" y="2676"/>
                  </a:cubicBezTo>
                  <a:cubicBezTo>
                    <a:pt x="4419" y="2684"/>
                    <a:pt x="4417" y="2691"/>
                    <a:pt x="4417" y="2698"/>
                  </a:cubicBezTo>
                  <a:cubicBezTo>
                    <a:pt x="4417" y="2706"/>
                    <a:pt x="4415" y="2715"/>
                    <a:pt x="4411" y="2724"/>
                  </a:cubicBezTo>
                  <a:cubicBezTo>
                    <a:pt x="4411" y="2730"/>
                    <a:pt x="4408" y="2737"/>
                    <a:pt x="4408" y="2746"/>
                  </a:cubicBezTo>
                  <a:cubicBezTo>
                    <a:pt x="4406" y="2752"/>
                    <a:pt x="4406" y="2761"/>
                    <a:pt x="4404" y="2770"/>
                  </a:cubicBezTo>
                  <a:cubicBezTo>
                    <a:pt x="4400" y="2774"/>
                    <a:pt x="4400" y="2783"/>
                    <a:pt x="4397" y="2790"/>
                  </a:cubicBezTo>
                  <a:cubicBezTo>
                    <a:pt x="4395" y="2796"/>
                    <a:pt x="4395" y="2805"/>
                    <a:pt x="4393" y="2814"/>
                  </a:cubicBezTo>
                  <a:cubicBezTo>
                    <a:pt x="4389" y="2818"/>
                    <a:pt x="4389" y="2827"/>
                    <a:pt x="4386" y="2833"/>
                  </a:cubicBezTo>
                  <a:lnTo>
                    <a:pt x="4378" y="2858"/>
                  </a:lnTo>
                  <a:cubicBezTo>
                    <a:pt x="4375" y="2862"/>
                    <a:pt x="4375" y="2871"/>
                    <a:pt x="4373" y="2877"/>
                  </a:cubicBezTo>
                  <a:lnTo>
                    <a:pt x="4365" y="2901"/>
                  </a:lnTo>
                  <a:cubicBezTo>
                    <a:pt x="4362" y="2906"/>
                    <a:pt x="4360" y="2914"/>
                    <a:pt x="4360" y="2921"/>
                  </a:cubicBezTo>
                  <a:lnTo>
                    <a:pt x="4351" y="2945"/>
                  </a:lnTo>
                  <a:cubicBezTo>
                    <a:pt x="4349" y="2950"/>
                    <a:pt x="4345" y="2956"/>
                    <a:pt x="4343" y="2965"/>
                  </a:cubicBezTo>
                  <a:cubicBezTo>
                    <a:pt x="4340" y="2971"/>
                    <a:pt x="4338" y="2980"/>
                    <a:pt x="4332" y="2987"/>
                  </a:cubicBezTo>
                  <a:cubicBezTo>
                    <a:pt x="4329" y="2991"/>
                    <a:pt x="4327" y="2998"/>
                    <a:pt x="4323" y="3004"/>
                  </a:cubicBezTo>
                  <a:cubicBezTo>
                    <a:pt x="4321" y="3013"/>
                    <a:pt x="4316" y="3022"/>
                    <a:pt x="4312" y="3026"/>
                  </a:cubicBezTo>
                  <a:lnTo>
                    <a:pt x="4305" y="3044"/>
                  </a:lnTo>
                  <a:cubicBezTo>
                    <a:pt x="4301" y="3052"/>
                    <a:pt x="4297" y="3059"/>
                    <a:pt x="4294" y="3066"/>
                  </a:cubicBezTo>
                  <a:lnTo>
                    <a:pt x="4286" y="3081"/>
                  </a:lnTo>
                  <a:cubicBezTo>
                    <a:pt x="4283" y="3090"/>
                    <a:pt x="4277" y="3096"/>
                    <a:pt x="4273" y="3103"/>
                  </a:cubicBezTo>
                  <a:lnTo>
                    <a:pt x="4264" y="3120"/>
                  </a:lnTo>
                  <a:cubicBezTo>
                    <a:pt x="4257" y="3129"/>
                    <a:pt x="4255" y="3134"/>
                    <a:pt x="4251" y="3142"/>
                  </a:cubicBezTo>
                  <a:cubicBezTo>
                    <a:pt x="4246" y="3147"/>
                    <a:pt x="4244" y="3153"/>
                    <a:pt x="4240" y="3158"/>
                  </a:cubicBezTo>
                  <a:cubicBezTo>
                    <a:pt x="4233" y="3166"/>
                    <a:pt x="4229" y="3173"/>
                    <a:pt x="4224" y="3180"/>
                  </a:cubicBezTo>
                  <a:cubicBezTo>
                    <a:pt x="4222" y="3186"/>
                    <a:pt x="4218" y="3191"/>
                    <a:pt x="4213" y="3197"/>
                  </a:cubicBezTo>
                  <a:cubicBezTo>
                    <a:pt x="4209" y="3206"/>
                    <a:pt x="4202" y="3210"/>
                    <a:pt x="4198" y="3219"/>
                  </a:cubicBezTo>
                  <a:cubicBezTo>
                    <a:pt x="4196" y="3223"/>
                    <a:pt x="4189" y="3230"/>
                    <a:pt x="4187" y="3232"/>
                  </a:cubicBezTo>
                  <a:cubicBezTo>
                    <a:pt x="4181" y="3241"/>
                    <a:pt x="4176" y="3245"/>
                    <a:pt x="4170" y="3252"/>
                  </a:cubicBezTo>
                  <a:cubicBezTo>
                    <a:pt x="4167" y="3256"/>
                    <a:pt x="4163" y="3263"/>
                    <a:pt x="4159" y="3265"/>
                  </a:cubicBezTo>
                  <a:cubicBezTo>
                    <a:pt x="4154" y="3272"/>
                    <a:pt x="4148" y="3278"/>
                    <a:pt x="4143" y="3285"/>
                  </a:cubicBezTo>
                  <a:cubicBezTo>
                    <a:pt x="4141" y="3289"/>
                    <a:pt x="4135" y="3293"/>
                    <a:pt x="4132" y="3298"/>
                  </a:cubicBezTo>
                  <a:cubicBezTo>
                    <a:pt x="4126" y="3304"/>
                    <a:pt x="4121" y="3311"/>
                    <a:pt x="4113" y="3318"/>
                  </a:cubicBezTo>
                  <a:lnTo>
                    <a:pt x="4099" y="3331"/>
                  </a:lnTo>
                  <a:lnTo>
                    <a:pt x="4080" y="3350"/>
                  </a:lnTo>
                  <a:lnTo>
                    <a:pt x="4067" y="3364"/>
                  </a:lnTo>
                  <a:cubicBezTo>
                    <a:pt x="4060" y="3370"/>
                    <a:pt x="4053" y="3375"/>
                    <a:pt x="4047" y="3383"/>
                  </a:cubicBezTo>
                  <a:lnTo>
                    <a:pt x="4034" y="3396"/>
                  </a:lnTo>
                  <a:cubicBezTo>
                    <a:pt x="4027" y="3401"/>
                    <a:pt x="4021" y="3407"/>
                    <a:pt x="4014" y="3414"/>
                  </a:cubicBezTo>
                  <a:cubicBezTo>
                    <a:pt x="4010" y="3416"/>
                    <a:pt x="4005" y="3421"/>
                    <a:pt x="4001" y="3425"/>
                  </a:cubicBezTo>
                  <a:cubicBezTo>
                    <a:pt x="3992" y="3429"/>
                    <a:pt x="3988" y="3436"/>
                    <a:pt x="3979" y="3440"/>
                  </a:cubicBezTo>
                  <a:cubicBezTo>
                    <a:pt x="3972" y="3442"/>
                    <a:pt x="3970" y="3449"/>
                    <a:pt x="3966" y="3451"/>
                  </a:cubicBezTo>
                  <a:cubicBezTo>
                    <a:pt x="3957" y="3456"/>
                    <a:pt x="3951" y="3462"/>
                    <a:pt x="3944" y="3469"/>
                  </a:cubicBezTo>
                  <a:cubicBezTo>
                    <a:pt x="3937" y="3471"/>
                    <a:pt x="3933" y="3475"/>
                    <a:pt x="3929" y="3480"/>
                  </a:cubicBezTo>
                  <a:cubicBezTo>
                    <a:pt x="3922" y="3484"/>
                    <a:pt x="3915" y="3491"/>
                    <a:pt x="3907" y="3495"/>
                  </a:cubicBezTo>
                  <a:cubicBezTo>
                    <a:pt x="3902" y="3497"/>
                    <a:pt x="3896" y="3499"/>
                    <a:pt x="3894" y="3506"/>
                  </a:cubicBezTo>
                  <a:cubicBezTo>
                    <a:pt x="3885" y="3510"/>
                    <a:pt x="3878" y="3517"/>
                    <a:pt x="3869" y="3519"/>
                  </a:cubicBezTo>
                  <a:cubicBezTo>
                    <a:pt x="3863" y="3523"/>
                    <a:pt x="3858" y="3526"/>
                    <a:pt x="3856" y="3528"/>
                  </a:cubicBezTo>
                  <a:cubicBezTo>
                    <a:pt x="3848" y="3534"/>
                    <a:pt x="3839" y="3539"/>
                    <a:pt x="3830" y="3541"/>
                  </a:cubicBezTo>
                  <a:cubicBezTo>
                    <a:pt x="3826" y="3545"/>
                    <a:pt x="3823" y="3548"/>
                    <a:pt x="3817" y="3550"/>
                  </a:cubicBezTo>
                  <a:cubicBezTo>
                    <a:pt x="3808" y="3556"/>
                    <a:pt x="3802" y="3559"/>
                    <a:pt x="3793" y="3563"/>
                  </a:cubicBezTo>
                  <a:lnTo>
                    <a:pt x="3775" y="3572"/>
                  </a:lnTo>
                  <a:cubicBezTo>
                    <a:pt x="3769" y="3578"/>
                    <a:pt x="3758" y="3580"/>
                    <a:pt x="3749" y="3585"/>
                  </a:cubicBezTo>
                  <a:cubicBezTo>
                    <a:pt x="3742" y="3589"/>
                    <a:pt x="3738" y="3591"/>
                    <a:pt x="3736" y="3594"/>
                  </a:cubicBezTo>
                  <a:cubicBezTo>
                    <a:pt x="3725" y="3600"/>
                    <a:pt x="3714" y="3602"/>
                    <a:pt x="3703" y="3607"/>
                  </a:cubicBezTo>
                  <a:cubicBezTo>
                    <a:pt x="3699" y="3607"/>
                    <a:pt x="3696" y="3611"/>
                    <a:pt x="3692" y="3611"/>
                  </a:cubicBezTo>
                  <a:cubicBezTo>
                    <a:pt x="3677" y="3615"/>
                    <a:pt x="3661" y="3622"/>
                    <a:pt x="3648" y="3626"/>
                  </a:cubicBezTo>
                  <a:lnTo>
                    <a:pt x="1600" y="4358"/>
                  </a:lnTo>
                  <a:lnTo>
                    <a:pt x="1517" y="4391"/>
                  </a:lnTo>
                  <a:lnTo>
                    <a:pt x="1501" y="4400"/>
                  </a:lnTo>
                  <a:cubicBezTo>
                    <a:pt x="1473" y="4411"/>
                    <a:pt x="1449" y="4424"/>
                    <a:pt x="1420" y="4435"/>
                  </a:cubicBezTo>
                  <a:cubicBezTo>
                    <a:pt x="1418" y="4437"/>
                    <a:pt x="1414" y="4437"/>
                    <a:pt x="1409" y="4439"/>
                  </a:cubicBezTo>
                  <a:cubicBezTo>
                    <a:pt x="1387" y="4450"/>
                    <a:pt x="1366" y="4461"/>
                    <a:pt x="1344" y="4476"/>
                  </a:cubicBezTo>
                  <a:cubicBezTo>
                    <a:pt x="1339" y="4479"/>
                    <a:pt x="1333" y="4481"/>
                    <a:pt x="1328" y="4487"/>
                  </a:cubicBezTo>
                  <a:cubicBezTo>
                    <a:pt x="1304" y="4500"/>
                    <a:pt x="1278" y="4516"/>
                    <a:pt x="1256" y="4533"/>
                  </a:cubicBezTo>
                  <a:cubicBezTo>
                    <a:pt x="1245" y="4542"/>
                    <a:pt x="1234" y="4546"/>
                    <a:pt x="1223" y="4555"/>
                  </a:cubicBezTo>
                  <a:cubicBezTo>
                    <a:pt x="1208" y="4566"/>
                    <a:pt x="1190" y="4579"/>
                    <a:pt x="1175" y="4592"/>
                  </a:cubicBezTo>
                  <a:lnTo>
                    <a:pt x="1173" y="4597"/>
                  </a:lnTo>
                  <a:cubicBezTo>
                    <a:pt x="1151" y="4612"/>
                    <a:pt x="1129" y="4632"/>
                    <a:pt x="1107" y="4652"/>
                  </a:cubicBezTo>
                  <a:cubicBezTo>
                    <a:pt x="1101" y="4654"/>
                    <a:pt x="1098" y="4658"/>
                    <a:pt x="1092" y="4663"/>
                  </a:cubicBezTo>
                  <a:cubicBezTo>
                    <a:pt x="1070" y="4680"/>
                    <a:pt x="1052" y="4700"/>
                    <a:pt x="1030" y="4720"/>
                  </a:cubicBezTo>
                  <a:lnTo>
                    <a:pt x="1022" y="4728"/>
                  </a:lnTo>
                  <a:lnTo>
                    <a:pt x="958" y="4790"/>
                  </a:lnTo>
                  <a:lnTo>
                    <a:pt x="958" y="4413"/>
                  </a:lnTo>
                  <a:cubicBezTo>
                    <a:pt x="958" y="3913"/>
                    <a:pt x="1274" y="3469"/>
                    <a:pt x="1745" y="3298"/>
                  </a:cubicBezTo>
                  <a:lnTo>
                    <a:pt x="3791" y="2562"/>
                  </a:lnTo>
                  <a:lnTo>
                    <a:pt x="3856" y="2538"/>
                  </a:lnTo>
                  <a:cubicBezTo>
                    <a:pt x="3861" y="2533"/>
                    <a:pt x="3869" y="2531"/>
                    <a:pt x="3874" y="2529"/>
                  </a:cubicBezTo>
                  <a:cubicBezTo>
                    <a:pt x="3883" y="2525"/>
                    <a:pt x="3889" y="2522"/>
                    <a:pt x="3896" y="2520"/>
                  </a:cubicBezTo>
                  <a:close/>
                  <a:moveTo>
                    <a:pt x="4430" y="3585"/>
                  </a:moveTo>
                  <a:lnTo>
                    <a:pt x="4430" y="3964"/>
                  </a:lnTo>
                  <a:cubicBezTo>
                    <a:pt x="4430" y="4461"/>
                    <a:pt x="4115" y="4908"/>
                    <a:pt x="3644" y="5079"/>
                  </a:cubicBezTo>
                  <a:lnTo>
                    <a:pt x="1596" y="5808"/>
                  </a:lnTo>
                  <a:lnTo>
                    <a:pt x="1593" y="5808"/>
                  </a:lnTo>
                  <a:cubicBezTo>
                    <a:pt x="1567" y="5819"/>
                    <a:pt x="1539" y="5828"/>
                    <a:pt x="1515" y="5841"/>
                  </a:cubicBezTo>
                  <a:cubicBezTo>
                    <a:pt x="1508" y="5843"/>
                    <a:pt x="1501" y="5848"/>
                    <a:pt x="1495" y="5850"/>
                  </a:cubicBezTo>
                  <a:cubicBezTo>
                    <a:pt x="1469" y="5861"/>
                    <a:pt x="1442" y="5874"/>
                    <a:pt x="1418" y="5885"/>
                  </a:cubicBezTo>
                  <a:cubicBezTo>
                    <a:pt x="1414" y="5889"/>
                    <a:pt x="1407" y="5892"/>
                    <a:pt x="1405" y="5894"/>
                  </a:cubicBezTo>
                  <a:cubicBezTo>
                    <a:pt x="1383" y="5905"/>
                    <a:pt x="1363" y="5916"/>
                    <a:pt x="1341" y="5927"/>
                  </a:cubicBezTo>
                  <a:cubicBezTo>
                    <a:pt x="1337" y="5929"/>
                    <a:pt x="1331" y="5933"/>
                    <a:pt x="1326" y="5938"/>
                  </a:cubicBezTo>
                  <a:cubicBezTo>
                    <a:pt x="1300" y="5951"/>
                    <a:pt x="1276" y="5968"/>
                    <a:pt x="1254" y="5981"/>
                  </a:cubicBezTo>
                  <a:cubicBezTo>
                    <a:pt x="1243" y="5990"/>
                    <a:pt x="1230" y="5999"/>
                    <a:pt x="1219" y="6005"/>
                  </a:cubicBezTo>
                  <a:cubicBezTo>
                    <a:pt x="1201" y="6014"/>
                    <a:pt x="1188" y="6027"/>
                    <a:pt x="1175" y="6038"/>
                  </a:cubicBezTo>
                  <a:cubicBezTo>
                    <a:pt x="1173" y="6043"/>
                    <a:pt x="1168" y="6043"/>
                    <a:pt x="1168" y="6045"/>
                  </a:cubicBezTo>
                  <a:cubicBezTo>
                    <a:pt x="1147" y="6060"/>
                    <a:pt x="1125" y="6080"/>
                    <a:pt x="1103" y="6100"/>
                  </a:cubicBezTo>
                  <a:cubicBezTo>
                    <a:pt x="1098" y="6102"/>
                    <a:pt x="1092" y="6108"/>
                    <a:pt x="1090" y="6113"/>
                  </a:cubicBezTo>
                  <a:cubicBezTo>
                    <a:pt x="1068" y="6132"/>
                    <a:pt x="1048" y="6152"/>
                    <a:pt x="1026" y="6170"/>
                  </a:cubicBezTo>
                  <a:lnTo>
                    <a:pt x="1015" y="6181"/>
                  </a:lnTo>
                  <a:cubicBezTo>
                    <a:pt x="1000" y="6194"/>
                    <a:pt x="982" y="6209"/>
                    <a:pt x="969" y="6227"/>
                  </a:cubicBezTo>
                  <a:cubicBezTo>
                    <a:pt x="967" y="6233"/>
                    <a:pt x="960" y="6235"/>
                    <a:pt x="958" y="6242"/>
                  </a:cubicBezTo>
                  <a:lnTo>
                    <a:pt x="958" y="5863"/>
                  </a:lnTo>
                  <a:cubicBezTo>
                    <a:pt x="958" y="5357"/>
                    <a:pt x="1274" y="4910"/>
                    <a:pt x="1742" y="4744"/>
                  </a:cubicBezTo>
                  <a:lnTo>
                    <a:pt x="3791" y="4012"/>
                  </a:lnTo>
                  <a:lnTo>
                    <a:pt x="3872" y="3979"/>
                  </a:lnTo>
                  <a:lnTo>
                    <a:pt x="3889" y="3973"/>
                  </a:lnTo>
                  <a:cubicBezTo>
                    <a:pt x="3915" y="3962"/>
                    <a:pt x="3940" y="3946"/>
                    <a:pt x="3968" y="3935"/>
                  </a:cubicBezTo>
                  <a:cubicBezTo>
                    <a:pt x="3972" y="3933"/>
                    <a:pt x="3979" y="3931"/>
                    <a:pt x="3981" y="3927"/>
                  </a:cubicBezTo>
                  <a:cubicBezTo>
                    <a:pt x="4005" y="3916"/>
                    <a:pt x="4027" y="3902"/>
                    <a:pt x="4053" y="3889"/>
                  </a:cubicBezTo>
                  <a:cubicBezTo>
                    <a:pt x="4056" y="3887"/>
                    <a:pt x="4058" y="3887"/>
                    <a:pt x="4060" y="3883"/>
                  </a:cubicBezTo>
                  <a:cubicBezTo>
                    <a:pt x="4086" y="3870"/>
                    <a:pt x="4110" y="3854"/>
                    <a:pt x="4132" y="3837"/>
                  </a:cubicBezTo>
                  <a:cubicBezTo>
                    <a:pt x="4137" y="3835"/>
                    <a:pt x="4143" y="3832"/>
                    <a:pt x="4145" y="3826"/>
                  </a:cubicBezTo>
                  <a:cubicBezTo>
                    <a:pt x="4167" y="3810"/>
                    <a:pt x="4189" y="3797"/>
                    <a:pt x="4211" y="3780"/>
                  </a:cubicBezTo>
                  <a:cubicBezTo>
                    <a:pt x="4213" y="3780"/>
                    <a:pt x="4213" y="3778"/>
                    <a:pt x="4218" y="3778"/>
                  </a:cubicBezTo>
                  <a:cubicBezTo>
                    <a:pt x="4240" y="3760"/>
                    <a:pt x="4262" y="3743"/>
                    <a:pt x="4283" y="3723"/>
                  </a:cubicBezTo>
                  <a:cubicBezTo>
                    <a:pt x="4288" y="3721"/>
                    <a:pt x="4290" y="3714"/>
                    <a:pt x="4297" y="3712"/>
                  </a:cubicBezTo>
                  <a:cubicBezTo>
                    <a:pt x="4319" y="3692"/>
                    <a:pt x="4338" y="3672"/>
                    <a:pt x="4360" y="3655"/>
                  </a:cubicBezTo>
                  <a:cubicBezTo>
                    <a:pt x="4365" y="3651"/>
                    <a:pt x="4367" y="3646"/>
                    <a:pt x="4373" y="3644"/>
                  </a:cubicBezTo>
                  <a:cubicBezTo>
                    <a:pt x="4389" y="3629"/>
                    <a:pt x="4406" y="3615"/>
                    <a:pt x="4417" y="3600"/>
                  </a:cubicBezTo>
                  <a:cubicBezTo>
                    <a:pt x="4419" y="3594"/>
                    <a:pt x="4426" y="3591"/>
                    <a:pt x="4430" y="3585"/>
                  </a:cubicBezTo>
                  <a:close/>
                  <a:moveTo>
                    <a:pt x="4432" y="5031"/>
                  </a:moveTo>
                  <a:lnTo>
                    <a:pt x="4432" y="5410"/>
                  </a:lnTo>
                  <a:cubicBezTo>
                    <a:pt x="4437" y="5911"/>
                    <a:pt x="4121" y="6356"/>
                    <a:pt x="3650" y="6522"/>
                  </a:cubicBezTo>
                  <a:lnTo>
                    <a:pt x="1602" y="7254"/>
                  </a:lnTo>
                  <a:lnTo>
                    <a:pt x="1519" y="7287"/>
                  </a:lnTo>
                  <a:lnTo>
                    <a:pt x="1504" y="7296"/>
                  </a:lnTo>
                  <a:cubicBezTo>
                    <a:pt x="1475" y="7307"/>
                    <a:pt x="1451" y="7320"/>
                    <a:pt x="1425" y="7331"/>
                  </a:cubicBezTo>
                  <a:cubicBezTo>
                    <a:pt x="1420" y="7333"/>
                    <a:pt x="1416" y="7333"/>
                    <a:pt x="1414" y="7337"/>
                  </a:cubicBezTo>
                  <a:cubicBezTo>
                    <a:pt x="1387" y="7348"/>
                    <a:pt x="1366" y="7361"/>
                    <a:pt x="1344" y="7375"/>
                  </a:cubicBezTo>
                  <a:cubicBezTo>
                    <a:pt x="1339" y="7377"/>
                    <a:pt x="1335" y="7381"/>
                    <a:pt x="1331" y="7383"/>
                  </a:cubicBezTo>
                  <a:cubicBezTo>
                    <a:pt x="1306" y="7396"/>
                    <a:pt x="1280" y="7414"/>
                    <a:pt x="1260" y="7429"/>
                  </a:cubicBezTo>
                  <a:cubicBezTo>
                    <a:pt x="1254" y="7432"/>
                    <a:pt x="1249" y="7436"/>
                    <a:pt x="1245" y="7440"/>
                  </a:cubicBezTo>
                  <a:cubicBezTo>
                    <a:pt x="1223" y="7458"/>
                    <a:pt x="1199" y="7473"/>
                    <a:pt x="1177" y="7491"/>
                  </a:cubicBezTo>
                  <a:lnTo>
                    <a:pt x="1175" y="7493"/>
                  </a:lnTo>
                  <a:cubicBezTo>
                    <a:pt x="1153" y="7508"/>
                    <a:pt x="1131" y="7528"/>
                    <a:pt x="1109" y="7548"/>
                  </a:cubicBezTo>
                  <a:cubicBezTo>
                    <a:pt x="1103" y="7550"/>
                    <a:pt x="1101" y="7556"/>
                    <a:pt x="1096" y="7559"/>
                  </a:cubicBezTo>
                  <a:cubicBezTo>
                    <a:pt x="1072" y="7578"/>
                    <a:pt x="1055" y="7598"/>
                    <a:pt x="1033" y="7616"/>
                  </a:cubicBezTo>
                  <a:lnTo>
                    <a:pt x="1024" y="7624"/>
                  </a:lnTo>
                  <a:lnTo>
                    <a:pt x="960" y="7688"/>
                  </a:lnTo>
                  <a:lnTo>
                    <a:pt x="960" y="7309"/>
                  </a:lnTo>
                  <a:cubicBezTo>
                    <a:pt x="960" y="6985"/>
                    <a:pt x="1098" y="6678"/>
                    <a:pt x="1322" y="6459"/>
                  </a:cubicBezTo>
                  <a:cubicBezTo>
                    <a:pt x="1440" y="6343"/>
                    <a:pt x="1585" y="6253"/>
                    <a:pt x="1745" y="6196"/>
                  </a:cubicBezTo>
                  <a:lnTo>
                    <a:pt x="3793" y="5464"/>
                  </a:lnTo>
                  <a:lnTo>
                    <a:pt x="3874" y="5432"/>
                  </a:lnTo>
                  <a:lnTo>
                    <a:pt x="3891" y="5423"/>
                  </a:lnTo>
                  <a:cubicBezTo>
                    <a:pt x="3918" y="5412"/>
                    <a:pt x="3942" y="5399"/>
                    <a:pt x="3970" y="5388"/>
                  </a:cubicBezTo>
                  <a:cubicBezTo>
                    <a:pt x="3972" y="5385"/>
                    <a:pt x="3979" y="5385"/>
                    <a:pt x="3981" y="5381"/>
                  </a:cubicBezTo>
                  <a:cubicBezTo>
                    <a:pt x="4005" y="5370"/>
                    <a:pt x="4027" y="5357"/>
                    <a:pt x="4049" y="5344"/>
                  </a:cubicBezTo>
                  <a:cubicBezTo>
                    <a:pt x="4056" y="5342"/>
                    <a:pt x="4058" y="5337"/>
                    <a:pt x="4062" y="5335"/>
                  </a:cubicBezTo>
                  <a:cubicBezTo>
                    <a:pt x="4089" y="5322"/>
                    <a:pt x="4113" y="5304"/>
                    <a:pt x="4135" y="5289"/>
                  </a:cubicBezTo>
                  <a:cubicBezTo>
                    <a:pt x="4145" y="5283"/>
                    <a:pt x="4154" y="5276"/>
                    <a:pt x="4165" y="5269"/>
                  </a:cubicBezTo>
                  <a:cubicBezTo>
                    <a:pt x="4183" y="5258"/>
                    <a:pt x="4200" y="5245"/>
                    <a:pt x="4216" y="5232"/>
                  </a:cubicBezTo>
                  <a:cubicBezTo>
                    <a:pt x="4220" y="5228"/>
                    <a:pt x="4220" y="5228"/>
                    <a:pt x="4222" y="5228"/>
                  </a:cubicBezTo>
                  <a:cubicBezTo>
                    <a:pt x="4244" y="5212"/>
                    <a:pt x="4266" y="5193"/>
                    <a:pt x="4288" y="5173"/>
                  </a:cubicBezTo>
                  <a:cubicBezTo>
                    <a:pt x="4292" y="5171"/>
                    <a:pt x="4297" y="5166"/>
                    <a:pt x="4301" y="5160"/>
                  </a:cubicBezTo>
                  <a:cubicBezTo>
                    <a:pt x="4323" y="5140"/>
                    <a:pt x="4343" y="5123"/>
                    <a:pt x="4365" y="5103"/>
                  </a:cubicBezTo>
                  <a:lnTo>
                    <a:pt x="4373" y="5094"/>
                  </a:lnTo>
                  <a:cubicBezTo>
                    <a:pt x="4395" y="5072"/>
                    <a:pt x="4415" y="5053"/>
                    <a:pt x="4432" y="5031"/>
                  </a:cubicBezTo>
                  <a:close/>
                  <a:moveTo>
                    <a:pt x="4439" y="6496"/>
                  </a:moveTo>
                  <a:lnTo>
                    <a:pt x="4437" y="6875"/>
                  </a:lnTo>
                  <a:cubicBezTo>
                    <a:pt x="4437" y="7372"/>
                    <a:pt x="4121" y="7819"/>
                    <a:pt x="3650" y="7988"/>
                  </a:cubicBezTo>
                  <a:lnTo>
                    <a:pt x="1602" y="8720"/>
                  </a:lnTo>
                  <a:lnTo>
                    <a:pt x="1519" y="8752"/>
                  </a:lnTo>
                  <a:lnTo>
                    <a:pt x="1504" y="8761"/>
                  </a:lnTo>
                  <a:cubicBezTo>
                    <a:pt x="1475" y="8772"/>
                    <a:pt x="1451" y="8785"/>
                    <a:pt x="1425" y="8796"/>
                  </a:cubicBezTo>
                  <a:cubicBezTo>
                    <a:pt x="1420" y="8798"/>
                    <a:pt x="1416" y="8798"/>
                    <a:pt x="1414" y="8801"/>
                  </a:cubicBezTo>
                  <a:cubicBezTo>
                    <a:pt x="1390" y="8812"/>
                    <a:pt x="1370" y="8823"/>
                    <a:pt x="1346" y="8838"/>
                  </a:cubicBezTo>
                  <a:cubicBezTo>
                    <a:pt x="1341" y="8840"/>
                    <a:pt x="1335" y="8842"/>
                    <a:pt x="1331" y="8849"/>
                  </a:cubicBezTo>
                  <a:cubicBezTo>
                    <a:pt x="1306" y="8862"/>
                    <a:pt x="1280" y="8877"/>
                    <a:pt x="1260" y="8895"/>
                  </a:cubicBezTo>
                  <a:cubicBezTo>
                    <a:pt x="1249" y="8904"/>
                    <a:pt x="1236" y="8908"/>
                    <a:pt x="1228" y="8917"/>
                  </a:cubicBezTo>
                  <a:cubicBezTo>
                    <a:pt x="1210" y="8928"/>
                    <a:pt x="1195" y="8941"/>
                    <a:pt x="1177" y="8952"/>
                  </a:cubicBezTo>
                  <a:lnTo>
                    <a:pt x="1175" y="8956"/>
                  </a:lnTo>
                  <a:cubicBezTo>
                    <a:pt x="1153" y="8972"/>
                    <a:pt x="1131" y="8991"/>
                    <a:pt x="1109" y="9011"/>
                  </a:cubicBezTo>
                  <a:cubicBezTo>
                    <a:pt x="1103" y="9013"/>
                    <a:pt x="1101" y="9018"/>
                    <a:pt x="1096" y="9022"/>
                  </a:cubicBezTo>
                  <a:cubicBezTo>
                    <a:pt x="1072" y="9039"/>
                    <a:pt x="1052" y="9059"/>
                    <a:pt x="1033" y="9079"/>
                  </a:cubicBezTo>
                  <a:lnTo>
                    <a:pt x="1017" y="9092"/>
                  </a:lnTo>
                  <a:cubicBezTo>
                    <a:pt x="1002" y="9105"/>
                    <a:pt x="987" y="9120"/>
                    <a:pt x="976" y="9138"/>
                  </a:cubicBezTo>
                  <a:cubicBezTo>
                    <a:pt x="971" y="9145"/>
                    <a:pt x="967" y="9147"/>
                    <a:pt x="963" y="9149"/>
                  </a:cubicBezTo>
                  <a:lnTo>
                    <a:pt x="963" y="8772"/>
                  </a:lnTo>
                  <a:cubicBezTo>
                    <a:pt x="963" y="8273"/>
                    <a:pt x="1278" y="7826"/>
                    <a:pt x="1749" y="7657"/>
                  </a:cubicBezTo>
                  <a:lnTo>
                    <a:pt x="3797" y="6925"/>
                  </a:lnTo>
                  <a:lnTo>
                    <a:pt x="3880" y="6893"/>
                  </a:lnTo>
                  <a:lnTo>
                    <a:pt x="3896" y="6886"/>
                  </a:lnTo>
                  <a:cubicBezTo>
                    <a:pt x="3924" y="6875"/>
                    <a:pt x="3948" y="6860"/>
                    <a:pt x="3977" y="6849"/>
                  </a:cubicBezTo>
                  <a:cubicBezTo>
                    <a:pt x="3979" y="6847"/>
                    <a:pt x="3983" y="6844"/>
                    <a:pt x="3988" y="6844"/>
                  </a:cubicBezTo>
                  <a:cubicBezTo>
                    <a:pt x="4012" y="6833"/>
                    <a:pt x="4034" y="6820"/>
                    <a:pt x="4056" y="6805"/>
                  </a:cubicBezTo>
                  <a:cubicBezTo>
                    <a:pt x="4060" y="6803"/>
                    <a:pt x="4064" y="6801"/>
                    <a:pt x="4069" y="6796"/>
                  </a:cubicBezTo>
                  <a:cubicBezTo>
                    <a:pt x="4093" y="6783"/>
                    <a:pt x="4119" y="6768"/>
                    <a:pt x="4141" y="6750"/>
                  </a:cubicBezTo>
                  <a:cubicBezTo>
                    <a:pt x="4152" y="6741"/>
                    <a:pt x="4163" y="6735"/>
                    <a:pt x="4172" y="6728"/>
                  </a:cubicBezTo>
                  <a:cubicBezTo>
                    <a:pt x="4189" y="6717"/>
                    <a:pt x="4205" y="6706"/>
                    <a:pt x="4222" y="6693"/>
                  </a:cubicBezTo>
                  <a:cubicBezTo>
                    <a:pt x="4224" y="6693"/>
                    <a:pt x="4224" y="6691"/>
                    <a:pt x="4227" y="6691"/>
                  </a:cubicBezTo>
                  <a:cubicBezTo>
                    <a:pt x="4251" y="6674"/>
                    <a:pt x="4270" y="6654"/>
                    <a:pt x="4294" y="6636"/>
                  </a:cubicBezTo>
                  <a:cubicBezTo>
                    <a:pt x="4299" y="6632"/>
                    <a:pt x="4301" y="6628"/>
                    <a:pt x="4308" y="6625"/>
                  </a:cubicBezTo>
                  <a:cubicBezTo>
                    <a:pt x="4329" y="6606"/>
                    <a:pt x="4349" y="6586"/>
                    <a:pt x="4371" y="6566"/>
                  </a:cubicBezTo>
                  <a:cubicBezTo>
                    <a:pt x="4375" y="6562"/>
                    <a:pt x="4378" y="6555"/>
                    <a:pt x="4384" y="6553"/>
                  </a:cubicBezTo>
                  <a:cubicBezTo>
                    <a:pt x="4400" y="6540"/>
                    <a:pt x="4417" y="6527"/>
                    <a:pt x="4428" y="6509"/>
                  </a:cubicBezTo>
                  <a:cubicBezTo>
                    <a:pt x="4430" y="6505"/>
                    <a:pt x="4437" y="6501"/>
                    <a:pt x="4439" y="6496"/>
                  </a:cubicBezTo>
                  <a:close/>
                  <a:moveTo>
                    <a:pt x="4430" y="7944"/>
                  </a:moveTo>
                  <a:lnTo>
                    <a:pt x="4430" y="8323"/>
                  </a:lnTo>
                  <a:cubicBezTo>
                    <a:pt x="4430" y="8820"/>
                    <a:pt x="4115" y="9267"/>
                    <a:pt x="3644" y="9438"/>
                  </a:cubicBezTo>
                  <a:lnTo>
                    <a:pt x="1596" y="10168"/>
                  </a:lnTo>
                  <a:lnTo>
                    <a:pt x="1593" y="10168"/>
                  </a:lnTo>
                  <a:cubicBezTo>
                    <a:pt x="1567" y="10179"/>
                    <a:pt x="1539" y="10187"/>
                    <a:pt x="1515" y="10200"/>
                  </a:cubicBezTo>
                  <a:cubicBezTo>
                    <a:pt x="1508" y="10205"/>
                    <a:pt x="1501" y="10207"/>
                    <a:pt x="1495" y="10209"/>
                  </a:cubicBezTo>
                  <a:cubicBezTo>
                    <a:pt x="1469" y="10220"/>
                    <a:pt x="1442" y="10233"/>
                    <a:pt x="1418" y="10244"/>
                  </a:cubicBezTo>
                  <a:cubicBezTo>
                    <a:pt x="1414" y="10249"/>
                    <a:pt x="1407" y="10251"/>
                    <a:pt x="1405" y="10253"/>
                  </a:cubicBezTo>
                  <a:cubicBezTo>
                    <a:pt x="1383" y="10264"/>
                    <a:pt x="1363" y="10275"/>
                    <a:pt x="1341" y="10286"/>
                  </a:cubicBezTo>
                  <a:cubicBezTo>
                    <a:pt x="1337" y="10288"/>
                    <a:pt x="1331" y="10292"/>
                    <a:pt x="1326" y="10297"/>
                  </a:cubicBezTo>
                  <a:cubicBezTo>
                    <a:pt x="1300" y="10310"/>
                    <a:pt x="1276" y="10328"/>
                    <a:pt x="1254" y="10341"/>
                  </a:cubicBezTo>
                  <a:cubicBezTo>
                    <a:pt x="1243" y="10349"/>
                    <a:pt x="1230" y="10358"/>
                    <a:pt x="1219" y="10365"/>
                  </a:cubicBezTo>
                  <a:cubicBezTo>
                    <a:pt x="1201" y="10374"/>
                    <a:pt x="1188" y="10387"/>
                    <a:pt x="1175" y="10398"/>
                  </a:cubicBezTo>
                  <a:cubicBezTo>
                    <a:pt x="1173" y="10402"/>
                    <a:pt x="1168" y="10402"/>
                    <a:pt x="1168" y="10404"/>
                  </a:cubicBezTo>
                  <a:cubicBezTo>
                    <a:pt x="1147" y="10420"/>
                    <a:pt x="1125" y="10439"/>
                    <a:pt x="1103" y="10459"/>
                  </a:cubicBezTo>
                  <a:cubicBezTo>
                    <a:pt x="1098" y="10463"/>
                    <a:pt x="1092" y="10468"/>
                    <a:pt x="1090" y="10472"/>
                  </a:cubicBezTo>
                  <a:cubicBezTo>
                    <a:pt x="1068" y="10492"/>
                    <a:pt x="1048" y="10512"/>
                    <a:pt x="1026" y="10529"/>
                  </a:cubicBezTo>
                  <a:lnTo>
                    <a:pt x="1015" y="10540"/>
                  </a:lnTo>
                  <a:cubicBezTo>
                    <a:pt x="1000" y="10555"/>
                    <a:pt x="982" y="10568"/>
                    <a:pt x="969" y="10588"/>
                  </a:cubicBezTo>
                  <a:cubicBezTo>
                    <a:pt x="967" y="10593"/>
                    <a:pt x="960" y="10595"/>
                    <a:pt x="958" y="10601"/>
                  </a:cubicBezTo>
                  <a:lnTo>
                    <a:pt x="958" y="10216"/>
                  </a:lnTo>
                  <a:cubicBezTo>
                    <a:pt x="958" y="9716"/>
                    <a:pt x="1274" y="9269"/>
                    <a:pt x="1742" y="9103"/>
                  </a:cubicBezTo>
                  <a:lnTo>
                    <a:pt x="3791" y="8371"/>
                  </a:lnTo>
                  <a:lnTo>
                    <a:pt x="3872" y="8338"/>
                  </a:lnTo>
                  <a:lnTo>
                    <a:pt x="3889" y="8332"/>
                  </a:lnTo>
                  <a:cubicBezTo>
                    <a:pt x="3915" y="8321"/>
                    <a:pt x="3940" y="8306"/>
                    <a:pt x="3968" y="8295"/>
                  </a:cubicBezTo>
                  <a:cubicBezTo>
                    <a:pt x="3972" y="8292"/>
                    <a:pt x="3979" y="8290"/>
                    <a:pt x="3981" y="8288"/>
                  </a:cubicBezTo>
                  <a:cubicBezTo>
                    <a:pt x="4005" y="8275"/>
                    <a:pt x="4027" y="8262"/>
                    <a:pt x="4053" y="8249"/>
                  </a:cubicBezTo>
                  <a:cubicBezTo>
                    <a:pt x="4056" y="8246"/>
                    <a:pt x="4058" y="8246"/>
                    <a:pt x="4060" y="8244"/>
                  </a:cubicBezTo>
                  <a:cubicBezTo>
                    <a:pt x="4086" y="8229"/>
                    <a:pt x="4110" y="8214"/>
                    <a:pt x="4132" y="8196"/>
                  </a:cubicBezTo>
                  <a:cubicBezTo>
                    <a:pt x="4137" y="8194"/>
                    <a:pt x="4143" y="8192"/>
                    <a:pt x="4145" y="8185"/>
                  </a:cubicBezTo>
                  <a:cubicBezTo>
                    <a:pt x="4167" y="8170"/>
                    <a:pt x="4189" y="8157"/>
                    <a:pt x="4211" y="8139"/>
                  </a:cubicBezTo>
                  <a:cubicBezTo>
                    <a:pt x="4213" y="8139"/>
                    <a:pt x="4213" y="8137"/>
                    <a:pt x="4218" y="8137"/>
                  </a:cubicBezTo>
                  <a:cubicBezTo>
                    <a:pt x="4240" y="8119"/>
                    <a:pt x="4262" y="8102"/>
                    <a:pt x="4283" y="8082"/>
                  </a:cubicBezTo>
                  <a:cubicBezTo>
                    <a:pt x="4288" y="8080"/>
                    <a:pt x="4290" y="8073"/>
                    <a:pt x="4297" y="8071"/>
                  </a:cubicBezTo>
                  <a:cubicBezTo>
                    <a:pt x="4319" y="8051"/>
                    <a:pt x="4338" y="8032"/>
                    <a:pt x="4360" y="8014"/>
                  </a:cubicBezTo>
                  <a:cubicBezTo>
                    <a:pt x="4365" y="8010"/>
                    <a:pt x="4367" y="8005"/>
                    <a:pt x="4373" y="8003"/>
                  </a:cubicBezTo>
                  <a:cubicBezTo>
                    <a:pt x="4389" y="7988"/>
                    <a:pt x="4406" y="7975"/>
                    <a:pt x="4417" y="7959"/>
                  </a:cubicBezTo>
                  <a:cubicBezTo>
                    <a:pt x="4419" y="7953"/>
                    <a:pt x="4426" y="7951"/>
                    <a:pt x="4430" y="7944"/>
                  </a:cubicBezTo>
                  <a:close/>
                  <a:moveTo>
                    <a:pt x="4437" y="9390"/>
                  </a:moveTo>
                  <a:lnTo>
                    <a:pt x="4437" y="9769"/>
                  </a:lnTo>
                  <a:cubicBezTo>
                    <a:pt x="4437" y="10271"/>
                    <a:pt x="4121" y="10715"/>
                    <a:pt x="3650" y="10884"/>
                  </a:cubicBezTo>
                  <a:lnTo>
                    <a:pt x="1845" y="11530"/>
                  </a:lnTo>
                  <a:lnTo>
                    <a:pt x="967" y="11530"/>
                  </a:lnTo>
                  <a:lnTo>
                    <a:pt x="967" y="11526"/>
                  </a:lnTo>
                  <a:cubicBezTo>
                    <a:pt x="969" y="11502"/>
                    <a:pt x="976" y="11478"/>
                    <a:pt x="978" y="11453"/>
                  </a:cubicBezTo>
                  <a:cubicBezTo>
                    <a:pt x="978" y="11449"/>
                    <a:pt x="978" y="11447"/>
                    <a:pt x="980" y="11445"/>
                  </a:cubicBezTo>
                  <a:cubicBezTo>
                    <a:pt x="987" y="11421"/>
                    <a:pt x="991" y="11399"/>
                    <a:pt x="998" y="11372"/>
                  </a:cubicBezTo>
                  <a:cubicBezTo>
                    <a:pt x="998" y="11370"/>
                    <a:pt x="1000" y="11366"/>
                    <a:pt x="1000" y="11361"/>
                  </a:cubicBezTo>
                  <a:cubicBezTo>
                    <a:pt x="1004" y="11340"/>
                    <a:pt x="1013" y="11315"/>
                    <a:pt x="1022" y="11294"/>
                  </a:cubicBezTo>
                  <a:cubicBezTo>
                    <a:pt x="1022" y="11291"/>
                    <a:pt x="1024" y="11285"/>
                    <a:pt x="1024" y="11283"/>
                  </a:cubicBezTo>
                  <a:lnTo>
                    <a:pt x="1048" y="11217"/>
                  </a:lnTo>
                  <a:cubicBezTo>
                    <a:pt x="1052" y="11215"/>
                    <a:pt x="1052" y="11213"/>
                    <a:pt x="1055" y="11206"/>
                  </a:cubicBezTo>
                  <a:cubicBezTo>
                    <a:pt x="1063" y="11184"/>
                    <a:pt x="1072" y="11162"/>
                    <a:pt x="1085" y="11140"/>
                  </a:cubicBezTo>
                  <a:cubicBezTo>
                    <a:pt x="1085" y="11138"/>
                    <a:pt x="1087" y="11138"/>
                    <a:pt x="1087" y="11136"/>
                  </a:cubicBezTo>
                  <a:cubicBezTo>
                    <a:pt x="1098" y="11114"/>
                    <a:pt x="1109" y="11092"/>
                    <a:pt x="1122" y="11072"/>
                  </a:cubicBezTo>
                  <a:cubicBezTo>
                    <a:pt x="1122" y="11070"/>
                    <a:pt x="1125" y="11070"/>
                    <a:pt x="1125" y="11066"/>
                  </a:cubicBezTo>
                  <a:cubicBezTo>
                    <a:pt x="1140" y="11044"/>
                    <a:pt x="1151" y="11026"/>
                    <a:pt x="1164" y="11007"/>
                  </a:cubicBezTo>
                  <a:cubicBezTo>
                    <a:pt x="1166" y="11004"/>
                    <a:pt x="1166" y="11000"/>
                    <a:pt x="1168" y="10998"/>
                  </a:cubicBezTo>
                  <a:lnTo>
                    <a:pt x="1210" y="10941"/>
                  </a:lnTo>
                  <a:cubicBezTo>
                    <a:pt x="1212" y="10939"/>
                    <a:pt x="1214" y="10934"/>
                    <a:pt x="1219" y="10930"/>
                  </a:cubicBezTo>
                  <a:cubicBezTo>
                    <a:pt x="1232" y="10910"/>
                    <a:pt x="1249" y="10895"/>
                    <a:pt x="1265" y="10875"/>
                  </a:cubicBezTo>
                  <a:lnTo>
                    <a:pt x="1274" y="10866"/>
                  </a:lnTo>
                  <a:cubicBezTo>
                    <a:pt x="1289" y="10851"/>
                    <a:pt x="1306" y="10831"/>
                    <a:pt x="1322" y="10814"/>
                  </a:cubicBezTo>
                  <a:lnTo>
                    <a:pt x="1328" y="10809"/>
                  </a:lnTo>
                  <a:cubicBezTo>
                    <a:pt x="1346" y="10792"/>
                    <a:pt x="1363" y="10777"/>
                    <a:pt x="1383" y="10759"/>
                  </a:cubicBezTo>
                  <a:lnTo>
                    <a:pt x="1385" y="10757"/>
                  </a:lnTo>
                  <a:cubicBezTo>
                    <a:pt x="1405" y="10742"/>
                    <a:pt x="1425" y="10726"/>
                    <a:pt x="1444" y="10711"/>
                  </a:cubicBezTo>
                  <a:cubicBezTo>
                    <a:pt x="1449" y="10709"/>
                    <a:pt x="1451" y="10709"/>
                    <a:pt x="1453" y="10704"/>
                  </a:cubicBezTo>
                  <a:cubicBezTo>
                    <a:pt x="1473" y="10691"/>
                    <a:pt x="1493" y="10678"/>
                    <a:pt x="1515" y="10665"/>
                  </a:cubicBezTo>
                  <a:cubicBezTo>
                    <a:pt x="1517" y="10660"/>
                    <a:pt x="1519" y="10658"/>
                    <a:pt x="1525" y="10658"/>
                  </a:cubicBezTo>
                  <a:cubicBezTo>
                    <a:pt x="1543" y="10645"/>
                    <a:pt x="1565" y="10634"/>
                    <a:pt x="1589" y="10623"/>
                  </a:cubicBezTo>
                  <a:cubicBezTo>
                    <a:pt x="1591" y="10621"/>
                    <a:pt x="1593" y="10621"/>
                    <a:pt x="1600" y="10617"/>
                  </a:cubicBezTo>
                  <a:lnTo>
                    <a:pt x="1666" y="10584"/>
                  </a:lnTo>
                  <a:cubicBezTo>
                    <a:pt x="1668" y="10584"/>
                    <a:pt x="1670" y="10582"/>
                    <a:pt x="1672" y="10582"/>
                  </a:cubicBezTo>
                  <a:cubicBezTo>
                    <a:pt x="1699" y="10571"/>
                    <a:pt x="1723" y="10562"/>
                    <a:pt x="1747" y="10551"/>
                  </a:cubicBezTo>
                  <a:lnTo>
                    <a:pt x="3795" y="9821"/>
                  </a:lnTo>
                  <a:lnTo>
                    <a:pt x="3878" y="9789"/>
                  </a:lnTo>
                  <a:lnTo>
                    <a:pt x="3894" y="9780"/>
                  </a:lnTo>
                  <a:cubicBezTo>
                    <a:pt x="3922" y="9769"/>
                    <a:pt x="3946" y="9756"/>
                    <a:pt x="3972" y="9745"/>
                  </a:cubicBezTo>
                  <a:cubicBezTo>
                    <a:pt x="3977" y="9740"/>
                    <a:pt x="3981" y="9740"/>
                    <a:pt x="3983" y="9738"/>
                  </a:cubicBezTo>
                  <a:cubicBezTo>
                    <a:pt x="4010" y="9727"/>
                    <a:pt x="4032" y="9714"/>
                    <a:pt x="4053" y="9701"/>
                  </a:cubicBezTo>
                  <a:cubicBezTo>
                    <a:pt x="4058" y="9697"/>
                    <a:pt x="4060" y="9694"/>
                    <a:pt x="4067" y="9692"/>
                  </a:cubicBezTo>
                  <a:cubicBezTo>
                    <a:pt x="4091" y="9679"/>
                    <a:pt x="4115" y="9662"/>
                    <a:pt x="4137" y="9646"/>
                  </a:cubicBezTo>
                  <a:cubicBezTo>
                    <a:pt x="4148" y="9640"/>
                    <a:pt x="4156" y="9631"/>
                    <a:pt x="4167" y="9627"/>
                  </a:cubicBezTo>
                  <a:cubicBezTo>
                    <a:pt x="4187" y="9616"/>
                    <a:pt x="4202" y="9602"/>
                    <a:pt x="4220" y="9587"/>
                  </a:cubicBezTo>
                  <a:cubicBezTo>
                    <a:pt x="4222" y="9585"/>
                    <a:pt x="4222" y="9585"/>
                    <a:pt x="4224" y="9585"/>
                  </a:cubicBezTo>
                  <a:cubicBezTo>
                    <a:pt x="4246" y="9570"/>
                    <a:pt x="4268" y="9550"/>
                    <a:pt x="4290" y="9530"/>
                  </a:cubicBezTo>
                  <a:cubicBezTo>
                    <a:pt x="4297" y="9528"/>
                    <a:pt x="4299" y="9521"/>
                    <a:pt x="4305" y="9519"/>
                  </a:cubicBezTo>
                  <a:cubicBezTo>
                    <a:pt x="4327" y="9499"/>
                    <a:pt x="4345" y="9482"/>
                    <a:pt x="4367" y="9462"/>
                  </a:cubicBezTo>
                  <a:lnTo>
                    <a:pt x="4375" y="9453"/>
                  </a:lnTo>
                  <a:cubicBezTo>
                    <a:pt x="4397" y="9432"/>
                    <a:pt x="4417" y="9412"/>
                    <a:pt x="4437" y="9390"/>
                  </a:cubicBezTo>
                  <a:close/>
                  <a:moveTo>
                    <a:pt x="4437" y="10847"/>
                  </a:moveTo>
                  <a:lnTo>
                    <a:pt x="4437" y="11530"/>
                  </a:lnTo>
                  <a:lnTo>
                    <a:pt x="3085" y="11530"/>
                  </a:lnTo>
                  <a:lnTo>
                    <a:pt x="3793" y="11278"/>
                  </a:lnTo>
                  <a:cubicBezTo>
                    <a:pt x="4045" y="11186"/>
                    <a:pt x="4264" y="11037"/>
                    <a:pt x="4437" y="10847"/>
                  </a:cubicBezTo>
                  <a:close/>
                  <a:moveTo>
                    <a:pt x="5011" y="11940"/>
                  </a:moveTo>
                  <a:lnTo>
                    <a:pt x="5011" y="12352"/>
                  </a:lnTo>
                  <a:lnTo>
                    <a:pt x="413" y="12352"/>
                  </a:lnTo>
                  <a:lnTo>
                    <a:pt x="413" y="11940"/>
                  </a:lnTo>
                  <a:close/>
                  <a:moveTo>
                    <a:pt x="4187" y="12790"/>
                  </a:moveTo>
                  <a:cubicBezTo>
                    <a:pt x="3874" y="13298"/>
                    <a:pt x="3313" y="13624"/>
                    <a:pt x="2702" y="13624"/>
                  </a:cubicBezTo>
                  <a:cubicBezTo>
                    <a:pt x="2095" y="13624"/>
                    <a:pt x="1530" y="13298"/>
                    <a:pt x="1219" y="12790"/>
                  </a:cubicBezTo>
                  <a:close/>
                  <a:moveTo>
                    <a:pt x="2711" y="1"/>
                  </a:moveTo>
                  <a:cubicBezTo>
                    <a:pt x="1874" y="1"/>
                    <a:pt x="1103" y="503"/>
                    <a:pt x="757" y="1261"/>
                  </a:cubicBezTo>
                  <a:lnTo>
                    <a:pt x="1" y="1261"/>
                  </a:lnTo>
                  <a:lnTo>
                    <a:pt x="1" y="2520"/>
                  </a:lnTo>
                  <a:lnTo>
                    <a:pt x="548" y="2520"/>
                  </a:lnTo>
                  <a:lnTo>
                    <a:pt x="548" y="4406"/>
                  </a:lnTo>
                  <a:lnTo>
                    <a:pt x="548" y="5859"/>
                  </a:lnTo>
                  <a:lnTo>
                    <a:pt x="548" y="7309"/>
                  </a:lnTo>
                  <a:lnTo>
                    <a:pt x="548" y="8761"/>
                  </a:lnTo>
                  <a:lnTo>
                    <a:pt x="548" y="10211"/>
                  </a:lnTo>
                  <a:lnTo>
                    <a:pt x="548" y="11524"/>
                  </a:lnTo>
                  <a:lnTo>
                    <a:pt x="1" y="11524"/>
                  </a:lnTo>
                  <a:lnTo>
                    <a:pt x="1" y="12757"/>
                  </a:lnTo>
                  <a:lnTo>
                    <a:pt x="748" y="12757"/>
                  </a:lnTo>
                  <a:cubicBezTo>
                    <a:pt x="1098" y="13530"/>
                    <a:pt x="1865" y="14027"/>
                    <a:pt x="2706" y="14027"/>
                  </a:cubicBezTo>
                  <a:cubicBezTo>
                    <a:pt x="3543" y="14027"/>
                    <a:pt x="4312" y="13528"/>
                    <a:pt x="4662" y="12783"/>
                  </a:cubicBezTo>
                  <a:lnTo>
                    <a:pt x="5425" y="12783"/>
                  </a:lnTo>
                  <a:lnTo>
                    <a:pt x="5425" y="11524"/>
                  </a:lnTo>
                  <a:lnTo>
                    <a:pt x="4877" y="11524"/>
                  </a:lnTo>
                  <a:lnTo>
                    <a:pt x="4877" y="9767"/>
                  </a:lnTo>
                  <a:lnTo>
                    <a:pt x="4877" y="8321"/>
                  </a:lnTo>
                  <a:lnTo>
                    <a:pt x="4875" y="8321"/>
                  </a:lnTo>
                  <a:lnTo>
                    <a:pt x="4875" y="6869"/>
                  </a:lnTo>
                  <a:lnTo>
                    <a:pt x="4875" y="5418"/>
                  </a:lnTo>
                  <a:lnTo>
                    <a:pt x="4875" y="3966"/>
                  </a:lnTo>
                  <a:lnTo>
                    <a:pt x="4875" y="2520"/>
                  </a:lnTo>
                  <a:lnTo>
                    <a:pt x="5423" y="2520"/>
                  </a:lnTo>
                  <a:lnTo>
                    <a:pt x="5423" y="1261"/>
                  </a:lnTo>
                  <a:lnTo>
                    <a:pt x="4667" y="1261"/>
                  </a:lnTo>
                  <a:cubicBezTo>
                    <a:pt x="4316" y="503"/>
                    <a:pt x="3550" y="1"/>
                    <a:pt x="2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2701063" y="2728000"/>
              <a:ext cx="10325" cy="10275"/>
            </a:xfrm>
            <a:custGeom>
              <a:rect b="b" l="l" r="r" t="t"/>
              <a:pathLst>
                <a:path extrusionOk="0" h="411" w="413">
                  <a:moveTo>
                    <a:pt x="1" y="1"/>
                  </a:moveTo>
                  <a:lnTo>
                    <a:pt x="1" y="411"/>
                  </a:lnTo>
                  <a:lnTo>
                    <a:pt x="412" y="411"/>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2701063" y="2769750"/>
              <a:ext cx="10325" cy="10300"/>
            </a:xfrm>
            <a:custGeom>
              <a:rect b="b" l="l" r="r" t="t"/>
              <a:pathLst>
                <a:path extrusionOk="0" h="412"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2701063" y="2748550"/>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2887263" y="2769750"/>
              <a:ext cx="10325" cy="10300"/>
            </a:xfrm>
            <a:custGeom>
              <a:rect b="b" l="l" r="r" t="t"/>
              <a:pathLst>
                <a:path extrusionOk="0" h="412"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2887263" y="2748550"/>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2887263" y="2728000"/>
              <a:ext cx="10325" cy="10275"/>
            </a:xfrm>
            <a:custGeom>
              <a:rect b="b" l="l" r="r" t="t"/>
              <a:pathLst>
                <a:path extrusionOk="0" h="411" w="413">
                  <a:moveTo>
                    <a:pt x="1" y="1"/>
                  </a:moveTo>
                  <a:lnTo>
                    <a:pt x="1" y="411"/>
                  </a:lnTo>
                  <a:lnTo>
                    <a:pt x="412" y="411"/>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78"/>
          <p:cNvGrpSpPr/>
          <p:nvPr/>
        </p:nvGrpSpPr>
        <p:grpSpPr>
          <a:xfrm>
            <a:off x="3326813" y="2578500"/>
            <a:ext cx="351775" cy="349800"/>
            <a:chOff x="3326813" y="2578500"/>
            <a:chExt cx="351775" cy="349800"/>
          </a:xfrm>
        </p:grpSpPr>
        <p:sp>
          <p:nvSpPr>
            <p:cNvPr id="4229" name="Google Shape;4229;p78"/>
            <p:cNvSpPr/>
            <p:nvPr/>
          </p:nvSpPr>
          <p:spPr>
            <a:xfrm>
              <a:off x="3326813" y="2578500"/>
              <a:ext cx="351775" cy="349800"/>
            </a:xfrm>
            <a:custGeom>
              <a:rect b="b" l="l" r="r" t="t"/>
              <a:pathLst>
                <a:path extrusionOk="0" h="13992" w="14071">
                  <a:moveTo>
                    <a:pt x="10504" y="590"/>
                  </a:moveTo>
                  <a:lnTo>
                    <a:pt x="13479" y="3565"/>
                  </a:lnTo>
                  <a:lnTo>
                    <a:pt x="12001" y="5043"/>
                  </a:lnTo>
                  <a:lnTo>
                    <a:pt x="11641" y="4684"/>
                  </a:lnTo>
                  <a:lnTo>
                    <a:pt x="12084" y="4242"/>
                  </a:lnTo>
                  <a:lnTo>
                    <a:pt x="11788" y="3946"/>
                  </a:lnTo>
                  <a:lnTo>
                    <a:pt x="11346" y="4388"/>
                  </a:lnTo>
                  <a:lnTo>
                    <a:pt x="10986" y="4029"/>
                  </a:lnTo>
                  <a:lnTo>
                    <a:pt x="11628" y="3389"/>
                  </a:lnTo>
                  <a:lnTo>
                    <a:pt x="11332" y="3094"/>
                  </a:lnTo>
                  <a:lnTo>
                    <a:pt x="10691" y="3733"/>
                  </a:lnTo>
                  <a:lnTo>
                    <a:pt x="10331" y="3376"/>
                  </a:lnTo>
                  <a:lnTo>
                    <a:pt x="10776" y="2932"/>
                  </a:lnTo>
                  <a:lnTo>
                    <a:pt x="10480" y="2636"/>
                  </a:lnTo>
                  <a:lnTo>
                    <a:pt x="10036" y="3081"/>
                  </a:lnTo>
                  <a:lnTo>
                    <a:pt x="9679" y="2721"/>
                  </a:lnTo>
                  <a:lnTo>
                    <a:pt x="10318" y="2079"/>
                  </a:lnTo>
                  <a:lnTo>
                    <a:pt x="10022" y="1784"/>
                  </a:lnTo>
                  <a:lnTo>
                    <a:pt x="9383" y="2426"/>
                  </a:lnTo>
                  <a:lnTo>
                    <a:pt x="9024" y="2066"/>
                  </a:lnTo>
                  <a:lnTo>
                    <a:pt x="10504" y="590"/>
                  </a:lnTo>
                  <a:close/>
                  <a:moveTo>
                    <a:pt x="8384" y="2038"/>
                  </a:moveTo>
                  <a:lnTo>
                    <a:pt x="12009" y="5663"/>
                  </a:lnTo>
                  <a:lnTo>
                    <a:pt x="11440" y="6224"/>
                  </a:lnTo>
                  <a:cubicBezTo>
                    <a:pt x="11320" y="6344"/>
                    <a:pt x="11160" y="6409"/>
                    <a:pt x="10993" y="6409"/>
                  </a:cubicBezTo>
                  <a:cubicBezTo>
                    <a:pt x="10980" y="6409"/>
                    <a:pt x="10967" y="6409"/>
                    <a:pt x="10954" y="6408"/>
                  </a:cubicBezTo>
                  <a:cubicBezTo>
                    <a:pt x="10836" y="6400"/>
                    <a:pt x="10718" y="6396"/>
                    <a:pt x="10600" y="6396"/>
                  </a:cubicBezTo>
                  <a:cubicBezTo>
                    <a:pt x="9270" y="6396"/>
                    <a:pt x="7963" y="6892"/>
                    <a:pt x="6967" y="7784"/>
                  </a:cubicBezTo>
                  <a:lnTo>
                    <a:pt x="609" y="13549"/>
                  </a:lnTo>
                  <a:cubicBezTo>
                    <a:pt x="594" y="13563"/>
                    <a:pt x="574" y="13569"/>
                    <a:pt x="554" y="13569"/>
                  </a:cubicBezTo>
                  <a:cubicBezTo>
                    <a:pt x="532" y="13569"/>
                    <a:pt x="510" y="13561"/>
                    <a:pt x="493" y="13545"/>
                  </a:cubicBezTo>
                  <a:cubicBezTo>
                    <a:pt x="460" y="13512"/>
                    <a:pt x="460" y="13464"/>
                    <a:pt x="491" y="13431"/>
                  </a:cubicBezTo>
                  <a:lnTo>
                    <a:pt x="6259" y="7070"/>
                  </a:lnTo>
                  <a:cubicBezTo>
                    <a:pt x="7225" y="5987"/>
                    <a:pt x="7729" y="4537"/>
                    <a:pt x="7633" y="3089"/>
                  </a:cubicBezTo>
                  <a:cubicBezTo>
                    <a:pt x="7622" y="2907"/>
                    <a:pt x="7687" y="2732"/>
                    <a:pt x="7817" y="2603"/>
                  </a:cubicBezTo>
                  <a:lnTo>
                    <a:pt x="8384" y="2038"/>
                  </a:lnTo>
                  <a:close/>
                  <a:moveTo>
                    <a:pt x="10504" y="1"/>
                  </a:moveTo>
                  <a:lnTo>
                    <a:pt x="8719" y="1786"/>
                  </a:lnTo>
                  <a:lnTo>
                    <a:pt x="8380" y="1446"/>
                  </a:lnTo>
                  <a:lnTo>
                    <a:pt x="7519" y="2307"/>
                  </a:lnTo>
                  <a:cubicBezTo>
                    <a:pt x="7304" y="2522"/>
                    <a:pt x="7194" y="2815"/>
                    <a:pt x="7214" y="3116"/>
                  </a:cubicBezTo>
                  <a:cubicBezTo>
                    <a:pt x="7302" y="4452"/>
                    <a:pt x="6840" y="5795"/>
                    <a:pt x="5946" y="6791"/>
                  </a:cubicBezTo>
                  <a:lnTo>
                    <a:pt x="182" y="13151"/>
                  </a:lnTo>
                  <a:cubicBezTo>
                    <a:pt x="0" y="13348"/>
                    <a:pt x="9" y="13652"/>
                    <a:pt x="198" y="13845"/>
                  </a:cubicBezTo>
                  <a:cubicBezTo>
                    <a:pt x="296" y="13944"/>
                    <a:pt x="425" y="13992"/>
                    <a:pt x="555" y="13992"/>
                  </a:cubicBezTo>
                  <a:cubicBezTo>
                    <a:pt x="675" y="13992"/>
                    <a:pt x="796" y="13948"/>
                    <a:pt x="892" y="13860"/>
                  </a:cubicBezTo>
                  <a:lnTo>
                    <a:pt x="7249" y="8099"/>
                  </a:lnTo>
                  <a:cubicBezTo>
                    <a:pt x="8168" y="7275"/>
                    <a:pt x="9377" y="6818"/>
                    <a:pt x="10607" y="6818"/>
                  </a:cubicBezTo>
                  <a:cubicBezTo>
                    <a:pt x="10714" y="6818"/>
                    <a:pt x="10822" y="6822"/>
                    <a:pt x="10929" y="6829"/>
                  </a:cubicBezTo>
                  <a:cubicBezTo>
                    <a:pt x="10953" y="6830"/>
                    <a:pt x="10976" y="6831"/>
                    <a:pt x="10999" y="6831"/>
                  </a:cubicBezTo>
                  <a:cubicBezTo>
                    <a:pt x="11276" y="6831"/>
                    <a:pt x="11540" y="6722"/>
                    <a:pt x="11738" y="6524"/>
                  </a:cubicBezTo>
                  <a:lnTo>
                    <a:pt x="12601" y="5663"/>
                  </a:lnTo>
                  <a:lnTo>
                    <a:pt x="12290" y="5352"/>
                  </a:lnTo>
                  <a:lnTo>
                    <a:pt x="14071" y="3565"/>
                  </a:lnTo>
                  <a:lnTo>
                    <a:pt x="10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3628963" y="2662350"/>
              <a:ext cx="14800" cy="14800"/>
            </a:xfrm>
            <a:custGeom>
              <a:rect b="b" l="l" r="r" t="t"/>
              <a:pathLst>
                <a:path extrusionOk="0" h="592" w="592">
                  <a:moveTo>
                    <a:pt x="296" y="0"/>
                  </a:moveTo>
                  <a:lnTo>
                    <a:pt x="0" y="296"/>
                  </a:lnTo>
                  <a:lnTo>
                    <a:pt x="296" y="592"/>
                  </a:lnTo>
                  <a:lnTo>
                    <a:pt x="592" y="296"/>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3617513" y="2641050"/>
              <a:ext cx="14800" cy="14850"/>
            </a:xfrm>
            <a:custGeom>
              <a:rect b="b" l="l" r="r" t="t"/>
              <a:pathLst>
                <a:path extrusionOk="0" h="594" w="592">
                  <a:moveTo>
                    <a:pt x="296" y="0"/>
                  </a:moveTo>
                  <a:lnTo>
                    <a:pt x="0" y="296"/>
                  </a:lnTo>
                  <a:lnTo>
                    <a:pt x="296" y="594"/>
                  </a:lnTo>
                  <a:lnTo>
                    <a:pt x="592" y="296"/>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3596213" y="2629650"/>
              <a:ext cx="14850" cy="14800"/>
            </a:xfrm>
            <a:custGeom>
              <a:rect b="b" l="l" r="r" t="t"/>
              <a:pathLst>
                <a:path extrusionOk="0" h="592" w="594">
                  <a:moveTo>
                    <a:pt x="296" y="1"/>
                  </a:moveTo>
                  <a:lnTo>
                    <a:pt x="0" y="296"/>
                  </a:lnTo>
                  <a:lnTo>
                    <a:pt x="296" y="592"/>
                  </a:lnTo>
                  <a:lnTo>
                    <a:pt x="594" y="296"/>
                  </a:lnTo>
                  <a:lnTo>
                    <a:pt x="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3584813" y="2608350"/>
              <a:ext cx="14875" cy="14800"/>
            </a:xfrm>
            <a:custGeom>
              <a:rect b="b" l="l" r="r" t="t"/>
              <a:pathLst>
                <a:path extrusionOk="0" h="592" w="595">
                  <a:moveTo>
                    <a:pt x="296" y="0"/>
                  </a:moveTo>
                  <a:lnTo>
                    <a:pt x="0" y="296"/>
                  </a:lnTo>
                  <a:lnTo>
                    <a:pt x="296" y="592"/>
                  </a:lnTo>
                  <a:lnTo>
                    <a:pt x="594" y="296"/>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78"/>
          <p:cNvGrpSpPr/>
          <p:nvPr/>
        </p:nvGrpSpPr>
        <p:grpSpPr>
          <a:xfrm>
            <a:off x="4010613" y="2578725"/>
            <a:ext cx="294050" cy="350525"/>
            <a:chOff x="4010613" y="2578725"/>
            <a:chExt cx="294050" cy="350525"/>
          </a:xfrm>
        </p:grpSpPr>
        <p:sp>
          <p:nvSpPr>
            <p:cNvPr id="4235" name="Google Shape;4235;p78"/>
            <p:cNvSpPr/>
            <p:nvPr/>
          </p:nvSpPr>
          <p:spPr>
            <a:xfrm>
              <a:off x="4170038" y="2608950"/>
              <a:ext cx="50125" cy="70825"/>
            </a:xfrm>
            <a:custGeom>
              <a:rect b="b" l="l" r="r" t="t"/>
              <a:pathLst>
                <a:path extrusionOk="0" h="2833" w="2005">
                  <a:moveTo>
                    <a:pt x="1652" y="0"/>
                  </a:moveTo>
                  <a:lnTo>
                    <a:pt x="0" y="2609"/>
                  </a:lnTo>
                  <a:lnTo>
                    <a:pt x="351" y="2833"/>
                  </a:lnTo>
                  <a:lnTo>
                    <a:pt x="2005" y="224"/>
                  </a:lnTo>
                  <a:lnTo>
                    <a:pt x="16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4049888" y="2578725"/>
              <a:ext cx="159275" cy="195150"/>
            </a:xfrm>
            <a:custGeom>
              <a:rect b="b" l="l" r="r" t="t"/>
              <a:pathLst>
                <a:path extrusionOk="0" h="7806" w="6371">
                  <a:moveTo>
                    <a:pt x="5164" y="1"/>
                  </a:moveTo>
                  <a:cubicBezTo>
                    <a:pt x="4819" y="1"/>
                    <a:pt x="4480" y="172"/>
                    <a:pt x="4283" y="487"/>
                  </a:cubicBezTo>
                  <a:lnTo>
                    <a:pt x="0" y="7247"/>
                  </a:lnTo>
                  <a:lnTo>
                    <a:pt x="353" y="7472"/>
                  </a:lnTo>
                  <a:lnTo>
                    <a:pt x="4635" y="710"/>
                  </a:lnTo>
                  <a:cubicBezTo>
                    <a:pt x="4755" y="523"/>
                    <a:pt x="4958" y="420"/>
                    <a:pt x="5165" y="420"/>
                  </a:cubicBezTo>
                  <a:cubicBezTo>
                    <a:pt x="5280" y="420"/>
                    <a:pt x="5396" y="452"/>
                    <a:pt x="5501" y="517"/>
                  </a:cubicBezTo>
                  <a:lnTo>
                    <a:pt x="5794" y="703"/>
                  </a:lnTo>
                  <a:lnTo>
                    <a:pt x="1437" y="7582"/>
                  </a:lnTo>
                  <a:lnTo>
                    <a:pt x="1790" y="7805"/>
                  </a:lnTo>
                  <a:lnTo>
                    <a:pt x="6370" y="574"/>
                  </a:lnTo>
                  <a:lnTo>
                    <a:pt x="5722" y="162"/>
                  </a:lnTo>
                  <a:cubicBezTo>
                    <a:pt x="5549" y="53"/>
                    <a:pt x="5355" y="1"/>
                    <a:pt x="5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4198238" y="2657100"/>
              <a:ext cx="70675" cy="50450"/>
            </a:xfrm>
            <a:custGeom>
              <a:rect b="b" l="l" r="r" t="t"/>
              <a:pathLst>
                <a:path extrusionOk="0" h="2018" w="2827">
                  <a:moveTo>
                    <a:pt x="2603" y="0"/>
                  </a:moveTo>
                  <a:lnTo>
                    <a:pt x="0" y="1667"/>
                  </a:lnTo>
                  <a:lnTo>
                    <a:pt x="224" y="2018"/>
                  </a:lnTo>
                  <a:lnTo>
                    <a:pt x="2826" y="351"/>
                  </a:lnTo>
                  <a:lnTo>
                    <a:pt x="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4010613" y="2778075"/>
              <a:ext cx="294050" cy="151175"/>
            </a:xfrm>
            <a:custGeom>
              <a:rect b="b" l="l" r="r" t="t"/>
              <a:pathLst>
                <a:path extrusionOk="0" h="6047" w="11762">
                  <a:moveTo>
                    <a:pt x="1992" y="414"/>
                  </a:moveTo>
                  <a:cubicBezTo>
                    <a:pt x="2209" y="414"/>
                    <a:pt x="2428" y="475"/>
                    <a:pt x="2625" y="598"/>
                  </a:cubicBezTo>
                  <a:cubicBezTo>
                    <a:pt x="3175" y="949"/>
                    <a:pt x="3339" y="1680"/>
                    <a:pt x="2993" y="2230"/>
                  </a:cubicBezTo>
                  <a:cubicBezTo>
                    <a:pt x="2767" y="2585"/>
                    <a:pt x="2381" y="2779"/>
                    <a:pt x="1989" y="2779"/>
                  </a:cubicBezTo>
                  <a:cubicBezTo>
                    <a:pt x="1773" y="2779"/>
                    <a:pt x="1556" y="2721"/>
                    <a:pt x="1361" y="2598"/>
                  </a:cubicBezTo>
                  <a:cubicBezTo>
                    <a:pt x="1094" y="2427"/>
                    <a:pt x="907" y="2164"/>
                    <a:pt x="839" y="1858"/>
                  </a:cubicBezTo>
                  <a:cubicBezTo>
                    <a:pt x="765" y="1549"/>
                    <a:pt x="824" y="1233"/>
                    <a:pt x="991" y="966"/>
                  </a:cubicBezTo>
                  <a:cubicBezTo>
                    <a:pt x="1214" y="609"/>
                    <a:pt x="1597" y="414"/>
                    <a:pt x="1992" y="414"/>
                  </a:cubicBezTo>
                  <a:close/>
                  <a:moveTo>
                    <a:pt x="9197" y="3441"/>
                  </a:moveTo>
                  <a:cubicBezTo>
                    <a:pt x="9395" y="3441"/>
                    <a:pt x="9590" y="3535"/>
                    <a:pt x="9711" y="3709"/>
                  </a:cubicBezTo>
                  <a:cubicBezTo>
                    <a:pt x="9911" y="3996"/>
                    <a:pt x="9841" y="4388"/>
                    <a:pt x="9556" y="4583"/>
                  </a:cubicBezTo>
                  <a:lnTo>
                    <a:pt x="8813" y="5098"/>
                  </a:lnTo>
                  <a:lnTo>
                    <a:pt x="8099" y="4068"/>
                  </a:lnTo>
                  <a:lnTo>
                    <a:pt x="8840" y="3553"/>
                  </a:lnTo>
                  <a:cubicBezTo>
                    <a:pt x="8949" y="3478"/>
                    <a:pt x="9074" y="3441"/>
                    <a:pt x="9197" y="3441"/>
                  </a:cubicBezTo>
                  <a:close/>
                  <a:moveTo>
                    <a:pt x="1990" y="0"/>
                  </a:moveTo>
                  <a:cubicBezTo>
                    <a:pt x="1459" y="0"/>
                    <a:pt x="938" y="263"/>
                    <a:pt x="634" y="743"/>
                  </a:cubicBezTo>
                  <a:cubicBezTo>
                    <a:pt x="404" y="1104"/>
                    <a:pt x="329" y="1531"/>
                    <a:pt x="423" y="1950"/>
                  </a:cubicBezTo>
                  <a:cubicBezTo>
                    <a:pt x="474" y="2169"/>
                    <a:pt x="566" y="2373"/>
                    <a:pt x="697" y="2550"/>
                  </a:cubicBezTo>
                  <a:lnTo>
                    <a:pt x="502" y="2745"/>
                  </a:lnTo>
                  <a:cubicBezTo>
                    <a:pt x="213" y="3034"/>
                    <a:pt x="40" y="3422"/>
                    <a:pt x="20" y="3831"/>
                  </a:cubicBezTo>
                  <a:cubicBezTo>
                    <a:pt x="0" y="4243"/>
                    <a:pt x="136" y="4642"/>
                    <a:pt x="399" y="4960"/>
                  </a:cubicBezTo>
                  <a:cubicBezTo>
                    <a:pt x="719" y="5345"/>
                    <a:pt x="1190" y="5551"/>
                    <a:pt x="1663" y="5551"/>
                  </a:cubicBezTo>
                  <a:cubicBezTo>
                    <a:pt x="1965" y="5551"/>
                    <a:pt x="2268" y="5470"/>
                    <a:pt x="2539" y="5297"/>
                  </a:cubicBezTo>
                  <a:lnTo>
                    <a:pt x="9451" y="925"/>
                  </a:lnTo>
                  <a:cubicBezTo>
                    <a:pt x="9633" y="809"/>
                    <a:pt x="9836" y="754"/>
                    <a:pt x="10038" y="754"/>
                  </a:cubicBezTo>
                  <a:cubicBezTo>
                    <a:pt x="10383" y="754"/>
                    <a:pt x="10722" y="915"/>
                    <a:pt x="10936" y="1214"/>
                  </a:cubicBezTo>
                  <a:cubicBezTo>
                    <a:pt x="11286" y="1702"/>
                    <a:pt x="11177" y="2388"/>
                    <a:pt x="10691" y="2745"/>
                  </a:cubicBezTo>
                  <a:lnTo>
                    <a:pt x="9913" y="3314"/>
                  </a:lnTo>
                  <a:cubicBezTo>
                    <a:pt x="9716" y="3126"/>
                    <a:pt x="9456" y="3026"/>
                    <a:pt x="9193" y="3026"/>
                  </a:cubicBezTo>
                  <a:cubicBezTo>
                    <a:pt x="8987" y="3026"/>
                    <a:pt x="8780" y="3087"/>
                    <a:pt x="8599" y="3214"/>
                  </a:cubicBezTo>
                  <a:lnTo>
                    <a:pt x="7512" y="3965"/>
                  </a:lnTo>
                  <a:lnTo>
                    <a:pt x="7672" y="4195"/>
                  </a:lnTo>
                  <a:lnTo>
                    <a:pt x="6813" y="4791"/>
                  </a:lnTo>
                  <a:lnTo>
                    <a:pt x="7052" y="5133"/>
                  </a:lnTo>
                  <a:lnTo>
                    <a:pt x="7909" y="4539"/>
                  </a:lnTo>
                  <a:lnTo>
                    <a:pt x="8307" y="5111"/>
                  </a:lnTo>
                  <a:lnTo>
                    <a:pt x="7449" y="5704"/>
                  </a:lnTo>
                  <a:lnTo>
                    <a:pt x="7687" y="6046"/>
                  </a:lnTo>
                  <a:lnTo>
                    <a:pt x="8544" y="5453"/>
                  </a:lnTo>
                  <a:lnTo>
                    <a:pt x="8704" y="5683"/>
                  </a:lnTo>
                  <a:lnTo>
                    <a:pt x="9790" y="4931"/>
                  </a:lnTo>
                  <a:cubicBezTo>
                    <a:pt x="10204" y="4642"/>
                    <a:pt x="10347" y="4105"/>
                    <a:pt x="10154" y="3661"/>
                  </a:cubicBezTo>
                  <a:lnTo>
                    <a:pt x="10940" y="3084"/>
                  </a:lnTo>
                  <a:cubicBezTo>
                    <a:pt x="11613" y="2589"/>
                    <a:pt x="11762" y="1645"/>
                    <a:pt x="11280" y="971"/>
                  </a:cubicBezTo>
                  <a:cubicBezTo>
                    <a:pt x="10985" y="558"/>
                    <a:pt x="10520" y="336"/>
                    <a:pt x="10045" y="336"/>
                  </a:cubicBezTo>
                  <a:cubicBezTo>
                    <a:pt x="9766" y="336"/>
                    <a:pt x="9485" y="412"/>
                    <a:pt x="9232" y="572"/>
                  </a:cubicBezTo>
                  <a:lnTo>
                    <a:pt x="2320" y="4944"/>
                  </a:lnTo>
                  <a:cubicBezTo>
                    <a:pt x="2120" y="5072"/>
                    <a:pt x="1893" y="5133"/>
                    <a:pt x="1668" y="5133"/>
                  </a:cubicBezTo>
                  <a:cubicBezTo>
                    <a:pt x="1314" y="5133"/>
                    <a:pt x="962" y="4981"/>
                    <a:pt x="721" y="4692"/>
                  </a:cubicBezTo>
                  <a:cubicBezTo>
                    <a:pt x="314" y="4202"/>
                    <a:pt x="347" y="3492"/>
                    <a:pt x="798" y="3041"/>
                  </a:cubicBezTo>
                  <a:lnTo>
                    <a:pt x="988" y="2852"/>
                  </a:lnTo>
                  <a:cubicBezTo>
                    <a:pt x="1034" y="2887"/>
                    <a:pt x="1080" y="2922"/>
                    <a:pt x="1131" y="2953"/>
                  </a:cubicBezTo>
                  <a:cubicBezTo>
                    <a:pt x="1396" y="3120"/>
                    <a:pt x="1692" y="3203"/>
                    <a:pt x="1983" y="3203"/>
                  </a:cubicBezTo>
                  <a:cubicBezTo>
                    <a:pt x="2515" y="3203"/>
                    <a:pt x="3034" y="2940"/>
                    <a:pt x="3339" y="2458"/>
                  </a:cubicBezTo>
                  <a:cubicBezTo>
                    <a:pt x="3814" y="1713"/>
                    <a:pt x="3589" y="721"/>
                    <a:pt x="2844" y="248"/>
                  </a:cubicBezTo>
                  <a:cubicBezTo>
                    <a:pt x="2579" y="80"/>
                    <a:pt x="2283" y="0"/>
                    <a:pt x="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4104413" y="2668150"/>
              <a:ext cx="198350" cy="160050"/>
            </a:xfrm>
            <a:custGeom>
              <a:rect b="b" l="l" r="r" t="t"/>
              <a:pathLst>
                <a:path extrusionOk="0" h="6402" w="7934">
                  <a:moveTo>
                    <a:pt x="7208" y="1"/>
                  </a:moveTo>
                  <a:lnTo>
                    <a:pt x="1" y="4616"/>
                  </a:lnTo>
                  <a:lnTo>
                    <a:pt x="227" y="4969"/>
                  </a:lnTo>
                  <a:lnTo>
                    <a:pt x="7081" y="577"/>
                  </a:lnTo>
                  <a:lnTo>
                    <a:pt x="7272" y="868"/>
                  </a:lnTo>
                  <a:cubicBezTo>
                    <a:pt x="7458" y="1159"/>
                    <a:pt x="7372" y="1547"/>
                    <a:pt x="7081" y="1733"/>
                  </a:cubicBezTo>
                  <a:lnTo>
                    <a:pt x="340" y="6051"/>
                  </a:lnTo>
                  <a:lnTo>
                    <a:pt x="564" y="6401"/>
                  </a:lnTo>
                  <a:lnTo>
                    <a:pt x="7307" y="2084"/>
                  </a:lnTo>
                  <a:cubicBezTo>
                    <a:pt x="7791" y="1777"/>
                    <a:pt x="7933" y="1129"/>
                    <a:pt x="7622" y="645"/>
                  </a:cubicBezTo>
                  <a:lnTo>
                    <a:pt x="7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78"/>
          <p:cNvGrpSpPr/>
          <p:nvPr/>
        </p:nvGrpSpPr>
        <p:grpSpPr>
          <a:xfrm>
            <a:off x="4721838" y="2581625"/>
            <a:ext cx="353275" cy="350575"/>
            <a:chOff x="4721838" y="2581625"/>
            <a:chExt cx="353275" cy="350575"/>
          </a:xfrm>
        </p:grpSpPr>
        <p:sp>
          <p:nvSpPr>
            <p:cNvPr id="4241" name="Google Shape;4241;p78"/>
            <p:cNvSpPr/>
            <p:nvPr/>
          </p:nvSpPr>
          <p:spPr>
            <a:xfrm>
              <a:off x="4721838" y="2581625"/>
              <a:ext cx="353275" cy="350575"/>
            </a:xfrm>
            <a:custGeom>
              <a:rect b="b" l="l" r="r" t="t"/>
              <a:pathLst>
                <a:path extrusionOk="0" h="14023" w="14131">
                  <a:moveTo>
                    <a:pt x="13539" y="590"/>
                  </a:moveTo>
                  <a:lnTo>
                    <a:pt x="13364" y="1267"/>
                  </a:lnTo>
                  <a:lnTo>
                    <a:pt x="5959" y="9059"/>
                  </a:lnTo>
                  <a:lnTo>
                    <a:pt x="5070" y="8169"/>
                  </a:lnTo>
                  <a:lnTo>
                    <a:pt x="12862" y="765"/>
                  </a:lnTo>
                  <a:lnTo>
                    <a:pt x="13539" y="590"/>
                  </a:lnTo>
                  <a:close/>
                  <a:moveTo>
                    <a:pt x="4571" y="8268"/>
                  </a:moveTo>
                  <a:lnTo>
                    <a:pt x="5865" y="9562"/>
                  </a:lnTo>
                  <a:lnTo>
                    <a:pt x="4623" y="10800"/>
                  </a:lnTo>
                  <a:lnTo>
                    <a:pt x="1675" y="13424"/>
                  </a:lnTo>
                  <a:cubicBezTo>
                    <a:pt x="1545" y="13540"/>
                    <a:pt x="1382" y="13596"/>
                    <a:pt x="1221" y="13596"/>
                  </a:cubicBezTo>
                  <a:cubicBezTo>
                    <a:pt x="1044" y="13596"/>
                    <a:pt x="867" y="13529"/>
                    <a:pt x="735" y="13396"/>
                  </a:cubicBezTo>
                  <a:cubicBezTo>
                    <a:pt x="476" y="13140"/>
                    <a:pt x="465" y="12728"/>
                    <a:pt x="706" y="12456"/>
                  </a:cubicBezTo>
                  <a:lnTo>
                    <a:pt x="3331" y="9508"/>
                  </a:lnTo>
                  <a:lnTo>
                    <a:pt x="4571" y="8268"/>
                  </a:lnTo>
                  <a:close/>
                  <a:moveTo>
                    <a:pt x="14130" y="0"/>
                  </a:moveTo>
                  <a:lnTo>
                    <a:pt x="12654" y="384"/>
                  </a:lnTo>
                  <a:lnTo>
                    <a:pt x="4774" y="7873"/>
                  </a:lnTo>
                  <a:lnTo>
                    <a:pt x="4571" y="7670"/>
                  </a:lnTo>
                  <a:lnTo>
                    <a:pt x="3026" y="9214"/>
                  </a:lnTo>
                  <a:lnTo>
                    <a:pt x="3022" y="9221"/>
                  </a:lnTo>
                  <a:lnTo>
                    <a:pt x="389" y="12180"/>
                  </a:lnTo>
                  <a:cubicBezTo>
                    <a:pt x="1" y="12618"/>
                    <a:pt x="21" y="13286"/>
                    <a:pt x="432" y="13700"/>
                  </a:cubicBezTo>
                  <a:cubicBezTo>
                    <a:pt x="649" y="13915"/>
                    <a:pt x="932" y="14022"/>
                    <a:pt x="1217" y="14022"/>
                  </a:cubicBezTo>
                  <a:cubicBezTo>
                    <a:pt x="1480" y="14022"/>
                    <a:pt x="1742" y="13930"/>
                    <a:pt x="1953" y="13744"/>
                  </a:cubicBezTo>
                  <a:lnTo>
                    <a:pt x="4908" y="11118"/>
                  </a:lnTo>
                  <a:lnTo>
                    <a:pt x="6461" y="9565"/>
                  </a:lnTo>
                  <a:lnTo>
                    <a:pt x="6257" y="9363"/>
                  </a:lnTo>
                  <a:lnTo>
                    <a:pt x="13747" y="1481"/>
                  </a:lnTo>
                  <a:lnTo>
                    <a:pt x="14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4869063" y="2772650"/>
              <a:ext cx="14925" cy="14925"/>
            </a:xfrm>
            <a:custGeom>
              <a:rect b="b" l="l" r="r" t="t"/>
              <a:pathLst>
                <a:path extrusionOk="0" h="597" w="597">
                  <a:moveTo>
                    <a:pt x="298" y="0"/>
                  </a:moveTo>
                  <a:lnTo>
                    <a:pt x="0" y="298"/>
                  </a:lnTo>
                  <a:lnTo>
                    <a:pt x="298" y="596"/>
                  </a:lnTo>
                  <a:lnTo>
                    <a:pt x="596" y="298"/>
                  </a:lnTo>
                  <a:lnTo>
                    <a:pt x="2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4898963" y="2742800"/>
              <a:ext cx="14975" cy="14925"/>
            </a:xfrm>
            <a:custGeom>
              <a:rect b="b" l="l" r="r" t="t"/>
              <a:pathLst>
                <a:path extrusionOk="0" h="597" w="599">
                  <a:moveTo>
                    <a:pt x="298" y="0"/>
                  </a:moveTo>
                  <a:lnTo>
                    <a:pt x="0" y="298"/>
                  </a:lnTo>
                  <a:lnTo>
                    <a:pt x="298" y="596"/>
                  </a:lnTo>
                  <a:lnTo>
                    <a:pt x="598" y="298"/>
                  </a:lnTo>
                  <a:lnTo>
                    <a:pt x="2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4884013" y="2757750"/>
              <a:ext cx="14925" cy="14925"/>
            </a:xfrm>
            <a:custGeom>
              <a:rect b="b" l="l" r="r" t="t"/>
              <a:pathLst>
                <a:path extrusionOk="0" h="597" w="597">
                  <a:moveTo>
                    <a:pt x="298" y="0"/>
                  </a:moveTo>
                  <a:lnTo>
                    <a:pt x="0" y="298"/>
                  </a:lnTo>
                  <a:lnTo>
                    <a:pt x="298" y="596"/>
                  </a:lnTo>
                  <a:lnTo>
                    <a:pt x="596" y="298"/>
                  </a:lnTo>
                  <a:lnTo>
                    <a:pt x="2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78"/>
          <p:cNvGrpSpPr/>
          <p:nvPr/>
        </p:nvGrpSpPr>
        <p:grpSpPr>
          <a:xfrm>
            <a:off x="5469188" y="2569850"/>
            <a:ext cx="213375" cy="350475"/>
            <a:chOff x="5469188" y="2569850"/>
            <a:chExt cx="213375" cy="350475"/>
          </a:xfrm>
        </p:grpSpPr>
        <p:sp>
          <p:nvSpPr>
            <p:cNvPr id="4246" name="Google Shape;4246;p78"/>
            <p:cNvSpPr/>
            <p:nvPr/>
          </p:nvSpPr>
          <p:spPr>
            <a:xfrm>
              <a:off x="5496288" y="2569850"/>
              <a:ext cx="186275" cy="350475"/>
            </a:xfrm>
            <a:custGeom>
              <a:rect b="b" l="l" r="r" t="t"/>
              <a:pathLst>
                <a:path extrusionOk="0" h="14019" w="7451">
                  <a:moveTo>
                    <a:pt x="5367" y="408"/>
                  </a:moveTo>
                  <a:lnTo>
                    <a:pt x="5367" y="1887"/>
                  </a:lnTo>
                  <a:lnTo>
                    <a:pt x="3560" y="1887"/>
                  </a:lnTo>
                  <a:lnTo>
                    <a:pt x="3560" y="820"/>
                  </a:lnTo>
                  <a:lnTo>
                    <a:pt x="3354" y="820"/>
                  </a:lnTo>
                  <a:cubicBezTo>
                    <a:pt x="2552" y="820"/>
                    <a:pt x="1777" y="936"/>
                    <a:pt x="1161" y="1148"/>
                  </a:cubicBezTo>
                  <a:lnTo>
                    <a:pt x="800" y="844"/>
                  </a:lnTo>
                  <a:cubicBezTo>
                    <a:pt x="1486" y="566"/>
                    <a:pt x="2395" y="408"/>
                    <a:pt x="3354" y="408"/>
                  </a:cubicBezTo>
                  <a:close/>
                  <a:moveTo>
                    <a:pt x="4248" y="2298"/>
                  </a:moveTo>
                  <a:lnTo>
                    <a:pt x="4248" y="7089"/>
                  </a:lnTo>
                  <a:lnTo>
                    <a:pt x="1893" y="7089"/>
                  </a:lnTo>
                  <a:lnTo>
                    <a:pt x="1893" y="5440"/>
                  </a:lnTo>
                  <a:cubicBezTo>
                    <a:pt x="1893" y="4417"/>
                    <a:pt x="2498" y="3494"/>
                    <a:pt x="3437" y="3085"/>
                  </a:cubicBezTo>
                  <a:lnTo>
                    <a:pt x="3562" y="3030"/>
                  </a:lnTo>
                  <a:lnTo>
                    <a:pt x="3562" y="2298"/>
                  </a:lnTo>
                  <a:close/>
                  <a:moveTo>
                    <a:pt x="5343" y="2298"/>
                  </a:moveTo>
                  <a:lnTo>
                    <a:pt x="5343" y="3037"/>
                  </a:lnTo>
                  <a:lnTo>
                    <a:pt x="5468" y="3091"/>
                  </a:lnTo>
                  <a:cubicBezTo>
                    <a:pt x="6408" y="3501"/>
                    <a:pt x="7013" y="4423"/>
                    <a:pt x="7013" y="5442"/>
                  </a:cubicBezTo>
                  <a:lnTo>
                    <a:pt x="7013" y="7089"/>
                  </a:lnTo>
                  <a:lnTo>
                    <a:pt x="4658" y="7089"/>
                  </a:lnTo>
                  <a:lnTo>
                    <a:pt x="4658" y="2298"/>
                  </a:lnTo>
                  <a:close/>
                  <a:moveTo>
                    <a:pt x="7041" y="7501"/>
                  </a:moveTo>
                  <a:lnTo>
                    <a:pt x="7041" y="13580"/>
                  </a:lnTo>
                  <a:lnTo>
                    <a:pt x="1893" y="13580"/>
                  </a:lnTo>
                  <a:lnTo>
                    <a:pt x="1893" y="7501"/>
                  </a:lnTo>
                  <a:close/>
                  <a:moveTo>
                    <a:pt x="3361" y="0"/>
                  </a:moveTo>
                  <a:cubicBezTo>
                    <a:pt x="2176" y="0"/>
                    <a:pt x="1052" y="224"/>
                    <a:pt x="281" y="620"/>
                  </a:cubicBezTo>
                  <a:lnTo>
                    <a:pt x="0" y="761"/>
                  </a:lnTo>
                  <a:lnTo>
                    <a:pt x="1047" y="1637"/>
                  </a:lnTo>
                  <a:lnTo>
                    <a:pt x="1183" y="1586"/>
                  </a:lnTo>
                  <a:cubicBezTo>
                    <a:pt x="1727" y="1385"/>
                    <a:pt x="2419" y="1269"/>
                    <a:pt x="3153" y="1249"/>
                  </a:cubicBezTo>
                  <a:lnTo>
                    <a:pt x="3153" y="1884"/>
                  </a:lnTo>
                  <a:lnTo>
                    <a:pt x="3153" y="2301"/>
                  </a:lnTo>
                  <a:lnTo>
                    <a:pt x="3153" y="2774"/>
                  </a:lnTo>
                  <a:cubicBezTo>
                    <a:pt x="2134" y="3275"/>
                    <a:pt x="1481" y="4309"/>
                    <a:pt x="1481" y="5453"/>
                  </a:cubicBezTo>
                  <a:lnTo>
                    <a:pt x="1481" y="14018"/>
                  </a:lnTo>
                  <a:lnTo>
                    <a:pt x="7451" y="14018"/>
                  </a:lnTo>
                  <a:lnTo>
                    <a:pt x="7451" y="5453"/>
                  </a:lnTo>
                  <a:cubicBezTo>
                    <a:pt x="7451" y="4314"/>
                    <a:pt x="6800" y="3278"/>
                    <a:pt x="5781" y="2778"/>
                  </a:cubicBezTo>
                  <a:lnTo>
                    <a:pt x="5781" y="2303"/>
                  </a:lnTo>
                  <a:lnTo>
                    <a:pt x="5781" y="1887"/>
                  </a:lnTo>
                  <a:lnTo>
                    <a:pt x="5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5469188" y="2622150"/>
              <a:ext cx="52050" cy="62900"/>
            </a:xfrm>
            <a:custGeom>
              <a:rect b="b" l="l" r="r" t="t"/>
              <a:pathLst>
                <a:path extrusionOk="0" h="2516" w="2082">
                  <a:moveTo>
                    <a:pt x="1041" y="588"/>
                  </a:moveTo>
                  <a:lnTo>
                    <a:pt x="1481" y="1028"/>
                  </a:lnTo>
                  <a:cubicBezTo>
                    <a:pt x="1623" y="1170"/>
                    <a:pt x="1689" y="1372"/>
                    <a:pt x="1654" y="1578"/>
                  </a:cubicBezTo>
                  <a:cubicBezTo>
                    <a:pt x="1643" y="1665"/>
                    <a:pt x="1608" y="1751"/>
                    <a:pt x="1558" y="1821"/>
                  </a:cubicBezTo>
                  <a:cubicBezTo>
                    <a:pt x="1432" y="2004"/>
                    <a:pt x="1237" y="2095"/>
                    <a:pt x="1042" y="2095"/>
                  </a:cubicBezTo>
                  <a:cubicBezTo>
                    <a:pt x="847" y="2095"/>
                    <a:pt x="652" y="2004"/>
                    <a:pt x="526" y="1821"/>
                  </a:cubicBezTo>
                  <a:cubicBezTo>
                    <a:pt x="478" y="1751"/>
                    <a:pt x="440" y="1665"/>
                    <a:pt x="427" y="1580"/>
                  </a:cubicBezTo>
                  <a:cubicBezTo>
                    <a:pt x="392" y="1372"/>
                    <a:pt x="458" y="1172"/>
                    <a:pt x="600" y="1028"/>
                  </a:cubicBezTo>
                  <a:lnTo>
                    <a:pt x="1041" y="588"/>
                  </a:lnTo>
                  <a:close/>
                  <a:moveTo>
                    <a:pt x="1041" y="0"/>
                  </a:moveTo>
                  <a:lnTo>
                    <a:pt x="304" y="736"/>
                  </a:lnTo>
                  <a:cubicBezTo>
                    <a:pt x="107" y="934"/>
                    <a:pt x="0" y="1194"/>
                    <a:pt x="0" y="1475"/>
                  </a:cubicBezTo>
                  <a:cubicBezTo>
                    <a:pt x="0" y="1753"/>
                    <a:pt x="110" y="2014"/>
                    <a:pt x="304" y="2211"/>
                  </a:cubicBezTo>
                  <a:cubicBezTo>
                    <a:pt x="502" y="2408"/>
                    <a:pt x="762" y="2515"/>
                    <a:pt x="1041" y="2515"/>
                  </a:cubicBezTo>
                  <a:cubicBezTo>
                    <a:pt x="1321" y="2515"/>
                    <a:pt x="1579" y="2406"/>
                    <a:pt x="1777" y="2211"/>
                  </a:cubicBezTo>
                  <a:cubicBezTo>
                    <a:pt x="1974" y="2014"/>
                    <a:pt x="2081" y="1753"/>
                    <a:pt x="2081" y="1475"/>
                  </a:cubicBezTo>
                  <a:cubicBezTo>
                    <a:pt x="2081" y="1194"/>
                    <a:pt x="1974" y="934"/>
                    <a:pt x="1777" y="736"/>
                  </a:cubicBezTo>
                  <a:lnTo>
                    <a:pt x="1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5602463" y="2814150"/>
              <a:ext cx="10275" cy="10325"/>
            </a:xfrm>
            <a:custGeom>
              <a:rect b="b" l="l" r="r" t="t"/>
              <a:pathLst>
                <a:path extrusionOk="0" h="413" w="411">
                  <a:moveTo>
                    <a:pt x="1" y="1"/>
                  </a:moveTo>
                  <a:lnTo>
                    <a:pt x="1" y="413"/>
                  </a:lnTo>
                  <a:lnTo>
                    <a:pt x="411" y="413"/>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5581938" y="2814150"/>
              <a:ext cx="10275" cy="10325"/>
            </a:xfrm>
            <a:custGeom>
              <a:rect b="b" l="l" r="r" t="t"/>
              <a:pathLst>
                <a:path extrusionOk="0" h="413" w="411">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5623663" y="2814150"/>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5570988" y="2848375"/>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5612713" y="2848375"/>
              <a:ext cx="10325" cy="10325"/>
            </a:xfrm>
            <a:custGeom>
              <a:rect b="b" l="l" r="r" t="t"/>
              <a:pathLst>
                <a:path extrusionOk="0" h="413" w="413">
                  <a:moveTo>
                    <a:pt x="1" y="1"/>
                  </a:moveTo>
                  <a:lnTo>
                    <a:pt x="1"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5592188" y="2848375"/>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5633963" y="2848375"/>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78"/>
          <p:cNvGrpSpPr/>
          <p:nvPr/>
        </p:nvGrpSpPr>
        <p:grpSpPr>
          <a:xfrm>
            <a:off x="6164963" y="2628725"/>
            <a:ext cx="349875" cy="204725"/>
            <a:chOff x="6164963" y="2628725"/>
            <a:chExt cx="349875" cy="204725"/>
          </a:xfrm>
        </p:grpSpPr>
        <p:sp>
          <p:nvSpPr>
            <p:cNvPr id="4256" name="Google Shape;4256;p78"/>
            <p:cNvSpPr/>
            <p:nvPr/>
          </p:nvSpPr>
          <p:spPr>
            <a:xfrm>
              <a:off x="6164963" y="2628725"/>
              <a:ext cx="349875" cy="204725"/>
            </a:xfrm>
            <a:custGeom>
              <a:rect b="b" l="l" r="r" t="t"/>
              <a:pathLst>
                <a:path extrusionOk="0" h="8189" w="13995">
                  <a:moveTo>
                    <a:pt x="12625" y="412"/>
                  </a:moveTo>
                  <a:lnTo>
                    <a:pt x="12625" y="2081"/>
                  </a:lnTo>
                  <a:lnTo>
                    <a:pt x="13583" y="2081"/>
                  </a:lnTo>
                  <a:lnTo>
                    <a:pt x="13583" y="6108"/>
                  </a:lnTo>
                  <a:lnTo>
                    <a:pt x="12625" y="6108"/>
                  </a:lnTo>
                  <a:lnTo>
                    <a:pt x="12625" y="7777"/>
                  </a:lnTo>
                  <a:lnTo>
                    <a:pt x="1370" y="7777"/>
                  </a:lnTo>
                  <a:lnTo>
                    <a:pt x="1370" y="6108"/>
                  </a:lnTo>
                  <a:lnTo>
                    <a:pt x="413" y="6108"/>
                  </a:lnTo>
                  <a:lnTo>
                    <a:pt x="413" y="2081"/>
                  </a:lnTo>
                  <a:lnTo>
                    <a:pt x="1370" y="2081"/>
                  </a:lnTo>
                  <a:lnTo>
                    <a:pt x="1370" y="412"/>
                  </a:lnTo>
                  <a:close/>
                  <a:moveTo>
                    <a:pt x="960" y="0"/>
                  </a:moveTo>
                  <a:lnTo>
                    <a:pt x="960" y="1672"/>
                  </a:lnTo>
                  <a:lnTo>
                    <a:pt x="1" y="1672"/>
                  </a:lnTo>
                  <a:lnTo>
                    <a:pt x="1" y="6517"/>
                  </a:lnTo>
                  <a:lnTo>
                    <a:pt x="960" y="6517"/>
                  </a:lnTo>
                  <a:lnTo>
                    <a:pt x="960" y="8189"/>
                  </a:lnTo>
                  <a:lnTo>
                    <a:pt x="13035" y="8189"/>
                  </a:lnTo>
                  <a:lnTo>
                    <a:pt x="13035" y="6517"/>
                  </a:lnTo>
                  <a:lnTo>
                    <a:pt x="13994" y="6517"/>
                  </a:lnTo>
                  <a:lnTo>
                    <a:pt x="13994" y="1672"/>
                  </a:lnTo>
                  <a:lnTo>
                    <a:pt x="13035" y="1672"/>
                  </a:lnTo>
                  <a:lnTo>
                    <a:pt x="13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6192363" y="2699575"/>
              <a:ext cx="295100" cy="63025"/>
            </a:xfrm>
            <a:custGeom>
              <a:rect b="b" l="l" r="r" t="t"/>
              <a:pathLst>
                <a:path extrusionOk="0" h="2521" w="11804">
                  <a:moveTo>
                    <a:pt x="9516" y="584"/>
                  </a:moveTo>
                  <a:lnTo>
                    <a:pt x="9998" y="1055"/>
                  </a:lnTo>
                  <a:lnTo>
                    <a:pt x="10982" y="1055"/>
                  </a:lnTo>
                  <a:lnTo>
                    <a:pt x="10982" y="645"/>
                  </a:lnTo>
                  <a:lnTo>
                    <a:pt x="11391" y="645"/>
                  </a:lnTo>
                  <a:lnTo>
                    <a:pt x="11391" y="1905"/>
                  </a:lnTo>
                  <a:lnTo>
                    <a:pt x="10953" y="1905"/>
                  </a:lnTo>
                  <a:lnTo>
                    <a:pt x="10953" y="1466"/>
                  </a:lnTo>
                  <a:lnTo>
                    <a:pt x="9978" y="1466"/>
                  </a:lnTo>
                  <a:lnTo>
                    <a:pt x="9503" y="1970"/>
                  </a:lnTo>
                  <a:lnTo>
                    <a:pt x="9025" y="1466"/>
                  </a:lnTo>
                  <a:lnTo>
                    <a:pt x="8051" y="1466"/>
                  </a:lnTo>
                  <a:lnTo>
                    <a:pt x="8051" y="1905"/>
                  </a:lnTo>
                  <a:lnTo>
                    <a:pt x="7641" y="1876"/>
                  </a:lnTo>
                  <a:lnTo>
                    <a:pt x="7641" y="1466"/>
                  </a:lnTo>
                  <a:lnTo>
                    <a:pt x="6504" y="1466"/>
                  </a:lnTo>
                  <a:lnTo>
                    <a:pt x="6443" y="1567"/>
                  </a:lnTo>
                  <a:cubicBezTo>
                    <a:pt x="6331" y="1756"/>
                    <a:pt x="6123" y="1876"/>
                    <a:pt x="5902" y="1876"/>
                  </a:cubicBezTo>
                  <a:cubicBezTo>
                    <a:pt x="5680" y="1876"/>
                    <a:pt x="5472" y="1758"/>
                    <a:pt x="5358" y="1567"/>
                  </a:cubicBezTo>
                  <a:lnTo>
                    <a:pt x="5299" y="1466"/>
                  </a:lnTo>
                  <a:lnTo>
                    <a:pt x="4162" y="1466"/>
                  </a:lnTo>
                  <a:lnTo>
                    <a:pt x="4162" y="1876"/>
                  </a:lnTo>
                  <a:lnTo>
                    <a:pt x="3753" y="1876"/>
                  </a:lnTo>
                  <a:lnTo>
                    <a:pt x="3753" y="1466"/>
                  </a:lnTo>
                  <a:lnTo>
                    <a:pt x="2778" y="1466"/>
                  </a:lnTo>
                  <a:lnTo>
                    <a:pt x="2300" y="1935"/>
                  </a:lnTo>
                  <a:lnTo>
                    <a:pt x="1825" y="1466"/>
                  </a:lnTo>
                  <a:lnTo>
                    <a:pt x="850" y="1466"/>
                  </a:lnTo>
                  <a:lnTo>
                    <a:pt x="850" y="1905"/>
                  </a:lnTo>
                  <a:lnTo>
                    <a:pt x="412" y="1905"/>
                  </a:lnTo>
                  <a:lnTo>
                    <a:pt x="412" y="645"/>
                  </a:lnTo>
                  <a:lnTo>
                    <a:pt x="850" y="645"/>
                  </a:lnTo>
                  <a:lnTo>
                    <a:pt x="850" y="1055"/>
                  </a:lnTo>
                  <a:lnTo>
                    <a:pt x="1825" y="1055"/>
                  </a:lnTo>
                  <a:lnTo>
                    <a:pt x="2300" y="584"/>
                  </a:lnTo>
                  <a:lnTo>
                    <a:pt x="2778" y="1055"/>
                  </a:lnTo>
                  <a:lnTo>
                    <a:pt x="3753" y="1055"/>
                  </a:lnTo>
                  <a:lnTo>
                    <a:pt x="3753" y="645"/>
                  </a:lnTo>
                  <a:lnTo>
                    <a:pt x="4162" y="645"/>
                  </a:lnTo>
                  <a:lnTo>
                    <a:pt x="4162" y="1055"/>
                  </a:lnTo>
                  <a:lnTo>
                    <a:pt x="5299" y="1055"/>
                  </a:lnTo>
                  <a:lnTo>
                    <a:pt x="5358" y="954"/>
                  </a:lnTo>
                  <a:cubicBezTo>
                    <a:pt x="5472" y="765"/>
                    <a:pt x="5680" y="645"/>
                    <a:pt x="5902" y="645"/>
                  </a:cubicBezTo>
                  <a:cubicBezTo>
                    <a:pt x="6123" y="645"/>
                    <a:pt x="6331" y="761"/>
                    <a:pt x="6443" y="954"/>
                  </a:cubicBezTo>
                  <a:lnTo>
                    <a:pt x="6504" y="1055"/>
                  </a:lnTo>
                  <a:lnTo>
                    <a:pt x="7641" y="1055"/>
                  </a:lnTo>
                  <a:lnTo>
                    <a:pt x="7641" y="645"/>
                  </a:lnTo>
                  <a:lnTo>
                    <a:pt x="8051" y="645"/>
                  </a:lnTo>
                  <a:lnTo>
                    <a:pt x="8051" y="1055"/>
                  </a:lnTo>
                  <a:lnTo>
                    <a:pt x="9034" y="1055"/>
                  </a:lnTo>
                  <a:lnTo>
                    <a:pt x="9516" y="584"/>
                  </a:lnTo>
                  <a:close/>
                  <a:moveTo>
                    <a:pt x="2300" y="1"/>
                  </a:moveTo>
                  <a:lnTo>
                    <a:pt x="1650" y="645"/>
                  </a:lnTo>
                  <a:lnTo>
                    <a:pt x="1260" y="645"/>
                  </a:lnTo>
                  <a:lnTo>
                    <a:pt x="1260" y="233"/>
                  </a:lnTo>
                  <a:lnTo>
                    <a:pt x="0" y="233"/>
                  </a:lnTo>
                  <a:lnTo>
                    <a:pt x="0" y="2288"/>
                  </a:lnTo>
                  <a:lnTo>
                    <a:pt x="1260" y="2288"/>
                  </a:lnTo>
                  <a:lnTo>
                    <a:pt x="1260" y="1876"/>
                  </a:lnTo>
                  <a:lnTo>
                    <a:pt x="1650" y="1876"/>
                  </a:lnTo>
                  <a:lnTo>
                    <a:pt x="2300" y="2520"/>
                  </a:lnTo>
                  <a:lnTo>
                    <a:pt x="2953" y="1876"/>
                  </a:lnTo>
                  <a:lnTo>
                    <a:pt x="3341" y="1876"/>
                  </a:lnTo>
                  <a:lnTo>
                    <a:pt x="3341" y="2288"/>
                  </a:lnTo>
                  <a:lnTo>
                    <a:pt x="4574" y="2288"/>
                  </a:lnTo>
                  <a:lnTo>
                    <a:pt x="4574" y="1876"/>
                  </a:lnTo>
                  <a:lnTo>
                    <a:pt x="5058" y="1876"/>
                  </a:lnTo>
                  <a:cubicBezTo>
                    <a:pt x="5253" y="2130"/>
                    <a:pt x="5562" y="2288"/>
                    <a:pt x="5888" y="2288"/>
                  </a:cubicBezTo>
                  <a:cubicBezTo>
                    <a:pt x="6217" y="2288"/>
                    <a:pt x="6524" y="2130"/>
                    <a:pt x="6716" y="1876"/>
                  </a:cubicBezTo>
                  <a:lnTo>
                    <a:pt x="7203" y="1876"/>
                  </a:lnTo>
                  <a:lnTo>
                    <a:pt x="7203" y="2288"/>
                  </a:lnTo>
                  <a:lnTo>
                    <a:pt x="8462" y="2288"/>
                  </a:lnTo>
                  <a:lnTo>
                    <a:pt x="8462" y="1876"/>
                  </a:lnTo>
                  <a:lnTo>
                    <a:pt x="8850" y="1876"/>
                  </a:lnTo>
                  <a:lnTo>
                    <a:pt x="9503" y="2520"/>
                  </a:lnTo>
                  <a:lnTo>
                    <a:pt x="10154" y="1876"/>
                  </a:lnTo>
                  <a:lnTo>
                    <a:pt x="10543" y="1876"/>
                  </a:lnTo>
                  <a:lnTo>
                    <a:pt x="10543" y="2288"/>
                  </a:lnTo>
                  <a:lnTo>
                    <a:pt x="11803" y="2288"/>
                  </a:lnTo>
                  <a:lnTo>
                    <a:pt x="11803" y="233"/>
                  </a:lnTo>
                  <a:lnTo>
                    <a:pt x="10543" y="233"/>
                  </a:lnTo>
                  <a:lnTo>
                    <a:pt x="10543" y="645"/>
                  </a:lnTo>
                  <a:lnTo>
                    <a:pt x="10154" y="645"/>
                  </a:lnTo>
                  <a:lnTo>
                    <a:pt x="9503" y="1"/>
                  </a:lnTo>
                  <a:lnTo>
                    <a:pt x="8850" y="645"/>
                  </a:lnTo>
                  <a:lnTo>
                    <a:pt x="8462" y="645"/>
                  </a:lnTo>
                  <a:lnTo>
                    <a:pt x="8462" y="233"/>
                  </a:lnTo>
                  <a:lnTo>
                    <a:pt x="7203" y="233"/>
                  </a:lnTo>
                  <a:lnTo>
                    <a:pt x="7203" y="645"/>
                  </a:lnTo>
                  <a:lnTo>
                    <a:pt x="6716" y="645"/>
                  </a:lnTo>
                  <a:cubicBezTo>
                    <a:pt x="6524" y="389"/>
                    <a:pt x="6217" y="233"/>
                    <a:pt x="5888" y="233"/>
                  </a:cubicBezTo>
                  <a:cubicBezTo>
                    <a:pt x="5560" y="233"/>
                    <a:pt x="5253" y="389"/>
                    <a:pt x="5058" y="645"/>
                  </a:cubicBezTo>
                  <a:lnTo>
                    <a:pt x="4574" y="645"/>
                  </a:lnTo>
                  <a:lnTo>
                    <a:pt x="4574" y="233"/>
                  </a:lnTo>
                  <a:lnTo>
                    <a:pt x="3341" y="233"/>
                  </a:lnTo>
                  <a:lnTo>
                    <a:pt x="3341" y="645"/>
                  </a:lnTo>
                  <a:lnTo>
                    <a:pt x="2953" y="645"/>
                  </a:lnTo>
                  <a:lnTo>
                    <a:pt x="2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6334738" y="2795100"/>
              <a:ext cx="10325" cy="10275"/>
            </a:xfrm>
            <a:custGeom>
              <a:rect b="b" l="l" r="r" t="t"/>
              <a:pathLst>
                <a:path extrusionOk="0" h="411"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6314213" y="2795100"/>
              <a:ext cx="10300" cy="10275"/>
            </a:xfrm>
            <a:custGeom>
              <a:rect b="b" l="l" r="r" t="t"/>
              <a:pathLst>
                <a:path extrusionOk="0" h="411"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6355288" y="2795100"/>
              <a:ext cx="10300" cy="10275"/>
            </a:xfrm>
            <a:custGeom>
              <a:rect b="b" l="l" r="r" t="t"/>
              <a:pathLst>
                <a:path extrusionOk="0" h="411"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6355288" y="2656825"/>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6334738" y="2656825"/>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6314213" y="2656825"/>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78"/>
          <p:cNvGrpSpPr/>
          <p:nvPr/>
        </p:nvGrpSpPr>
        <p:grpSpPr>
          <a:xfrm>
            <a:off x="6863763" y="2599100"/>
            <a:ext cx="351200" cy="319900"/>
            <a:chOff x="6863763" y="2599100"/>
            <a:chExt cx="351200" cy="319900"/>
          </a:xfrm>
        </p:grpSpPr>
        <p:sp>
          <p:nvSpPr>
            <p:cNvPr id="4265" name="Google Shape;4265;p78"/>
            <p:cNvSpPr/>
            <p:nvPr/>
          </p:nvSpPr>
          <p:spPr>
            <a:xfrm>
              <a:off x="6863763" y="2830750"/>
              <a:ext cx="329450" cy="87200"/>
            </a:xfrm>
            <a:custGeom>
              <a:rect b="b" l="l" r="r" t="t"/>
              <a:pathLst>
                <a:path extrusionOk="0" h="3488" w="13178">
                  <a:moveTo>
                    <a:pt x="12296" y="418"/>
                  </a:moveTo>
                  <a:cubicBezTo>
                    <a:pt x="12385" y="418"/>
                    <a:pt x="12473" y="444"/>
                    <a:pt x="12551" y="496"/>
                  </a:cubicBezTo>
                  <a:cubicBezTo>
                    <a:pt x="12682" y="583"/>
                    <a:pt x="12759" y="726"/>
                    <a:pt x="12759" y="883"/>
                  </a:cubicBezTo>
                  <a:cubicBezTo>
                    <a:pt x="12759" y="1043"/>
                    <a:pt x="12676" y="1192"/>
                    <a:pt x="12540" y="1280"/>
                  </a:cubicBezTo>
                  <a:cubicBezTo>
                    <a:pt x="10733" y="2421"/>
                    <a:pt x="8150" y="3076"/>
                    <a:pt x="5451" y="3076"/>
                  </a:cubicBezTo>
                  <a:cubicBezTo>
                    <a:pt x="3907" y="3076"/>
                    <a:pt x="2373" y="2861"/>
                    <a:pt x="1015" y="2454"/>
                  </a:cubicBezTo>
                  <a:cubicBezTo>
                    <a:pt x="660" y="2349"/>
                    <a:pt x="417" y="2016"/>
                    <a:pt x="417" y="1648"/>
                  </a:cubicBezTo>
                  <a:cubicBezTo>
                    <a:pt x="417" y="1378"/>
                    <a:pt x="544" y="1129"/>
                    <a:pt x="763" y="967"/>
                  </a:cubicBezTo>
                  <a:cubicBezTo>
                    <a:pt x="910" y="859"/>
                    <a:pt x="1081" y="804"/>
                    <a:pt x="1256" y="804"/>
                  </a:cubicBezTo>
                  <a:cubicBezTo>
                    <a:pt x="1339" y="804"/>
                    <a:pt x="1427" y="820"/>
                    <a:pt x="1510" y="846"/>
                  </a:cubicBezTo>
                  <a:cubicBezTo>
                    <a:pt x="2960" y="1306"/>
                    <a:pt x="4612" y="1549"/>
                    <a:pt x="6284" y="1549"/>
                  </a:cubicBezTo>
                  <a:cubicBezTo>
                    <a:pt x="8398" y="1549"/>
                    <a:pt x="10415" y="1172"/>
                    <a:pt x="12115" y="454"/>
                  </a:cubicBezTo>
                  <a:cubicBezTo>
                    <a:pt x="12174" y="430"/>
                    <a:pt x="12235" y="418"/>
                    <a:pt x="12296" y="418"/>
                  </a:cubicBezTo>
                  <a:close/>
                  <a:moveTo>
                    <a:pt x="12295" y="1"/>
                  </a:moveTo>
                  <a:cubicBezTo>
                    <a:pt x="12179" y="1"/>
                    <a:pt x="12063" y="23"/>
                    <a:pt x="11953" y="68"/>
                  </a:cubicBezTo>
                  <a:cubicBezTo>
                    <a:pt x="10303" y="765"/>
                    <a:pt x="8343" y="1131"/>
                    <a:pt x="6281" y="1131"/>
                  </a:cubicBezTo>
                  <a:cubicBezTo>
                    <a:pt x="4656" y="1131"/>
                    <a:pt x="3048" y="892"/>
                    <a:pt x="1635" y="447"/>
                  </a:cubicBezTo>
                  <a:cubicBezTo>
                    <a:pt x="1509" y="406"/>
                    <a:pt x="1380" y="386"/>
                    <a:pt x="1252" y="386"/>
                  </a:cubicBezTo>
                  <a:cubicBezTo>
                    <a:pt x="991" y="386"/>
                    <a:pt x="735" y="470"/>
                    <a:pt x="516" y="629"/>
                  </a:cubicBezTo>
                  <a:cubicBezTo>
                    <a:pt x="187" y="870"/>
                    <a:pt x="1" y="1240"/>
                    <a:pt x="1" y="1646"/>
                  </a:cubicBezTo>
                  <a:cubicBezTo>
                    <a:pt x="1" y="2198"/>
                    <a:pt x="367" y="2691"/>
                    <a:pt x="897" y="2850"/>
                  </a:cubicBezTo>
                  <a:cubicBezTo>
                    <a:pt x="2292" y="3267"/>
                    <a:pt x="3867" y="3488"/>
                    <a:pt x="5453" y="3488"/>
                  </a:cubicBezTo>
                  <a:cubicBezTo>
                    <a:pt x="6866" y="3488"/>
                    <a:pt x="8233" y="3321"/>
                    <a:pt x="9510" y="2991"/>
                  </a:cubicBezTo>
                  <a:cubicBezTo>
                    <a:pt x="10752" y="2671"/>
                    <a:pt x="11843" y="2213"/>
                    <a:pt x="12763" y="1630"/>
                  </a:cubicBezTo>
                  <a:cubicBezTo>
                    <a:pt x="13022" y="1466"/>
                    <a:pt x="13177" y="1186"/>
                    <a:pt x="13177" y="881"/>
                  </a:cubicBezTo>
                  <a:cubicBezTo>
                    <a:pt x="13175" y="585"/>
                    <a:pt x="13026" y="312"/>
                    <a:pt x="12781" y="147"/>
                  </a:cubicBezTo>
                  <a:cubicBezTo>
                    <a:pt x="12634" y="49"/>
                    <a:pt x="12465" y="1"/>
                    <a:pt x="12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6880413" y="2856275"/>
              <a:ext cx="31250" cy="31225"/>
            </a:xfrm>
            <a:custGeom>
              <a:rect b="b" l="l" r="r" t="t"/>
              <a:pathLst>
                <a:path extrusionOk="0" h="1249" w="1250">
                  <a:moveTo>
                    <a:pt x="625" y="416"/>
                  </a:moveTo>
                  <a:cubicBezTo>
                    <a:pt x="739" y="416"/>
                    <a:pt x="833" y="511"/>
                    <a:pt x="833" y="625"/>
                  </a:cubicBezTo>
                  <a:cubicBezTo>
                    <a:pt x="833" y="741"/>
                    <a:pt x="737" y="833"/>
                    <a:pt x="625" y="833"/>
                  </a:cubicBezTo>
                  <a:cubicBezTo>
                    <a:pt x="509" y="833"/>
                    <a:pt x="417" y="741"/>
                    <a:pt x="417" y="625"/>
                  </a:cubicBezTo>
                  <a:cubicBezTo>
                    <a:pt x="417" y="511"/>
                    <a:pt x="509" y="416"/>
                    <a:pt x="625" y="416"/>
                  </a:cubicBezTo>
                  <a:close/>
                  <a:moveTo>
                    <a:pt x="625" y="0"/>
                  </a:moveTo>
                  <a:cubicBezTo>
                    <a:pt x="279" y="0"/>
                    <a:pt x="1" y="281"/>
                    <a:pt x="1" y="625"/>
                  </a:cubicBezTo>
                  <a:cubicBezTo>
                    <a:pt x="1" y="971"/>
                    <a:pt x="279" y="1249"/>
                    <a:pt x="625" y="1249"/>
                  </a:cubicBezTo>
                  <a:cubicBezTo>
                    <a:pt x="969" y="1249"/>
                    <a:pt x="1250" y="971"/>
                    <a:pt x="1250" y="625"/>
                  </a:cubicBezTo>
                  <a:cubicBezTo>
                    <a:pt x="1247" y="281"/>
                    <a:pt x="967" y="0"/>
                    <a:pt x="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7137538" y="2859875"/>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6925613" y="2599100"/>
              <a:ext cx="216075" cy="239000"/>
            </a:xfrm>
            <a:custGeom>
              <a:rect b="b" l="l" r="r" t="t"/>
              <a:pathLst>
                <a:path extrusionOk="0" h="9560" w="8643">
                  <a:moveTo>
                    <a:pt x="2388" y="0"/>
                  </a:moveTo>
                  <a:lnTo>
                    <a:pt x="1078" y="914"/>
                  </a:lnTo>
                  <a:lnTo>
                    <a:pt x="0" y="1669"/>
                  </a:lnTo>
                  <a:lnTo>
                    <a:pt x="3740" y="7010"/>
                  </a:lnTo>
                  <a:lnTo>
                    <a:pt x="4649" y="6373"/>
                  </a:lnTo>
                  <a:lnTo>
                    <a:pt x="6881" y="9560"/>
                  </a:lnTo>
                  <a:lnTo>
                    <a:pt x="7220" y="9321"/>
                  </a:lnTo>
                  <a:lnTo>
                    <a:pt x="4752" y="5794"/>
                  </a:lnTo>
                  <a:lnTo>
                    <a:pt x="3842" y="6430"/>
                  </a:lnTo>
                  <a:lnTo>
                    <a:pt x="581" y="1772"/>
                  </a:lnTo>
                  <a:lnTo>
                    <a:pt x="1319" y="1253"/>
                  </a:lnTo>
                  <a:lnTo>
                    <a:pt x="2283" y="578"/>
                  </a:lnTo>
                  <a:lnTo>
                    <a:pt x="8300" y="9170"/>
                  </a:lnTo>
                  <a:lnTo>
                    <a:pt x="8642" y="8931"/>
                  </a:lnTo>
                  <a:lnTo>
                    <a:pt x="2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7150788" y="2885125"/>
              <a:ext cx="64175" cy="33875"/>
            </a:xfrm>
            <a:custGeom>
              <a:rect b="b" l="l" r="r" t="t"/>
              <a:pathLst>
                <a:path extrusionOk="0" h="1355" w="2567">
                  <a:moveTo>
                    <a:pt x="1914" y="0"/>
                  </a:moveTo>
                  <a:cubicBezTo>
                    <a:pt x="1841" y="0"/>
                    <a:pt x="1769" y="13"/>
                    <a:pt x="1699" y="40"/>
                  </a:cubicBezTo>
                  <a:cubicBezTo>
                    <a:pt x="1583" y="84"/>
                    <a:pt x="1459" y="107"/>
                    <a:pt x="1334" y="107"/>
                  </a:cubicBezTo>
                  <a:cubicBezTo>
                    <a:pt x="1266" y="107"/>
                    <a:pt x="1197" y="100"/>
                    <a:pt x="1129" y="86"/>
                  </a:cubicBezTo>
                  <a:lnTo>
                    <a:pt x="1050" y="496"/>
                  </a:lnTo>
                  <a:cubicBezTo>
                    <a:pt x="1144" y="513"/>
                    <a:pt x="1239" y="522"/>
                    <a:pt x="1333" y="522"/>
                  </a:cubicBezTo>
                  <a:cubicBezTo>
                    <a:pt x="1508" y="522"/>
                    <a:pt x="1682" y="491"/>
                    <a:pt x="1848" y="430"/>
                  </a:cubicBezTo>
                  <a:cubicBezTo>
                    <a:pt x="1871" y="421"/>
                    <a:pt x="1894" y="417"/>
                    <a:pt x="1917" y="417"/>
                  </a:cubicBezTo>
                  <a:cubicBezTo>
                    <a:pt x="1983" y="417"/>
                    <a:pt x="2046" y="450"/>
                    <a:pt x="2086" y="507"/>
                  </a:cubicBezTo>
                  <a:cubicBezTo>
                    <a:pt x="2124" y="557"/>
                    <a:pt x="2132" y="627"/>
                    <a:pt x="2113" y="686"/>
                  </a:cubicBezTo>
                  <a:cubicBezTo>
                    <a:pt x="2093" y="748"/>
                    <a:pt x="2049" y="796"/>
                    <a:pt x="1990" y="818"/>
                  </a:cubicBezTo>
                  <a:cubicBezTo>
                    <a:pt x="1777" y="898"/>
                    <a:pt x="1554" y="937"/>
                    <a:pt x="1332" y="937"/>
                  </a:cubicBezTo>
                  <a:cubicBezTo>
                    <a:pt x="947" y="937"/>
                    <a:pt x="566" y="819"/>
                    <a:pt x="242" y="590"/>
                  </a:cubicBezTo>
                  <a:lnTo>
                    <a:pt x="1" y="930"/>
                  </a:lnTo>
                  <a:cubicBezTo>
                    <a:pt x="395" y="1212"/>
                    <a:pt x="862" y="1355"/>
                    <a:pt x="1331" y="1355"/>
                  </a:cubicBezTo>
                  <a:cubicBezTo>
                    <a:pt x="1600" y="1355"/>
                    <a:pt x="1874" y="1306"/>
                    <a:pt x="2137" y="1208"/>
                  </a:cubicBezTo>
                  <a:cubicBezTo>
                    <a:pt x="2319" y="1138"/>
                    <a:pt x="2454" y="993"/>
                    <a:pt x="2514" y="809"/>
                  </a:cubicBezTo>
                  <a:cubicBezTo>
                    <a:pt x="2566" y="627"/>
                    <a:pt x="2538" y="426"/>
                    <a:pt x="2426" y="268"/>
                  </a:cubicBezTo>
                  <a:cubicBezTo>
                    <a:pt x="2305" y="98"/>
                    <a:pt x="2112" y="0"/>
                    <a:pt x="1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6974838" y="2656325"/>
              <a:ext cx="14525" cy="14475"/>
            </a:xfrm>
            <a:custGeom>
              <a:rect b="b" l="l" r="r" t="t"/>
              <a:pathLst>
                <a:path extrusionOk="0" h="579" w="581">
                  <a:moveTo>
                    <a:pt x="342" y="0"/>
                  </a:moveTo>
                  <a:lnTo>
                    <a:pt x="0" y="239"/>
                  </a:lnTo>
                  <a:lnTo>
                    <a:pt x="239" y="579"/>
                  </a:lnTo>
                  <a:lnTo>
                    <a:pt x="581" y="340"/>
                  </a:lnTo>
                  <a:lnTo>
                    <a:pt x="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6962963" y="2639225"/>
              <a:ext cx="14475" cy="14550"/>
            </a:xfrm>
            <a:custGeom>
              <a:rect b="b" l="l" r="r" t="t"/>
              <a:pathLst>
                <a:path extrusionOk="0" h="582" w="579">
                  <a:moveTo>
                    <a:pt x="340" y="1"/>
                  </a:moveTo>
                  <a:lnTo>
                    <a:pt x="0" y="240"/>
                  </a:lnTo>
                  <a:lnTo>
                    <a:pt x="239" y="581"/>
                  </a:lnTo>
                  <a:lnTo>
                    <a:pt x="578" y="343"/>
                  </a:lnTo>
                  <a:lnTo>
                    <a:pt x="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7022638" y="2724450"/>
              <a:ext cx="14500" cy="14525"/>
            </a:xfrm>
            <a:custGeom>
              <a:rect b="b" l="l" r="r" t="t"/>
              <a:pathLst>
                <a:path extrusionOk="0" h="581" w="580">
                  <a:moveTo>
                    <a:pt x="340" y="0"/>
                  </a:moveTo>
                  <a:lnTo>
                    <a:pt x="1" y="239"/>
                  </a:lnTo>
                  <a:lnTo>
                    <a:pt x="240" y="581"/>
                  </a:lnTo>
                  <a:lnTo>
                    <a:pt x="579" y="342"/>
                  </a:lnTo>
                  <a:lnTo>
                    <a:pt x="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6986338" y="2673475"/>
              <a:ext cx="14550" cy="14525"/>
            </a:xfrm>
            <a:custGeom>
              <a:rect b="b" l="l" r="r" t="t"/>
              <a:pathLst>
                <a:path extrusionOk="0" h="581" w="582">
                  <a:moveTo>
                    <a:pt x="342" y="0"/>
                  </a:moveTo>
                  <a:lnTo>
                    <a:pt x="1" y="239"/>
                  </a:lnTo>
                  <a:lnTo>
                    <a:pt x="239" y="581"/>
                  </a:lnTo>
                  <a:lnTo>
                    <a:pt x="581" y="342"/>
                  </a:lnTo>
                  <a:lnTo>
                    <a:pt x="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7010163" y="2707575"/>
              <a:ext cx="14525" cy="14550"/>
            </a:xfrm>
            <a:custGeom>
              <a:rect b="b" l="l" r="r" t="t"/>
              <a:pathLst>
                <a:path extrusionOk="0" h="582" w="581">
                  <a:moveTo>
                    <a:pt x="342" y="1"/>
                  </a:moveTo>
                  <a:lnTo>
                    <a:pt x="0" y="240"/>
                  </a:lnTo>
                  <a:lnTo>
                    <a:pt x="239" y="581"/>
                  </a:lnTo>
                  <a:lnTo>
                    <a:pt x="581" y="343"/>
                  </a:lnTo>
                  <a:lnTo>
                    <a:pt x="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6998713" y="2690375"/>
              <a:ext cx="14550" cy="14500"/>
            </a:xfrm>
            <a:custGeom>
              <a:rect b="b" l="l" r="r" t="t"/>
              <a:pathLst>
                <a:path extrusionOk="0" h="580" w="582">
                  <a:moveTo>
                    <a:pt x="342" y="1"/>
                  </a:moveTo>
                  <a:lnTo>
                    <a:pt x="1" y="240"/>
                  </a:lnTo>
                  <a:lnTo>
                    <a:pt x="239" y="579"/>
                  </a:lnTo>
                  <a:lnTo>
                    <a:pt x="581" y="340"/>
                  </a:lnTo>
                  <a:lnTo>
                    <a:pt x="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78"/>
          <p:cNvGrpSpPr/>
          <p:nvPr/>
        </p:nvGrpSpPr>
        <p:grpSpPr>
          <a:xfrm>
            <a:off x="7604088" y="2569800"/>
            <a:ext cx="218475" cy="350525"/>
            <a:chOff x="7604088" y="2569800"/>
            <a:chExt cx="218475" cy="350525"/>
          </a:xfrm>
        </p:grpSpPr>
        <p:sp>
          <p:nvSpPr>
            <p:cNvPr id="4277" name="Google Shape;4277;p78"/>
            <p:cNvSpPr/>
            <p:nvPr/>
          </p:nvSpPr>
          <p:spPr>
            <a:xfrm>
              <a:off x="7604088" y="2582125"/>
              <a:ext cx="218475" cy="338200"/>
            </a:xfrm>
            <a:custGeom>
              <a:rect b="b" l="l" r="r" t="t"/>
              <a:pathLst>
                <a:path extrusionOk="0" h="13528" w="8739">
                  <a:moveTo>
                    <a:pt x="8321" y="6298"/>
                  </a:moveTo>
                  <a:lnTo>
                    <a:pt x="8325" y="7069"/>
                  </a:lnTo>
                  <a:cubicBezTo>
                    <a:pt x="8325" y="7264"/>
                    <a:pt x="8167" y="7420"/>
                    <a:pt x="7977" y="7420"/>
                  </a:cubicBezTo>
                  <a:lnTo>
                    <a:pt x="756" y="7420"/>
                  </a:lnTo>
                  <a:cubicBezTo>
                    <a:pt x="564" y="7420"/>
                    <a:pt x="408" y="7264"/>
                    <a:pt x="408" y="7074"/>
                  </a:cubicBezTo>
                  <a:lnTo>
                    <a:pt x="408" y="6298"/>
                  </a:lnTo>
                  <a:close/>
                  <a:moveTo>
                    <a:pt x="5011" y="7832"/>
                  </a:moveTo>
                  <a:lnTo>
                    <a:pt x="5011" y="8789"/>
                  </a:lnTo>
                  <a:lnTo>
                    <a:pt x="3751" y="8789"/>
                  </a:lnTo>
                  <a:lnTo>
                    <a:pt x="3751" y="7832"/>
                  </a:lnTo>
                  <a:close/>
                  <a:moveTo>
                    <a:pt x="5024" y="9231"/>
                  </a:moveTo>
                  <a:lnTo>
                    <a:pt x="5514" y="13039"/>
                  </a:lnTo>
                  <a:cubicBezTo>
                    <a:pt x="5517" y="13067"/>
                    <a:pt x="5506" y="13087"/>
                    <a:pt x="5499" y="13093"/>
                  </a:cubicBezTo>
                  <a:cubicBezTo>
                    <a:pt x="5490" y="13102"/>
                    <a:pt x="5473" y="13120"/>
                    <a:pt x="5446" y="13120"/>
                  </a:cubicBezTo>
                  <a:lnTo>
                    <a:pt x="3300" y="13120"/>
                  </a:lnTo>
                  <a:cubicBezTo>
                    <a:pt x="3271" y="13120"/>
                    <a:pt x="3256" y="13104"/>
                    <a:pt x="3247" y="13093"/>
                  </a:cubicBezTo>
                  <a:cubicBezTo>
                    <a:pt x="3238" y="13087"/>
                    <a:pt x="3227" y="13067"/>
                    <a:pt x="3232" y="13039"/>
                  </a:cubicBezTo>
                  <a:lnTo>
                    <a:pt x="3725" y="9231"/>
                  </a:lnTo>
                  <a:close/>
                  <a:moveTo>
                    <a:pt x="548" y="0"/>
                  </a:moveTo>
                  <a:lnTo>
                    <a:pt x="548" y="5886"/>
                  </a:lnTo>
                  <a:lnTo>
                    <a:pt x="1" y="5886"/>
                  </a:lnTo>
                  <a:lnTo>
                    <a:pt x="1" y="7067"/>
                  </a:lnTo>
                  <a:cubicBezTo>
                    <a:pt x="1" y="7490"/>
                    <a:pt x="342" y="7832"/>
                    <a:pt x="763" y="7832"/>
                  </a:cubicBezTo>
                  <a:lnTo>
                    <a:pt x="3341" y="7832"/>
                  </a:lnTo>
                  <a:lnTo>
                    <a:pt x="3341" y="8997"/>
                  </a:lnTo>
                  <a:lnTo>
                    <a:pt x="2829" y="12977"/>
                  </a:lnTo>
                  <a:cubicBezTo>
                    <a:pt x="2800" y="13179"/>
                    <a:pt x="2905" y="13385"/>
                    <a:pt x="3105" y="13481"/>
                  </a:cubicBezTo>
                  <a:cubicBezTo>
                    <a:pt x="3170" y="13514"/>
                    <a:pt x="3245" y="13527"/>
                    <a:pt x="3319" y="13527"/>
                  </a:cubicBezTo>
                  <a:lnTo>
                    <a:pt x="5449" y="13527"/>
                  </a:lnTo>
                  <a:cubicBezTo>
                    <a:pt x="5523" y="13527"/>
                    <a:pt x="5595" y="13514"/>
                    <a:pt x="5661" y="13481"/>
                  </a:cubicBezTo>
                  <a:cubicBezTo>
                    <a:pt x="5858" y="13385"/>
                    <a:pt x="5963" y="13179"/>
                    <a:pt x="5939" y="12977"/>
                  </a:cubicBezTo>
                  <a:lnTo>
                    <a:pt x="5427" y="8997"/>
                  </a:lnTo>
                  <a:lnTo>
                    <a:pt x="5427" y="7832"/>
                  </a:lnTo>
                  <a:lnTo>
                    <a:pt x="7977" y="7832"/>
                  </a:lnTo>
                  <a:cubicBezTo>
                    <a:pt x="8397" y="7832"/>
                    <a:pt x="8739" y="7490"/>
                    <a:pt x="8739" y="7067"/>
                  </a:cubicBezTo>
                  <a:lnTo>
                    <a:pt x="8739" y="5886"/>
                  </a:lnTo>
                  <a:lnTo>
                    <a:pt x="8187" y="5886"/>
                  </a:lnTo>
                  <a:lnTo>
                    <a:pt x="8187" y="0"/>
                  </a:lnTo>
                  <a:lnTo>
                    <a:pt x="7777" y="0"/>
                  </a:lnTo>
                  <a:lnTo>
                    <a:pt x="7777" y="5886"/>
                  </a:lnTo>
                  <a:lnTo>
                    <a:pt x="7284" y="5886"/>
                  </a:lnTo>
                  <a:lnTo>
                    <a:pt x="7284" y="2491"/>
                  </a:lnTo>
                  <a:lnTo>
                    <a:pt x="6873" y="2491"/>
                  </a:lnTo>
                  <a:lnTo>
                    <a:pt x="6873" y="5886"/>
                  </a:lnTo>
                  <a:lnTo>
                    <a:pt x="6380" y="5886"/>
                  </a:lnTo>
                  <a:lnTo>
                    <a:pt x="6380" y="3586"/>
                  </a:lnTo>
                  <a:lnTo>
                    <a:pt x="5970" y="3586"/>
                  </a:lnTo>
                  <a:lnTo>
                    <a:pt x="5970" y="5886"/>
                  </a:lnTo>
                  <a:lnTo>
                    <a:pt x="5477" y="5886"/>
                  </a:lnTo>
                  <a:lnTo>
                    <a:pt x="5477" y="1943"/>
                  </a:lnTo>
                  <a:lnTo>
                    <a:pt x="5065" y="1943"/>
                  </a:lnTo>
                  <a:lnTo>
                    <a:pt x="5065" y="5886"/>
                  </a:lnTo>
                  <a:lnTo>
                    <a:pt x="4572" y="5886"/>
                  </a:lnTo>
                  <a:lnTo>
                    <a:pt x="4572" y="4710"/>
                  </a:lnTo>
                  <a:lnTo>
                    <a:pt x="4163" y="4710"/>
                  </a:lnTo>
                  <a:lnTo>
                    <a:pt x="4163" y="5886"/>
                  </a:lnTo>
                  <a:lnTo>
                    <a:pt x="3670" y="5886"/>
                  </a:lnTo>
                  <a:lnTo>
                    <a:pt x="3670" y="3586"/>
                  </a:lnTo>
                  <a:lnTo>
                    <a:pt x="3258" y="3586"/>
                  </a:lnTo>
                  <a:lnTo>
                    <a:pt x="3258" y="5886"/>
                  </a:lnTo>
                  <a:lnTo>
                    <a:pt x="2765" y="5886"/>
                  </a:lnTo>
                  <a:lnTo>
                    <a:pt x="2765" y="2491"/>
                  </a:lnTo>
                  <a:lnTo>
                    <a:pt x="2356" y="2491"/>
                  </a:lnTo>
                  <a:lnTo>
                    <a:pt x="2356" y="5886"/>
                  </a:lnTo>
                  <a:lnTo>
                    <a:pt x="1863" y="5886"/>
                  </a:lnTo>
                  <a:lnTo>
                    <a:pt x="1863" y="4162"/>
                  </a:lnTo>
                  <a:lnTo>
                    <a:pt x="1451" y="4162"/>
                  </a:lnTo>
                  <a:lnTo>
                    <a:pt x="1451" y="5886"/>
                  </a:lnTo>
                  <a:lnTo>
                    <a:pt x="958" y="5886"/>
                  </a:lnTo>
                  <a:lnTo>
                    <a:pt x="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7775888" y="262385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7753338" y="2651225"/>
              <a:ext cx="10250" cy="10325"/>
            </a:xfrm>
            <a:custGeom>
              <a:rect b="b" l="l" r="r" t="t"/>
              <a:pathLst>
                <a:path extrusionOk="0" h="413" w="410">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7730713" y="2609500"/>
              <a:ext cx="10325" cy="10275"/>
            </a:xfrm>
            <a:custGeom>
              <a:rect b="b" l="l" r="r" t="t"/>
              <a:pathLst>
                <a:path extrusionOk="0" h="411"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7708138" y="2679325"/>
              <a:ext cx="10275" cy="10275"/>
            </a:xfrm>
            <a:custGeom>
              <a:rect b="b" l="l" r="r" t="t"/>
              <a:pathLst>
                <a:path extrusionOk="0" h="411"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7685538" y="2651225"/>
              <a:ext cx="10300" cy="10325"/>
            </a:xfrm>
            <a:custGeom>
              <a:rect b="b" l="l" r="r" t="t"/>
              <a:pathLst>
                <a:path extrusionOk="0" h="413" w="412">
                  <a:moveTo>
                    <a:pt x="0" y="1"/>
                  </a:moveTo>
                  <a:lnTo>
                    <a:pt x="0" y="412"/>
                  </a:lnTo>
                  <a:lnTo>
                    <a:pt x="412" y="412"/>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7662963" y="262385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7640338" y="2665625"/>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7751963"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7626663" y="2569800"/>
              <a:ext cx="10300" cy="10250"/>
            </a:xfrm>
            <a:custGeom>
              <a:rect b="b" l="l" r="r" t="t"/>
              <a:pathLst>
                <a:path extrusionOk="0" h="410" w="412">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779303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777248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7668438" y="2569800"/>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7688988" y="256980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7710163" y="2569800"/>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7647188" y="2569800"/>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7730713" y="2569800"/>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4" name="Google Shape;4294;p78"/>
          <p:cNvGrpSpPr/>
          <p:nvPr/>
        </p:nvGrpSpPr>
        <p:grpSpPr>
          <a:xfrm>
            <a:off x="1344963" y="3298225"/>
            <a:ext cx="177300" cy="350575"/>
            <a:chOff x="1344963" y="3298225"/>
            <a:chExt cx="177300" cy="350575"/>
          </a:xfrm>
        </p:grpSpPr>
        <p:sp>
          <p:nvSpPr>
            <p:cNvPr id="4295" name="Google Shape;4295;p78"/>
            <p:cNvSpPr/>
            <p:nvPr/>
          </p:nvSpPr>
          <p:spPr>
            <a:xfrm>
              <a:off x="1344963" y="3298225"/>
              <a:ext cx="177300" cy="350575"/>
            </a:xfrm>
            <a:custGeom>
              <a:rect b="b" l="l" r="r" t="t"/>
              <a:pathLst>
                <a:path extrusionOk="0" h="14023" w="7092">
                  <a:moveTo>
                    <a:pt x="5284" y="412"/>
                  </a:moveTo>
                  <a:lnTo>
                    <a:pt x="5284" y="1370"/>
                  </a:lnTo>
                  <a:lnTo>
                    <a:pt x="1808" y="1370"/>
                  </a:lnTo>
                  <a:lnTo>
                    <a:pt x="1808" y="412"/>
                  </a:lnTo>
                  <a:close/>
                  <a:moveTo>
                    <a:pt x="5284" y="1808"/>
                  </a:moveTo>
                  <a:lnTo>
                    <a:pt x="5284" y="2988"/>
                  </a:lnTo>
                  <a:cubicBezTo>
                    <a:pt x="5284" y="3944"/>
                    <a:pt x="4505" y="4723"/>
                    <a:pt x="3544" y="4723"/>
                  </a:cubicBezTo>
                  <a:cubicBezTo>
                    <a:pt x="3479" y="4723"/>
                    <a:pt x="3412" y="4720"/>
                    <a:pt x="3346" y="4713"/>
                  </a:cubicBezTo>
                  <a:cubicBezTo>
                    <a:pt x="2465" y="4612"/>
                    <a:pt x="1808" y="3852"/>
                    <a:pt x="1808" y="2964"/>
                  </a:cubicBezTo>
                  <a:lnTo>
                    <a:pt x="1808" y="1808"/>
                  </a:lnTo>
                  <a:close/>
                  <a:moveTo>
                    <a:pt x="1670" y="10132"/>
                  </a:moveTo>
                  <a:lnTo>
                    <a:pt x="1670" y="12965"/>
                  </a:lnTo>
                  <a:cubicBezTo>
                    <a:pt x="1670" y="13262"/>
                    <a:pt x="1464" y="13530"/>
                    <a:pt x="1168" y="13589"/>
                  </a:cubicBezTo>
                  <a:cubicBezTo>
                    <a:pt x="1125" y="13597"/>
                    <a:pt x="1083" y="13601"/>
                    <a:pt x="1041" y="13601"/>
                  </a:cubicBezTo>
                  <a:cubicBezTo>
                    <a:pt x="695" y="13601"/>
                    <a:pt x="410" y="13322"/>
                    <a:pt x="410" y="12978"/>
                  </a:cubicBezTo>
                  <a:lnTo>
                    <a:pt x="410" y="10132"/>
                  </a:lnTo>
                  <a:close/>
                  <a:moveTo>
                    <a:pt x="6682" y="10132"/>
                  </a:moveTo>
                  <a:lnTo>
                    <a:pt x="6682" y="12978"/>
                  </a:lnTo>
                  <a:cubicBezTo>
                    <a:pt x="6682" y="13321"/>
                    <a:pt x="6399" y="13602"/>
                    <a:pt x="6052" y="13602"/>
                  </a:cubicBezTo>
                  <a:cubicBezTo>
                    <a:pt x="6009" y="13602"/>
                    <a:pt x="5966" y="13598"/>
                    <a:pt x="5922" y="13589"/>
                  </a:cubicBezTo>
                  <a:cubicBezTo>
                    <a:pt x="5628" y="13530"/>
                    <a:pt x="5422" y="13262"/>
                    <a:pt x="5422" y="12965"/>
                  </a:cubicBezTo>
                  <a:lnTo>
                    <a:pt x="5422" y="10132"/>
                  </a:lnTo>
                  <a:close/>
                  <a:moveTo>
                    <a:pt x="1396" y="1"/>
                  </a:moveTo>
                  <a:lnTo>
                    <a:pt x="1396" y="1806"/>
                  </a:lnTo>
                  <a:lnTo>
                    <a:pt x="1396" y="2986"/>
                  </a:lnTo>
                  <a:cubicBezTo>
                    <a:pt x="1396" y="3821"/>
                    <a:pt x="1869" y="4546"/>
                    <a:pt x="2557" y="4903"/>
                  </a:cubicBezTo>
                  <a:cubicBezTo>
                    <a:pt x="1558" y="5293"/>
                    <a:pt x="848" y="6279"/>
                    <a:pt x="848" y="7429"/>
                  </a:cubicBezTo>
                  <a:lnTo>
                    <a:pt x="848" y="9722"/>
                  </a:lnTo>
                  <a:lnTo>
                    <a:pt x="1" y="9722"/>
                  </a:lnTo>
                  <a:lnTo>
                    <a:pt x="1" y="12965"/>
                  </a:lnTo>
                  <a:cubicBezTo>
                    <a:pt x="1" y="13517"/>
                    <a:pt x="421" y="13988"/>
                    <a:pt x="971" y="14020"/>
                  </a:cubicBezTo>
                  <a:cubicBezTo>
                    <a:pt x="994" y="14022"/>
                    <a:pt x="1017" y="14023"/>
                    <a:pt x="1040" y="14023"/>
                  </a:cubicBezTo>
                  <a:cubicBezTo>
                    <a:pt x="1616" y="14023"/>
                    <a:pt x="2082" y="13555"/>
                    <a:pt x="2082" y="12982"/>
                  </a:cubicBezTo>
                  <a:lnTo>
                    <a:pt x="2082" y="9722"/>
                  </a:lnTo>
                  <a:lnTo>
                    <a:pt x="1260" y="9722"/>
                  </a:lnTo>
                  <a:lnTo>
                    <a:pt x="1260" y="7460"/>
                  </a:lnTo>
                  <a:cubicBezTo>
                    <a:pt x="1260" y="6191"/>
                    <a:pt x="2278" y="5144"/>
                    <a:pt x="3540" y="5144"/>
                  </a:cubicBezTo>
                  <a:cubicBezTo>
                    <a:pt x="3555" y="5144"/>
                    <a:pt x="3571" y="5144"/>
                    <a:pt x="3587" y="5144"/>
                  </a:cubicBezTo>
                  <a:cubicBezTo>
                    <a:pt x="4831" y="5166"/>
                    <a:pt x="5832" y="6185"/>
                    <a:pt x="5832" y="7433"/>
                  </a:cubicBezTo>
                  <a:lnTo>
                    <a:pt x="5832" y="9722"/>
                  </a:lnTo>
                  <a:lnTo>
                    <a:pt x="5011" y="9722"/>
                  </a:lnTo>
                  <a:lnTo>
                    <a:pt x="5011" y="12965"/>
                  </a:lnTo>
                  <a:cubicBezTo>
                    <a:pt x="5011" y="13517"/>
                    <a:pt x="5433" y="13988"/>
                    <a:pt x="5983" y="14020"/>
                  </a:cubicBezTo>
                  <a:cubicBezTo>
                    <a:pt x="6006" y="14022"/>
                    <a:pt x="6029" y="14023"/>
                    <a:pt x="6052" y="14023"/>
                  </a:cubicBezTo>
                  <a:cubicBezTo>
                    <a:pt x="6626" y="14023"/>
                    <a:pt x="7092" y="13555"/>
                    <a:pt x="7092" y="12982"/>
                  </a:cubicBezTo>
                  <a:lnTo>
                    <a:pt x="7092" y="9722"/>
                  </a:lnTo>
                  <a:lnTo>
                    <a:pt x="6244" y="9722"/>
                  </a:lnTo>
                  <a:lnTo>
                    <a:pt x="6244" y="7429"/>
                  </a:lnTo>
                  <a:cubicBezTo>
                    <a:pt x="6244" y="6279"/>
                    <a:pt x="5534" y="5297"/>
                    <a:pt x="4535" y="4903"/>
                  </a:cubicBezTo>
                  <a:cubicBezTo>
                    <a:pt x="5221" y="4546"/>
                    <a:pt x="5696" y="3821"/>
                    <a:pt x="5696" y="2986"/>
                  </a:cubicBezTo>
                  <a:lnTo>
                    <a:pt x="5696" y="1806"/>
                  </a:lnTo>
                  <a:lnTo>
                    <a:pt x="56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1366163" y="3586450"/>
              <a:ext cx="10325" cy="10275"/>
            </a:xfrm>
            <a:custGeom>
              <a:rect b="b" l="l" r="r" t="t"/>
              <a:pathLst>
                <a:path extrusionOk="0" h="411" w="413">
                  <a:moveTo>
                    <a:pt x="0" y="1"/>
                  </a:moveTo>
                  <a:lnTo>
                    <a:pt x="0"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1366163" y="3565925"/>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1366163" y="3607000"/>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1490738" y="358645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1490738" y="3565925"/>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1490738" y="3607000"/>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78"/>
          <p:cNvGrpSpPr/>
          <p:nvPr/>
        </p:nvGrpSpPr>
        <p:grpSpPr>
          <a:xfrm>
            <a:off x="2036388" y="3299100"/>
            <a:ext cx="284075" cy="350525"/>
            <a:chOff x="2036388" y="3299100"/>
            <a:chExt cx="284075" cy="350525"/>
          </a:xfrm>
        </p:grpSpPr>
        <p:sp>
          <p:nvSpPr>
            <p:cNvPr id="4303" name="Google Shape;4303;p78"/>
            <p:cNvSpPr/>
            <p:nvPr/>
          </p:nvSpPr>
          <p:spPr>
            <a:xfrm>
              <a:off x="2036388" y="3416850"/>
              <a:ext cx="125250" cy="232125"/>
            </a:xfrm>
            <a:custGeom>
              <a:rect b="b" l="l" r="r" t="t"/>
              <a:pathLst>
                <a:path extrusionOk="0" h="9285" w="5010">
                  <a:moveTo>
                    <a:pt x="4107" y="412"/>
                  </a:moveTo>
                  <a:lnTo>
                    <a:pt x="4107" y="1096"/>
                  </a:lnTo>
                  <a:lnTo>
                    <a:pt x="903" y="1096"/>
                  </a:lnTo>
                  <a:lnTo>
                    <a:pt x="903" y="412"/>
                  </a:lnTo>
                  <a:close/>
                  <a:moveTo>
                    <a:pt x="4517" y="1534"/>
                  </a:moveTo>
                  <a:lnTo>
                    <a:pt x="4517" y="3341"/>
                  </a:lnTo>
                  <a:lnTo>
                    <a:pt x="1395" y="3341"/>
                  </a:lnTo>
                  <a:lnTo>
                    <a:pt x="1395" y="3753"/>
                  </a:lnTo>
                  <a:lnTo>
                    <a:pt x="4517" y="3753"/>
                  </a:lnTo>
                  <a:lnTo>
                    <a:pt x="4517" y="5560"/>
                  </a:lnTo>
                  <a:lnTo>
                    <a:pt x="1395" y="5560"/>
                  </a:lnTo>
                  <a:lnTo>
                    <a:pt x="1395" y="5970"/>
                  </a:lnTo>
                  <a:lnTo>
                    <a:pt x="4517" y="5970"/>
                  </a:lnTo>
                  <a:lnTo>
                    <a:pt x="4517" y="7777"/>
                  </a:lnTo>
                  <a:lnTo>
                    <a:pt x="1395" y="7777"/>
                  </a:lnTo>
                  <a:lnTo>
                    <a:pt x="1395" y="8189"/>
                  </a:lnTo>
                  <a:lnTo>
                    <a:pt x="4517" y="8189"/>
                  </a:lnTo>
                  <a:lnTo>
                    <a:pt x="4517" y="8872"/>
                  </a:lnTo>
                  <a:lnTo>
                    <a:pt x="493" y="8872"/>
                  </a:lnTo>
                  <a:lnTo>
                    <a:pt x="493" y="7065"/>
                  </a:lnTo>
                  <a:lnTo>
                    <a:pt x="3615" y="7065"/>
                  </a:lnTo>
                  <a:lnTo>
                    <a:pt x="3615" y="6655"/>
                  </a:lnTo>
                  <a:lnTo>
                    <a:pt x="493" y="6655"/>
                  </a:lnTo>
                  <a:lnTo>
                    <a:pt x="493" y="4848"/>
                  </a:lnTo>
                  <a:lnTo>
                    <a:pt x="3615" y="4848"/>
                  </a:lnTo>
                  <a:lnTo>
                    <a:pt x="3615" y="4436"/>
                  </a:lnTo>
                  <a:lnTo>
                    <a:pt x="493" y="4436"/>
                  </a:lnTo>
                  <a:lnTo>
                    <a:pt x="493" y="2629"/>
                  </a:lnTo>
                  <a:lnTo>
                    <a:pt x="3615" y="2629"/>
                  </a:lnTo>
                  <a:lnTo>
                    <a:pt x="3615" y="2219"/>
                  </a:lnTo>
                  <a:lnTo>
                    <a:pt x="493" y="2219"/>
                  </a:lnTo>
                  <a:lnTo>
                    <a:pt x="493" y="1534"/>
                  </a:lnTo>
                  <a:close/>
                  <a:moveTo>
                    <a:pt x="0" y="0"/>
                  </a:moveTo>
                  <a:lnTo>
                    <a:pt x="0" y="412"/>
                  </a:lnTo>
                  <a:lnTo>
                    <a:pt x="493" y="412"/>
                  </a:lnTo>
                  <a:lnTo>
                    <a:pt x="493" y="1096"/>
                  </a:lnTo>
                  <a:lnTo>
                    <a:pt x="81" y="1096"/>
                  </a:lnTo>
                  <a:lnTo>
                    <a:pt x="81" y="9284"/>
                  </a:lnTo>
                  <a:lnTo>
                    <a:pt x="4929" y="9284"/>
                  </a:lnTo>
                  <a:lnTo>
                    <a:pt x="4929" y="1096"/>
                  </a:lnTo>
                  <a:lnTo>
                    <a:pt x="4517" y="1096"/>
                  </a:lnTo>
                  <a:lnTo>
                    <a:pt x="4517" y="412"/>
                  </a:lnTo>
                  <a:lnTo>
                    <a:pt x="5010" y="412"/>
                  </a:lnTo>
                  <a:lnTo>
                    <a:pt x="50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2238288" y="3329925"/>
              <a:ext cx="10325" cy="10275"/>
            </a:xfrm>
            <a:custGeom>
              <a:rect b="b" l="l" r="r" t="t"/>
              <a:pathLst>
                <a:path extrusionOk="0" h="411" w="413">
                  <a:moveTo>
                    <a:pt x="1" y="1"/>
                  </a:moveTo>
                  <a:lnTo>
                    <a:pt x="1" y="411"/>
                  </a:lnTo>
                  <a:lnTo>
                    <a:pt x="413" y="411"/>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2238288" y="33511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2238288" y="3392200"/>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2238288" y="3371675"/>
              <a:ext cx="10325" cy="10300"/>
            </a:xfrm>
            <a:custGeom>
              <a:rect b="b" l="l" r="r" t="t"/>
              <a:pathLst>
                <a:path extrusionOk="0" h="412"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2238288" y="341345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2268413" y="3329925"/>
              <a:ext cx="10325" cy="10275"/>
            </a:xfrm>
            <a:custGeom>
              <a:rect b="b" l="l" r="r" t="t"/>
              <a:pathLst>
                <a:path extrusionOk="0" h="411" w="413">
                  <a:moveTo>
                    <a:pt x="1" y="1"/>
                  </a:moveTo>
                  <a:lnTo>
                    <a:pt x="1" y="411"/>
                  </a:lnTo>
                  <a:lnTo>
                    <a:pt x="413" y="411"/>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2268413" y="3371675"/>
              <a:ext cx="10325" cy="10300"/>
            </a:xfrm>
            <a:custGeom>
              <a:rect b="b" l="l" r="r" t="t"/>
              <a:pathLst>
                <a:path extrusionOk="0" h="412"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2268413" y="3392200"/>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2268413" y="3351125"/>
              <a:ext cx="10325" cy="10325"/>
            </a:xfrm>
            <a:custGeom>
              <a:rect b="b" l="l" r="r" t="t"/>
              <a:pathLst>
                <a:path extrusionOk="0" h="413" w="413">
                  <a:moveTo>
                    <a:pt x="1" y="1"/>
                  </a:moveTo>
                  <a:lnTo>
                    <a:pt x="1" y="412"/>
                  </a:lnTo>
                  <a:lnTo>
                    <a:pt x="413" y="412"/>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2268413" y="341345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2195863" y="3299100"/>
              <a:ext cx="124600" cy="350525"/>
            </a:xfrm>
            <a:custGeom>
              <a:rect b="b" l="l" r="r" t="t"/>
              <a:pathLst>
                <a:path extrusionOk="0" h="14021" w="4984">
                  <a:moveTo>
                    <a:pt x="4108" y="412"/>
                  </a:moveTo>
                  <a:lnTo>
                    <a:pt x="4108" y="5834"/>
                  </a:lnTo>
                  <a:lnTo>
                    <a:pt x="905" y="5834"/>
                  </a:lnTo>
                  <a:lnTo>
                    <a:pt x="905" y="412"/>
                  </a:lnTo>
                  <a:close/>
                  <a:moveTo>
                    <a:pt x="4519" y="6244"/>
                  </a:moveTo>
                  <a:lnTo>
                    <a:pt x="4519" y="8051"/>
                  </a:lnTo>
                  <a:lnTo>
                    <a:pt x="1398" y="8051"/>
                  </a:lnTo>
                  <a:lnTo>
                    <a:pt x="1398" y="8463"/>
                  </a:lnTo>
                  <a:lnTo>
                    <a:pt x="4519" y="8463"/>
                  </a:lnTo>
                  <a:lnTo>
                    <a:pt x="4519" y="10270"/>
                  </a:lnTo>
                  <a:lnTo>
                    <a:pt x="1398" y="10270"/>
                  </a:lnTo>
                  <a:lnTo>
                    <a:pt x="1398" y="10680"/>
                  </a:lnTo>
                  <a:lnTo>
                    <a:pt x="4519" y="10680"/>
                  </a:lnTo>
                  <a:lnTo>
                    <a:pt x="4519" y="12487"/>
                  </a:lnTo>
                  <a:lnTo>
                    <a:pt x="1398" y="12487"/>
                  </a:lnTo>
                  <a:lnTo>
                    <a:pt x="1398" y="12899"/>
                  </a:lnTo>
                  <a:lnTo>
                    <a:pt x="4519" y="12899"/>
                  </a:lnTo>
                  <a:lnTo>
                    <a:pt x="4519" y="13582"/>
                  </a:lnTo>
                  <a:lnTo>
                    <a:pt x="493" y="13582"/>
                  </a:lnTo>
                  <a:lnTo>
                    <a:pt x="493" y="11775"/>
                  </a:lnTo>
                  <a:lnTo>
                    <a:pt x="3615" y="11775"/>
                  </a:lnTo>
                  <a:lnTo>
                    <a:pt x="3615" y="11365"/>
                  </a:lnTo>
                  <a:lnTo>
                    <a:pt x="493" y="11365"/>
                  </a:lnTo>
                  <a:lnTo>
                    <a:pt x="493" y="9558"/>
                  </a:lnTo>
                  <a:lnTo>
                    <a:pt x="3615" y="9558"/>
                  </a:lnTo>
                  <a:lnTo>
                    <a:pt x="3615" y="9146"/>
                  </a:lnTo>
                  <a:lnTo>
                    <a:pt x="493" y="9146"/>
                  </a:lnTo>
                  <a:lnTo>
                    <a:pt x="493" y="7339"/>
                  </a:lnTo>
                  <a:lnTo>
                    <a:pt x="3615" y="7339"/>
                  </a:lnTo>
                  <a:lnTo>
                    <a:pt x="3615" y="6929"/>
                  </a:lnTo>
                  <a:lnTo>
                    <a:pt x="493" y="6929"/>
                  </a:lnTo>
                  <a:lnTo>
                    <a:pt x="493" y="6244"/>
                  </a:lnTo>
                  <a:close/>
                  <a:moveTo>
                    <a:pt x="0" y="1"/>
                  </a:moveTo>
                  <a:lnTo>
                    <a:pt x="0" y="412"/>
                  </a:lnTo>
                  <a:lnTo>
                    <a:pt x="493" y="412"/>
                  </a:lnTo>
                  <a:lnTo>
                    <a:pt x="493" y="5834"/>
                  </a:lnTo>
                  <a:lnTo>
                    <a:pt x="83" y="5834"/>
                  </a:lnTo>
                  <a:lnTo>
                    <a:pt x="83" y="14020"/>
                  </a:lnTo>
                  <a:lnTo>
                    <a:pt x="4929" y="14020"/>
                  </a:lnTo>
                  <a:lnTo>
                    <a:pt x="4929" y="5834"/>
                  </a:lnTo>
                  <a:lnTo>
                    <a:pt x="4519" y="5834"/>
                  </a:lnTo>
                  <a:lnTo>
                    <a:pt x="4519" y="412"/>
                  </a:lnTo>
                  <a:lnTo>
                    <a:pt x="4984" y="412"/>
                  </a:lnTo>
                  <a:lnTo>
                    <a:pt x="49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5" name="Google Shape;4315;p78"/>
          <p:cNvGrpSpPr/>
          <p:nvPr/>
        </p:nvGrpSpPr>
        <p:grpSpPr>
          <a:xfrm>
            <a:off x="2672638" y="3299050"/>
            <a:ext cx="317875" cy="350675"/>
            <a:chOff x="2672638" y="3299050"/>
            <a:chExt cx="317875" cy="350675"/>
          </a:xfrm>
        </p:grpSpPr>
        <p:sp>
          <p:nvSpPr>
            <p:cNvPr id="4316" name="Google Shape;4316;p78"/>
            <p:cNvSpPr/>
            <p:nvPr/>
          </p:nvSpPr>
          <p:spPr>
            <a:xfrm>
              <a:off x="2672638" y="3299050"/>
              <a:ext cx="317875" cy="350675"/>
            </a:xfrm>
            <a:custGeom>
              <a:rect b="b" l="l" r="r" t="t"/>
              <a:pathLst>
                <a:path extrusionOk="0" h="14027" w="12715">
                  <a:moveTo>
                    <a:pt x="9967" y="415"/>
                  </a:moveTo>
                  <a:cubicBezTo>
                    <a:pt x="10057" y="415"/>
                    <a:pt x="10146" y="449"/>
                    <a:pt x="10215" y="517"/>
                  </a:cubicBezTo>
                  <a:lnTo>
                    <a:pt x="12196" y="2498"/>
                  </a:lnTo>
                  <a:cubicBezTo>
                    <a:pt x="12261" y="2563"/>
                    <a:pt x="12299" y="2651"/>
                    <a:pt x="12299" y="2747"/>
                  </a:cubicBezTo>
                  <a:cubicBezTo>
                    <a:pt x="12299" y="2844"/>
                    <a:pt x="12261" y="2931"/>
                    <a:pt x="12196" y="2997"/>
                  </a:cubicBezTo>
                  <a:lnTo>
                    <a:pt x="1687" y="13503"/>
                  </a:lnTo>
                  <a:cubicBezTo>
                    <a:pt x="1622" y="13569"/>
                    <a:pt x="1534" y="13606"/>
                    <a:pt x="1440" y="13606"/>
                  </a:cubicBezTo>
                  <a:cubicBezTo>
                    <a:pt x="1343" y="13606"/>
                    <a:pt x="1258" y="13571"/>
                    <a:pt x="1190" y="13503"/>
                  </a:cubicBezTo>
                  <a:lnTo>
                    <a:pt x="596" y="12910"/>
                  </a:lnTo>
                  <a:cubicBezTo>
                    <a:pt x="458" y="12772"/>
                    <a:pt x="458" y="12550"/>
                    <a:pt x="596" y="12412"/>
                  </a:cubicBezTo>
                  <a:lnTo>
                    <a:pt x="4969" y="8040"/>
                  </a:lnTo>
                  <a:cubicBezTo>
                    <a:pt x="5113" y="7895"/>
                    <a:pt x="5192" y="7703"/>
                    <a:pt x="5192" y="7499"/>
                  </a:cubicBezTo>
                  <a:cubicBezTo>
                    <a:pt x="5192" y="7293"/>
                    <a:pt x="5113" y="7100"/>
                    <a:pt x="4969" y="6956"/>
                  </a:cubicBezTo>
                  <a:lnTo>
                    <a:pt x="4375" y="6362"/>
                  </a:lnTo>
                  <a:cubicBezTo>
                    <a:pt x="4310" y="6296"/>
                    <a:pt x="4270" y="6209"/>
                    <a:pt x="4270" y="6112"/>
                  </a:cubicBezTo>
                  <a:cubicBezTo>
                    <a:pt x="4270" y="6016"/>
                    <a:pt x="4305" y="5933"/>
                    <a:pt x="4375" y="5862"/>
                  </a:cubicBezTo>
                  <a:lnTo>
                    <a:pt x="4524" y="5713"/>
                  </a:lnTo>
                  <a:lnTo>
                    <a:pt x="6395" y="7582"/>
                  </a:lnTo>
                  <a:lnTo>
                    <a:pt x="11440" y="2539"/>
                  </a:lnTo>
                  <a:lnTo>
                    <a:pt x="9569" y="668"/>
                  </a:lnTo>
                  <a:lnTo>
                    <a:pt x="9720" y="517"/>
                  </a:lnTo>
                  <a:cubicBezTo>
                    <a:pt x="9788" y="449"/>
                    <a:pt x="9878" y="415"/>
                    <a:pt x="9967" y="415"/>
                  </a:cubicBezTo>
                  <a:close/>
                  <a:moveTo>
                    <a:pt x="9968" y="0"/>
                  </a:moveTo>
                  <a:cubicBezTo>
                    <a:pt x="9771" y="0"/>
                    <a:pt x="9575" y="75"/>
                    <a:pt x="9425" y="224"/>
                  </a:cubicBezTo>
                  <a:lnTo>
                    <a:pt x="8980" y="668"/>
                  </a:lnTo>
                  <a:lnTo>
                    <a:pt x="10851" y="2539"/>
                  </a:lnTo>
                  <a:lnTo>
                    <a:pt x="10454" y="2936"/>
                  </a:lnTo>
                  <a:lnTo>
                    <a:pt x="8592" y="1074"/>
                  </a:lnTo>
                  <a:lnTo>
                    <a:pt x="8296" y="1369"/>
                  </a:lnTo>
                  <a:lnTo>
                    <a:pt x="10158" y="3232"/>
                  </a:lnTo>
                  <a:lnTo>
                    <a:pt x="9779" y="3610"/>
                  </a:lnTo>
                  <a:lnTo>
                    <a:pt x="7917" y="1748"/>
                  </a:lnTo>
                  <a:lnTo>
                    <a:pt x="7622" y="2044"/>
                  </a:lnTo>
                  <a:lnTo>
                    <a:pt x="9484" y="3906"/>
                  </a:lnTo>
                  <a:lnTo>
                    <a:pt x="9105" y="4283"/>
                  </a:lnTo>
                  <a:lnTo>
                    <a:pt x="7243" y="2421"/>
                  </a:lnTo>
                  <a:lnTo>
                    <a:pt x="6947" y="2717"/>
                  </a:lnTo>
                  <a:lnTo>
                    <a:pt x="8809" y="4579"/>
                  </a:lnTo>
                  <a:lnTo>
                    <a:pt x="8432" y="4958"/>
                  </a:lnTo>
                  <a:lnTo>
                    <a:pt x="6570" y="3096"/>
                  </a:lnTo>
                  <a:lnTo>
                    <a:pt x="6275" y="3391"/>
                  </a:lnTo>
                  <a:lnTo>
                    <a:pt x="8137" y="5253"/>
                  </a:lnTo>
                  <a:lnTo>
                    <a:pt x="7758" y="5630"/>
                  </a:lnTo>
                  <a:lnTo>
                    <a:pt x="5896" y="3768"/>
                  </a:lnTo>
                  <a:lnTo>
                    <a:pt x="5600" y="4064"/>
                  </a:lnTo>
                  <a:lnTo>
                    <a:pt x="7462" y="5926"/>
                  </a:lnTo>
                  <a:lnTo>
                    <a:pt x="7085" y="6305"/>
                  </a:lnTo>
                  <a:lnTo>
                    <a:pt x="5223" y="4443"/>
                  </a:lnTo>
                  <a:lnTo>
                    <a:pt x="4927" y="4739"/>
                  </a:lnTo>
                  <a:lnTo>
                    <a:pt x="6789" y="6601"/>
                  </a:lnTo>
                  <a:lnTo>
                    <a:pt x="6393" y="6997"/>
                  </a:lnTo>
                  <a:lnTo>
                    <a:pt x="4522" y="5126"/>
                  </a:lnTo>
                  <a:lnTo>
                    <a:pt x="4077" y="5571"/>
                  </a:lnTo>
                  <a:cubicBezTo>
                    <a:pt x="3933" y="5716"/>
                    <a:pt x="3854" y="5906"/>
                    <a:pt x="3854" y="6112"/>
                  </a:cubicBezTo>
                  <a:cubicBezTo>
                    <a:pt x="3854" y="6318"/>
                    <a:pt x="3933" y="6509"/>
                    <a:pt x="4077" y="6655"/>
                  </a:cubicBezTo>
                  <a:lnTo>
                    <a:pt x="4673" y="7249"/>
                  </a:lnTo>
                  <a:cubicBezTo>
                    <a:pt x="4739" y="7315"/>
                    <a:pt x="4776" y="7402"/>
                    <a:pt x="4776" y="7499"/>
                  </a:cubicBezTo>
                  <a:cubicBezTo>
                    <a:pt x="4776" y="7593"/>
                    <a:pt x="4741" y="7678"/>
                    <a:pt x="4673" y="7746"/>
                  </a:cubicBezTo>
                  <a:lnTo>
                    <a:pt x="299" y="12121"/>
                  </a:lnTo>
                  <a:cubicBezTo>
                    <a:pt x="1" y="12419"/>
                    <a:pt x="1" y="12905"/>
                    <a:pt x="299" y="13208"/>
                  </a:cubicBezTo>
                  <a:lnTo>
                    <a:pt x="894" y="13801"/>
                  </a:lnTo>
                  <a:cubicBezTo>
                    <a:pt x="1039" y="13946"/>
                    <a:pt x="1230" y="14027"/>
                    <a:pt x="1435" y="14027"/>
                  </a:cubicBezTo>
                  <a:cubicBezTo>
                    <a:pt x="1641" y="14027"/>
                    <a:pt x="1832" y="13946"/>
                    <a:pt x="1979" y="13801"/>
                  </a:cubicBezTo>
                  <a:lnTo>
                    <a:pt x="12485" y="3295"/>
                  </a:lnTo>
                  <a:cubicBezTo>
                    <a:pt x="12629" y="3150"/>
                    <a:pt x="12708" y="2958"/>
                    <a:pt x="12708" y="2752"/>
                  </a:cubicBezTo>
                  <a:cubicBezTo>
                    <a:pt x="12715" y="2544"/>
                    <a:pt x="12636" y="2351"/>
                    <a:pt x="12491" y="2204"/>
                  </a:cubicBezTo>
                  <a:lnTo>
                    <a:pt x="10511" y="224"/>
                  </a:lnTo>
                  <a:cubicBezTo>
                    <a:pt x="10361" y="75"/>
                    <a:pt x="10164" y="0"/>
                    <a:pt x="9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2701713" y="3607700"/>
              <a:ext cx="14775" cy="14700"/>
            </a:xfrm>
            <a:custGeom>
              <a:rect b="b" l="l" r="r" t="t"/>
              <a:pathLst>
                <a:path extrusionOk="0" h="588" w="591">
                  <a:moveTo>
                    <a:pt x="297" y="1"/>
                  </a:moveTo>
                  <a:lnTo>
                    <a:pt x="1" y="294"/>
                  </a:lnTo>
                  <a:lnTo>
                    <a:pt x="297" y="588"/>
                  </a:lnTo>
                  <a:lnTo>
                    <a:pt x="590" y="294"/>
                  </a:lnTo>
                  <a:lnTo>
                    <a:pt x="2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2716463" y="3592975"/>
              <a:ext cx="14750" cy="14750"/>
            </a:xfrm>
            <a:custGeom>
              <a:rect b="b" l="l" r="r" t="t"/>
              <a:pathLst>
                <a:path extrusionOk="0" h="590" w="590">
                  <a:moveTo>
                    <a:pt x="296" y="0"/>
                  </a:moveTo>
                  <a:lnTo>
                    <a:pt x="0" y="294"/>
                  </a:lnTo>
                  <a:lnTo>
                    <a:pt x="296" y="590"/>
                  </a:lnTo>
                  <a:lnTo>
                    <a:pt x="589" y="294"/>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2731188" y="3578250"/>
              <a:ext cx="14750" cy="14750"/>
            </a:xfrm>
            <a:custGeom>
              <a:rect b="b" l="l" r="r" t="t"/>
              <a:pathLst>
                <a:path extrusionOk="0" h="590" w="590">
                  <a:moveTo>
                    <a:pt x="296" y="0"/>
                  </a:moveTo>
                  <a:lnTo>
                    <a:pt x="0" y="296"/>
                  </a:lnTo>
                  <a:lnTo>
                    <a:pt x="296" y="589"/>
                  </a:lnTo>
                  <a:lnTo>
                    <a:pt x="590" y="296"/>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78"/>
          <p:cNvGrpSpPr/>
          <p:nvPr/>
        </p:nvGrpSpPr>
        <p:grpSpPr>
          <a:xfrm>
            <a:off x="3332513" y="3298450"/>
            <a:ext cx="350525" cy="350450"/>
            <a:chOff x="3332513" y="3298450"/>
            <a:chExt cx="350525" cy="350450"/>
          </a:xfrm>
        </p:grpSpPr>
        <p:sp>
          <p:nvSpPr>
            <p:cNvPr id="4321" name="Google Shape;4321;p78"/>
            <p:cNvSpPr/>
            <p:nvPr/>
          </p:nvSpPr>
          <p:spPr>
            <a:xfrm>
              <a:off x="3332513" y="3298450"/>
              <a:ext cx="350525" cy="350450"/>
            </a:xfrm>
            <a:custGeom>
              <a:rect b="b" l="l" r="r" t="t"/>
              <a:pathLst>
                <a:path extrusionOk="0" h="14018" w="14021">
                  <a:moveTo>
                    <a:pt x="12112" y="1056"/>
                  </a:moveTo>
                  <a:cubicBezTo>
                    <a:pt x="12123" y="1056"/>
                    <a:pt x="12143" y="1061"/>
                    <a:pt x="12160" y="1076"/>
                  </a:cubicBezTo>
                  <a:lnTo>
                    <a:pt x="12947" y="1862"/>
                  </a:lnTo>
                  <a:cubicBezTo>
                    <a:pt x="12964" y="1878"/>
                    <a:pt x="12967" y="1900"/>
                    <a:pt x="12967" y="1910"/>
                  </a:cubicBezTo>
                  <a:cubicBezTo>
                    <a:pt x="12967" y="1921"/>
                    <a:pt x="12964" y="1941"/>
                    <a:pt x="12947" y="1961"/>
                  </a:cubicBezTo>
                  <a:lnTo>
                    <a:pt x="7205" y="7698"/>
                  </a:lnTo>
                  <a:lnTo>
                    <a:pt x="6322" y="6815"/>
                  </a:lnTo>
                  <a:lnTo>
                    <a:pt x="12062" y="1076"/>
                  </a:lnTo>
                  <a:cubicBezTo>
                    <a:pt x="12079" y="1061"/>
                    <a:pt x="12101" y="1056"/>
                    <a:pt x="12112" y="1056"/>
                  </a:cubicBezTo>
                  <a:close/>
                  <a:moveTo>
                    <a:pt x="5435" y="6520"/>
                  </a:moveTo>
                  <a:lnTo>
                    <a:pt x="5729" y="6813"/>
                  </a:lnTo>
                  <a:lnTo>
                    <a:pt x="7199" y="8283"/>
                  </a:lnTo>
                  <a:lnTo>
                    <a:pt x="7492" y="8577"/>
                  </a:lnTo>
                  <a:lnTo>
                    <a:pt x="7008" y="9072"/>
                  </a:lnTo>
                  <a:lnTo>
                    <a:pt x="6909" y="8973"/>
                  </a:lnTo>
                  <a:lnTo>
                    <a:pt x="5045" y="7109"/>
                  </a:lnTo>
                  <a:lnTo>
                    <a:pt x="4947" y="7010"/>
                  </a:lnTo>
                  <a:lnTo>
                    <a:pt x="5435" y="6520"/>
                  </a:lnTo>
                  <a:close/>
                  <a:moveTo>
                    <a:pt x="5045" y="7698"/>
                  </a:moveTo>
                  <a:lnTo>
                    <a:pt x="6320" y="8973"/>
                  </a:lnTo>
                  <a:lnTo>
                    <a:pt x="1956" y="13339"/>
                  </a:lnTo>
                  <a:cubicBezTo>
                    <a:pt x="1781" y="13514"/>
                    <a:pt x="1550" y="13602"/>
                    <a:pt x="1319" y="13602"/>
                  </a:cubicBezTo>
                  <a:cubicBezTo>
                    <a:pt x="1087" y="13602"/>
                    <a:pt x="856" y="13514"/>
                    <a:pt x="679" y="13339"/>
                  </a:cubicBezTo>
                  <a:cubicBezTo>
                    <a:pt x="329" y="12988"/>
                    <a:pt x="329" y="12414"/>
                    <a:pt x="679" y="12062"/>
                  </a:cubicBezTo>
                  <a:lnTo>
                    <a:pt x="5045" y="7698"/>
                  </a:lnTo>
                  <a:close/>
                  <a:moveTo>
                    <a:pt x="10491" y="0"/>
                  </a:moveTo>
                  <a:lnTo>
                    <a:pt x="10198" y="294"/>
                  </a:lnTo>
                  <a:lnTo>
                    <a:pt x="11227" y="1323"/>
                  </a:lnTo>
                  <a:lnTo>
                    <a:pt x="10539" y="2009"/>
                  </a:lnTo>
                  <a:lnTo>
                    <a:pt x="9510" y="979"/>
                  </a:lnTo>
                  <a:lnTo>
                    <a:pt x="9218" y="1273"/>
                  </a:lnTo>
                  <a:lnTo>
                    <a:pt x="10248" y="2303"/>
                  </a:lnTo>
                  <a:lnTo>
                    <a:pt x="9560" y="2990"/>
                  </a:lnTo>
                  <a:lnTo>
                    <a:pt x="8531" y="1961"/>
                  </a:lnTo>
                  <a:lnTo>
                    <a:pt x="8237" y="2254"/>
                  </a:lnTo>
                  <a:lnTo>
                    <a:pt x="9267" y="3284"/>
                  </a:lnTo>
                  <a:lnTo>
                    <a:pt x="8579" y="3970"/>
                  </a:lnTo>
                  <a:lnTo>
                    <a:pt x="7549" y="2940"/>
                  </a:lnTo>
                  <a:lnTo>
                    <a:pt x="7258" y="3234"/>
                  </a:lnTo>
                  <a:lnTo>
                    <a:pt x="8287" y="4263"/>
                  </a:lnTo>
                  <a:lnTo>
                    <a:pt x="7600" y="4951"/>
                  </a:lnTo>
                  <a:lnTo>
                    <a:pt x="6570" y="3921"/>
                  </a:lnTo>
                  <a:lnTo>
                    <a:pt x="6276" y="4213"/>
                  </a:lnTo>
                  <a:lnTo>
                    <a:pt x="7306" y="5242"/>
                  </a:lnTo>
                  <a:lnTo>
                    <a:pt x="6601" y="5950"/>
                  </a:lnTo>
                  <a:lnTo>
                    <a:pt x="5571" y="4920"/>
                  </a:lnTo>
                  <a:lnTo>
                    <a:pt x="5277" y="5214"/>
                  </a:lnTo>
                  <a:lnTo>
                    <a:pt x="6307" y="6244"/>
                  </a:lnTo>
                  <a:lnTo>
                    <a:pt x="6033" y="6517"/>
                  </a:lnTo>
                  <a:lnTo>
                    <a:pt x="5440" y="5935"/>
                  </a:lnTo>
                  <a:lnTo>
                    <a:pt x="4360" y="7012"/>
                  </a:lnTo>
                  <a:lnTo>
                    <a:pt x="4752" y="7405"/>
                  </a:lnTo>
                  <a:lnTo>
                    <a:pt x="386" y="11768"/>
                  </a:lnTo>
                  <a:cubicBezTo>
                    <a:pt x="138" y="12018"/>
                    <a:pt x="0" y="12349"/>
                    <a:pt x="0" y="12699"/>
                  </a:cubicBezTo>
                  <a:cubicBezTo>
                    <a:pt x="0" y="13050"/>
                    <a:pt x="138" y="13383"/>
                    <a:pt x="386" y="13630"/>
                  </a:cubicBezTo>
                  <a:cubicBezTo>
                    <a:pt x="636" y="13880"/>
                    <a:pt x="966" y="14018"/>
                    <a:pt x="1317" y="14018"/>
                  </a:cubicBezTo>
                  <a:cubicBezTo>
                    <a:pt x="1667" y="14018"/>
                    <a:pt x="2000" y="13880"/>
                    <a:pt x="2248" y="13630"/>
                  </a:cubicBezTo>
                  <a:lnTo>
                    <a:pt x="6614" y="9267"/>
                  </a:lnTo>
                  <a:lnTo>
                    <a:pt x="7006" y="9659"/>
                  </a:lnTo>
                  <a:lnTo>
                    <a:pt x="8084" y="8579"/>
                  </a:lnTo>
                  <a:lnTo>
                    <a:pt x="7494" y="7989"/>
                  </a:lnTo>
                  <a:lnTo>
                    <a:pt x="7768" y="7716"/>
                  </a:lnTo>
                  <a:lnTo>
                    <a:pt x="8798" y="8745"/>
                  </a:lnTo>
                  <a:lnTo>
                    <a:pt x="9091" y="8454"/>
                  </a:lnTo>
                  <a:lnTo>
                    <a:pt x="8062" y="7424"/>
                  </a:lnTo>
                  <a:lnTo>
                    <a:pt x="8769" y="6717"/>
                  </a:lnTo>
                  <a:lnTo>
                    <a:pt x="9799" y="7746"/>
                  </a:lnTo>
                  <a:lnTo>
                    <a:pt x="10090" y="7453"/>
                  </a:lnTo>
                  <a:lnTo>
                    <a:pt x="9061" y="6423"/>
                  </a:lnTo>
                  <a:lnTo>
                    <a:pt x="9748" y="5737"/>
                  </a:lnTo>
                  <a:lnTo>
                    <a:pt x="10778" y="6767"/>
                  </a:lnTo>
                  <a:lnTo>
                    <a:pt x="11072" y="6474"/>
                  </a:lnTo>
                  <a:lnTo>
                    <a:pt x="10042" y="5444"/>
                  </a:lnTo>
                  <a:lnTo>
                    <a:pt x="10730" y="4756"/>
                  </a:lnTo>
                  <a:lnTo>
                    <a:pt x="11759" y="5786"/>
                  </a:lnTo>
                  <a:lnTo>
                    <a:pt x="12051" y="5492"/>
                  </a:lnTo>
                  <a:lnTo>
                    <a:pt x="11021" y="4463"/>
                  </a:lnTo>
                  <a:lnTo>
                    <a:pt x="11709" y="3777"/>
                  </a:lnTo>
                  <a:lnTo>
                    <a:pt x="12739" y="4806"/>
                  </a:lnTo>
                  <a:lnTo>
                    <a:pt x="13032" y="4513"/>
                  </a:lnTo>
                  <a:lnTo>
                    <a:pt x="12003" y="3483"/>
                  </a:lnTo>
                  <a:lnTo>
                    <a:pt x="12688" y="2795"/>
                  </a:lnTo>
                  <a:lnTo>
                    <a:pt x="13727" y="3823"/>
                  </a:lnTo>
                  <a:lnTo>
                    <a:pt x="14020" y="3529"/>
                  </a:lnTo>
                  <a:lnTo>
                    <a:pt x="12991" y="2500"/>
                  </a:lnTo>
                  <a:lnTo>
                    <a:pt x="13238" y="2254"/>
                  </a:lnTo>
                  <a:cubicBezTo>
                    <a:pt x="13328" y="2162"/>
                    <a:pt x="13378" y="2040"/>
                    <a:pt x="13378" y="1910"/>
                  </a:cubicBezTo>
                  <a:cubicBezTo>
                    <a:pt x="13378" y="1783"/>
                    <a:pt x="13330" y="1659"/>
                    <a:pt x="13238" y="1569"/>
                  </a:cubicBezTo>
                  <a:lnTo>
                    <a:pt x="12452" y="782"/>
                  </a:lnTo>
                  <a:cubicBezTo>
                    <a:pt x="12362" y="692"/>
                    <a:pt x="12237" y="640"/>
                    <a:pt x="12110" y="640"/>
                  </a:cubicBezTo>
                  <a:cubicBezTo>
                    <a:pt x="11981" y="640"/>
                    <a:pt x="11858" y="690"/>
                    <a:pt x="11766" y="782"/>
                  </a:cubicBezTo>
                  <a:lnTo>
                    <a:pt x="11521" y="1030"/>
                  </a:lnTo>
                  <a:lnTo>
                    <a:pt x="10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3627813" y="3338850"/>
              <a:ext cx="14750" cy="14725"/>
            </a:xfrm>
            <a:custGeom>
              <a:rect b="b" l="l" r="r" t="t"/>
              <a:pathLst>
                <a:path extrusionOk="0" h="589" w="590">
                  <a:moveTo>
                    <a:pt x="296" y="1"/>
                  </a:moveTo>
                  <a:lnTo>
                    <a:pt x="0" y="294"/>
                  </a:lnTo>
                  <a:lnTo>
                    <a:pt x="296" y="588"/>
                  </a:lnTo>
                  <a:lnTo>
                    <a:pt x="589" y="294"/>
                  </a:lnTo>
                  <a:lnTo>
                    <a:pt x="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3603313" y="3363350"/>
              <a:ext cx="14700" cy="14750"/>
            </a:xfrm>
            <a:custGeom>
              <a:rect b="b" l="l" r="r" t="t"/>
              <a:pathLst>
                <a:path extrusionOk="0" h="590" w="588">
                  <a:moveTo>
                    <a:pt x="294" y="0"/>
                  </a:moveTo>
                  <a:lnTo>
                    <a:pt x="1" y="294"/>
                  </a:lnTo>
                  <a:lnTo>
                    <a:pt x="294" y="589"/>
                  </a:lnTo>
                  <a:lnTo>
                    <a:pt x="588" y="294"/>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3578738" y="3387875"/>
              <a:ext cx="14750" cy="14750"/>
            </a:xfrm>
            <a:custGeom>
              <a:rect b="b" l="l" r="r" t="t"/>
              <a:pathLst>
                <a:path extrusionOk="0" h="590" w="590">
                  <a:moveTo>
                    <a:pt x="294" y="1"/>
                  </a:moveTo>
                  <a:lnTo>
                    <a:pt x="0" y="296"/>
                  </a:lnTo>
                  <a:lnTo>
                    <a:pt x="294" y="590"/>
                  </a:lnTo>
                  <a:lnTo>
                    <a:pt x="590" y="296"/>
                  </a:lnTo>
                  <a:lnTo>
                    <a:pt x="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3554263" y="3412475"/>
              <a:ext cx="14750" cy="14700"/>
            </a:xfrm>
            <a:custGeom>
              <a:rect b="b" l="l" r="r" t="t"/>
              <a:pathLst>
                <a:path extrusionOk="0" h="588" w="590">
                  <a:moveTo>
                    <a:pt x="294" y="0"/>
                  </a:moveTo>
                  <a:lnTo>
                    <a:pt x="0" y="294"/>
                  </a:lnTo>
                  <a:lnTo>
                    <a:pt x="294" y="587"/>
                  </a:lnTo>
                  <a:lnTo>
                    <a:pt x="589" y="294"/>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3529713" y="3436950"/>
              <a:ext cx="14750" cy="14750"/>
            </a:xfrm>
            <a:custGeom>
              <a:rect b="b" l="l" r="r" t="t"/>
              <a:pathLst>
                <a:path extrusionOk="0" h="590" w="590">
                  <a:moveTo>
                    <a:pt x="296" y="0"/>
                  </a:moveTo>
                  <a:lnTo>
                    <a:pt x="1" y="294"/>
                  </a:lnTo>
                  <a:lnTo>
                    <a:pt x="296" y="590"/>
                  </a:lnTo>
                  <a:lnTo>
                    <a:pt x="590" y="294"/>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3504688" y="3461975"/>
              <a:ext cx="14750" cy="14750"/>
            </a:xfrm>
            <a:custGeom>
              <a:rect b="b" l="l" r="r" t="t"/>
              <a:pathLst>
                <a:path extrusionOk="0" h="590" w="590">
                  <a:moveTo>
                    <a:pt x="294" y="0"/>
                  </a:moveTo>
                  <a:lnTo>
                    <a:pt x="1" y="294"/>
                  </a:lnTo>
                  <a:lnTo>
                    <a:pt x="294" y="590"/>
                  </a:lnTo>
                  <a:lnTo>
                    <a:pt x="590" y="294"/>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78"/>
          <p:cNvGrpSpPr/>
          <p:nvPr/>
        </p:nvGrpSpPr>
        <p:grpSpPr>
          <a:xfrm>
            <a:off x="4006438" y="3299825"/>
            <a:ext cx="355400" cy="351000"/>
            <a:chOff x="4006438" y="3299825"/>
            <a:chExt cx="355400" cy="351000"/>
          </a:xfrm>
        </p:grpSpPr>
        <p:sp>
          <p:nvSpPr>
            <p:cNvPr id="4329" name="Google Shape;4329;p78"/>
            <p:cNvSpPr/>
            <p:nvPr/>
          </p:nvSpPr>
          <p:spPr>
            <a:xfrm>
              <a:off x="4235588" y="3557200"/>
              <a:ext cx="14750" cy="14775"/>
            </a:xfrm>
            <a:custGeom>
              <a:rect b="b" l="l" r="r" t="t"/>
              <a:pathLst>
                <a:path extrusionOk="0" h="591" w="590">
                  <a:moveTo>
                    <a:pt x="294" y="1"/>
                  </a:moveTo>
                  <a:lnTo>
                    <a:pt x="0" y="294"/>
                  </a:lnTo>
                  <a:lnTo>
                    <a:pt x="294" y="590"/>
                  </a:lnTo>
                  <a:lnTo>
                    <a:pt x="590" y="294"/>
                  </a:lnTo>
                  <a:lnTo>
                    <a:pt x="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4250263" y="3542425"/>
              <a:ext cx="14750" cy="14750"/>
            </a:xfrm>
            <a:custGeom>
              <a:rect b="b" l="l" r="r" t="t"/>
              <a:pathLst>
                <a:path extrusionOk="0" h="590" w="590">
                  <a:moveTo>
                    <a:pt x="294" y="0"/>
                  </a:moveTo>
                  <a:lnTo>
                    <a:pt x="1" y="296"/>
                  </a:lnTo>
                  <a:lnTo>
                    <a:pt x="294" y="590"/>
                  </a:lnTo>
                  <a:lnTo>
                    <a:pt x="590" y="296"/>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4264988" y="3527750"/>
              <a:ext cx="14775" cy="14700"/>
            </a:xfrm>
            <a:custGeom>
              <a:rect b="b" l="l" r="r" t="t"/>
              <a:pathLst>
                <a:path extrusionOk="0" h="588" w="591">
                  <a:moveTo>
                    <a:pt x="294" y="0"/>
                  </a:moveTo>
                  <a:lnTo>
                    <a:pt x="1" y="294"/>
                  </a:lnTo>
                  <a:lnTo>
                    <a:pt x="294" y="587"/>
                  </a:lnTo>
                  <a:lnTo>
                    <a:pt x="590" y="294"/>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4006438" y="3299825"/>
              <a:ext cx="355400" cy="351000"/>
            </a:xfrm>
            <a:custGeom>
              <a:rect b="b" l="l" r="r" t="t"/>
              <a:pathLst>
                <a:path extrusionOk="0" h="14040" w="14216">
                  <a:moveTo>
                    <a:pt x="10844" y="416"/>
                  </a:moveTo>
                  <a:cubicBezTo>
                    <a:pt x="10941" y="416"/>
                    <a:pt x="11028" y="453"/>
                    <a:pt x="11096" y="519"/>
                  </a:cubicBezTo>
                  <a:lnTo>
                    <a:pt x="13513" y="2935"/>
                  </a:lnTo>
                  <a:cubicBezTo>
                    <a:pt x="13633" y="3056"/>
                    <a:pt x="13699" y="3218"/>
                    <a:pt x="13699" y="3387"/>
                  </a:cubicBezTo>
                  <a:cubicBezTo>
                    <a:pt x="13699" y="3560"/>
                    <a:pt x="13633" y="3717"/>
                    <a:pt x="13513" y="3838"/>
                  </a:cubicBezTo>
                  <a:lnTo>
                    <a:pt x="3933" y="13418"/>
                  </a:lnTo>
                  <a:cubicBezTo>
                    <a:pt x="3808" y="13542"/>
                    <a:pt x="3645" y="13605"/>
                    <a:pt x="3482" y="13605"/>
                  </a:cubicBezTo>
                  <a:cubicBezTo>
                    <a:pt x="3319" y="13605"/>
                    <a:pt x="3155" y="13542"/>
                    <a:pt x="3031" y="13418"/>
                  </a:cubicBezTo>
                  <a:lnTo>
                    <a:pt x="614" y="11001"/>
                  </a:lnTo>
                  <a:cubicBezTo>
                    <a:pt x="476" y="10863"/>
                    <a:pt x="476" y="10638"/>
                    <a:pt x="614" y="10497"/>
                  </a:cubicBezTo>
                  <a:lnTo>
                    <a:pt x="768" y="10344"/>
                  </a:lnTo>
                  <a:lnTo>
                    <a:pt x="3083" y="12660"/>
                  </a:lnTo>
                  <a:lnTo>
                    <a:pt x="12755" y="2988"/>
                  </a:lnTo>
                  <a:lnTo>
                    <a:pt x="10439" y="673"/>
                  </a:lnTo>
                  <a:lnTo>
                    <a:pt x="10593" y="519"/>
                  </a:lnTo>
                  <a:cubicBezTo>
                    <a:pt x="10663" y="451"/>
                    <a:pt x="10750" y="416"/>
                    <a:pt x="10844" y="416"/>
                  </a:cubicBezTo>
                  <a:close/>
                  <a:moveTo>
                    <a:pt x="10842" y="0"/>
                  </a:moveTo>
                  <a:cubicBezTo>
                    <a:pt x="10636" y="0"/>
                    <a:pt x="10444" y="79"/>
                    <a:pt x="10297" y="228"/>
                  </a:cubicBezTo>
                  <a:lnTo>
                    <a:pt x="9852" y="673"/>
                  </a:lnTo>
                  <a:lnTo>
                    <a:pt x="12165" y="2988"/>
                  </a:lnTo>
                  <a:lnTo>
                    <a:pt x="11563" y="3590"/>
                  </a:lnTo>
                  <a:lnTo>
                    <a:pt x="9296" y="1323"/>
                  </a:lnTo>
                  <a:lnTo>
                    <a:pt x="9000" y="1619"/>
                  </a:lnTo>
                  <a:lnTo>
                    <a:pt x="11267" y="3886"/>
                  </a:lnTo>
                  <a:lnTo>
                    <a:pt x="10612" y="4539"/>
                  </a:lnTo>
                  <a:lnTo>
                    <a:pt x="8345" y="2272"/>
                  </a:lnTo>
                  <a:lnTo>
                    <a:pt x="8049" y="2567"/>
                  </a:lnTo>
                  <a:lnTo>
                    <a:pt x="10317" y="4835"/>
                  </a:lnTo>
                  <a:lnTo>
                    <a:pt x="9662" y="5490"/>
                  </a:lnTo>
                  <a:lnTo>
                    <a:pt x="7394" y="3222"/>
                  </a:lnTo>
                  <a:lnTo>
                    <a:pt x="7099" y="3518"/>
                  </a:lnTo>
                  <a:lnTo>
                    <a:pt x="9366" y="5785"/>
                  </a:lnTo>
                  <a:lnTo>
                    <a:pt x="8713" y="6440"/>
                  </a:lnTo>
                  <a:lnTo>
                    <a:pt x="6446" y="4173"/>
                  </a:lnTo>
                  <a:lnTo>
                    <a:pt x="6150" y="4469"/>
                  </a:lnTo>
                  <a:lnTo>
                    <a:pt x="8417" y="6736"/>
                  </a:lnTo>
                  <a:lnTo>
                    <a:pt x="7762" y="7391"/>
                  </a:lnTo>
                  <a:lnTo>
                    <a:pt x="5495" y="5124"/>
                  </a:lnTo>
                  <a:lnTo>
                    <a:pt x="5199" y="5420"/>
                  </a:lnTo>
                  <a:lnTo>
                    <a:pt x="7467" y="7687"/>
                  </a:lnTo>
                  <a:lnTo>
                    <a:pt x="6812" y="8340"/>
                  </a:lnTo>
                  <a:lnTo>
                    <a:pt x="4544" y="6072"/>
                  </a:lnTo>
                  <a:lnTo>
                    <a:pt x="4249" y="6368"/>
                  </a:lnTo>
                  <a:lnTo>
                    <a:pt x="6516" y="8635"/>
                  </a:lnTo>
                  <a:lnTo>
                    <a:pt x="5861" y="9290"/>
                  </a:lnTo>
                  <a:lnTo>
                    <a:pt x="3594" y="7023"/>
                  </a:lnTo>
                  <a:lnTo>
                    <a:pt x="3298" y="7319"/>
                  </a:lnTo>
                  <a:lnTo>
                    <a:pt x="5565" y="9586"/>
                  </a:lnTo>
                  <a:lnTo>
                    <a:pt x="4912" y="10241"/>
                  </a:lnTo>
                  <a:lnTo>
                    <a:pt x="2645" y="7974"/>
                  </a:lnTo>
                  <a:lnTo>
                    <a:pt x="2349" y="8270"/>
                  </a:lnTo>
                  <a:lnTo>
                    <a:pt x="4617" y="10537"/>
                  </a:lnTo>
                  <a:lnTo>
                    <a:pt x="3962" y="11192"/>
                  </a:lnTo>
                  <a:lnTo>
                    <a:pt x="1694" y="8925"/>
                  </a:lnTo>
                  <a:lnTo>
                    <a:pt x="1399" y="9220"/>
                  </a:lnTo>
                  <a:lnTo>
                    <a:pt x="3666" y="11488"/>
                  </a:lnTo>
                  <a:lnTo>
                    <a:pt x="3063" y="12090"/>
                  </a:lnTo>
                  <a:lnTo>
                    <a:pt x="750" y="9775"/>
                  </a:lnTo>
                  <a:lnTo>
                    <a:pt x="303" y="10221"/>
                  </a:lnTo>
                  <a:cubicBezTo>
                    <a:pt x="1" y="10524"/>
                    <a:pt x="1" y="11012"/>
                    <a:pt x="303" y="11315"/>
                  </a:cubicBezTo>
                  <a:lnTo>
                    <a:pt x="2717" y="13729"/>
                  </a:lnTo>
                  <a:cubicBezTo>
                    <a:pt x="2923" y="13934"/>
                    <a:pt x="3195" y="14040"/>
                    <a:pt x="3462" y="14040"/>
                  </a:cubicBezTo>
                  <a:cubicBezTo>
                    <a:pt x="3734" y="14040"/>
                    <a:pt x="4003" y="13934"/>
                    <a:pt x="4207" y="13729"/>
                  </a:cubicBezTo>
                  <a:lnTo>
                    <a:pt x="13786" y="4151"/>
                  </a:lnTo>
                  <a:cubicBezTo>
                    <a:pt x="14216" y="3724"/>
                    <a:pt x="14216" y="3054"/>
                    <a:pt x="13806" y="2642"/>
                  </a:cubicBezTo>
                  <a:lnTo>
                    <a:pt x="11390" y="228"/>
                  </a:lnTo>
                  <a:cubicBezTo>
                    <a:pt x="11245" y="81"/>
                    <a:pt x="11050" y="0"/>
                    <a:pt x="10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78"/>
          <p:cNvGrpSpPr/>
          <p:nvPr/>
        </p:nvGrpSpPr>
        <p:grpSpPr>
          <a:xfrm>
            <a:off x="4761888" y="3298650"/>
            <a:ext cx="271550" cy="351350"/>
            <a:chOff x="4761888" y="3298650"/>
            <a:chExt cx="271550" cy="351350"/>
          </a:xfrm>
        </p:grpSpPr>
        <p:sp>
          <p:nvSpPr>
            <p:cNvPr id="4334" name="Google Shape;4334;p78"/>
            <p:cNvSpPr/>
            <p:nvPr/>
          </p:nvSpPr>
          <p:spPr>
            <a:xfrm>
              <a:off x="4761888" y="3299875"/>
              <a:ext cx="130850" cy="350125"/>
            </a:xfrm>
            <a:custGeom>
              <a:rect b="b" l="l" r="r" t="t"/>
              <a:pathLst>
                <a:path extrusionOk="0" h="14005" w="5234">
                  <a:moveTo>
                    <a:pt x="2631" y="419"/>
                  </a:moveTo>
                  <a:cubicBezTo>
                    <a:pt x="2774" y="419"/>
                    <a:pt x="2894" y="519"/>
                    <a:pt x="2920" y="657"/>
                  </a:cubicBezTo>
                  <a:lnTo>
                    <a:pt x="4611" y="10127"/>
                  </a:lnTo>
                  <a:cubicBezTo>
                    <a:pt x="4793" y="11150"/>
                    <a:pt x="4530" y="12187"/>
                    <a:pt x="3906" y="12988"/>
                  </a:cubicBezTo>
                  <a:lnTo>
                    <a:pt x="3906" y="11687"/>
                  </a:lnTo>
                  <a:cubicBezTo>
                    <a:pt x="4202" y="11446"/>
                    <a:pt x="4346" y="11063"/>
                    <a:pt x="4281" y="10682"/>
                  </a:cubicBezTo>
                  <a:lnTo>
                    <a:pt x="2837" y="2373"/>
                  </a:lnTo>
                  <a:lnTo>
                    <a:pt x="2427" y="2373"/>
                  </a:lnTo>
                  <a:lnTo>
                    <a:pt x="984" y="10679"/>
                  </a:lnTo>
                  <a:cubicBezTo>
                    <a:pt x="916" y="11061"/>
                    <a:pt x="1061" y="11444"/>
                    <a:pt x="1358" y="11685"/>
                  </a:cubicBezTo>
                  <a:lnTo>
                    <a:pt x="1358" y="12986"/>
                  </a:lnTo>
                  <a:cubicBezTo>
                    <a:pt x="732" y="12180"/>
                    <a:pt x="471" y="11146"/>
                    <a:pt x="653" y="10127"/>
                  </a:cubicBezTo>
                  <a:lnTo>
                    <a:pt x="2344" y="657"/>
                  </a:lnTo>
                  <a:cubicBezTo>
                    <a:pt x="2368" y="517"/>
                    <a:pt x="2489" y="419"/>
                    <a:pt x="2631" y="419"/>
                  </a:cubicBezTo>
                  <a:close/>
                  <a:moveTo>
                    <a:pt x="2618" y="0"/>
                  </a:moveTo>
                  <a:cubicBezTo>
                    <a:pt x="2276" y="0"/>
                    <a:pt x="1983" y="246"/>
                    <a:pt x="1924" y="583"/>
                  </a:cubicBezTo>
                  <a:lnTo>
                    <a:pt x="239" y="10042"/>
                  </a:lnTo>
                  <a:cubicBezTo>
                    <a:pt x="0" y="11372"/>
                    <a:pt x="441" y="12725"/>
                    <a:pt x="1415" y="13665"/>
                  </a:cubicBezTo>
                  <a:lnTo>
                    <a:pt x="1770" y="14005"/>
                  </a:lnTo>
                  <a:lnTo>
                    <a:pt x="1770" y="11453"/>
                  </a:lnTo>
                  <a:lnTo>
                    <a:pt x="1674" y="11389"/>
                  </a:lnTo>
                  <a:cubicBezTo>
                    <a:pt x="1457" y="11249"/>
                    <a:pt x="1345" y="10995"/>
                    <a:pt x="1391" y="10741"/>
                  </a:cubicBezTo>
                  <a:lnTo>
                    <a:pt x="2618" y="3643"/>
                  </a:lnTo>
                  <a:lnTo>
                    <a:pt x="3845" y="10741"/>
                  </a:lnTo>
                  <a:cubicBezTo>
                    <a:pt x="3889" y="10995"/>
                    <a:pt x="3779" y="11249"/>
                    <a:pt x="3562" y="11389"/>
                  </a:cubicBezTo>
                  <a:lnTo>
                    <a:pt x="3468" y="11453"/>
                  </a:lnTo>
                  <a:lnTo>
                    <a:pt x="3468" y="14005"/>
                  </a:lnTo>
                  <a:lnTo>
                    <a:pt x="3821" y="13665"/>
                  </a:lnTo>
                  <a:cubicBezTo>
                    <a:pt x="4793" y="12728"/>
                    <a:pt x="5234" y="11372"/>
                    <a:pt x="4997" y="10042"/>
                  </a:cubicBezTo>
                  <a:lnTo>
                    <a:pt x="3315" y="583"/>
                  </a:lnTo>
                  <a:cubicBezTo>
                    <a:pt x="3253" y="246"/>
                    <a:pt x="2960" y="0"/>
                    <a:pt x="2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4973813" y="3298650"/>
              <a:ext cx="59625" cy="351200"/>
            </a:xfrm>
            <a:custGeom>
              <a:rect b="b" l="l" r="r" t="t"/>
              <a:pathLst>
                <a:path extrusionOk="0" h="14048" w="2385">
                  <a:moveTo>
                    <a:pt x="1182" y="457"/>
                  </a:moveTo>
                  <a:cubicBezTo>
                    <a:pt x="1603" y="457"/>
                    <a:pt x="1946" y="802"/>
                    <a:pt x="1946" y="1223"/>
                  </a:cubicBezTo>
                  <a:lnTo>
                    <a:pt x="1946" y="5055"/>
                  </a:lnTo>
                  <a:cubicBezTo>
                    <a:pt x="1946" y="5543"/>
                    <a:pt x="1926" y="6036"/>
                    <a:pt x="1891" y="6520"/>
                  </a:cubicBezTo>
                  <a:lnTo>
                    <a:pt x="1399" y="13136"/>
                  </a:lnTo>
                  <a:lnTo>
                    <a:pt x="949" y="13359"/>
                  </a:lnTo>
                  <a:lnTo>
                    <a:pt x="461" y="6468"/>
                  </a:lnTo>
                  <a:cubicBezTo>
                    <a:pt x="428" y="6016"/>
                    <a:pt x="413" y="5559"/>
                    <a:pt x="413" y="5107"/>
                  </a:cubicBezTo>
                  <a:lnTo>
                    <a:pt x="413" y="1239"/>
                  </a:lnTo>
                  <a:cubicBezTo>
                    <a:pt x="413" y="849"/>
                    <a:pt x="698" y="509"/>
                    <a:pt x="1083" y="463"/>
                  </a:cubicBezTo>
                  <a:cubicBezTo>
                    <a:pt x="1116" y="459"/>
                    <a:pt x="1149" y="457"/>
                    <a:pt x="1182" y="457"/>
                  </a:cubicBezTo>
                  <a:close/>
                  <a:moveTo>
                    <a:pt x="1191" y="0"/>
                  </a:moveTo>
                  <a:cubicBezTo>
                    <a:pt x="1126" y="0"/>
                    <a:pt x="1060" y="6"/>
                    <a:pt x="993" y="16"/>
                  </a:cubicBezTo>
                  <a:cubicBezTo>
                    <a:pt x="446" y="106"/>
                    <a:pt x="1" y="649"/>
                    <a:pt x="1" y="1201"/>
                  </a:cubicBezTo>
                  <a:lnTo>
                    <a:pt x="1" y="5096"/>
                  </a:lnTo>
                  <a:cubicBezTo>
                    <a:pt x="1" y="5561"/>
                    <a:pt x="18" y="6030"/>
                    <a:pt x="51" y="6492"/>
                  </a:cubicBezTo>
                  <a:lnTo>
                    <a:pt x="584" y="14047"/>
                  </a:lnTo>
                  <a:lnTo>
                    <a:pt x="1815" y="13434"/>
                  </a:lnTo>
                  <a:lnTo>
                    <a:pt x="2325" y="6547"/>
                  </a:lnTo>
                  <a:cubicBezTo>
                    <a:pt x="2365" y="6049"/>
                    <a:pt x="2384" y="5543"/>
                    <a:pt x="2384" y="5044"/>
                  </a:cubicBezTo>
                  <a:lnTo>
                    <a:pt x="2384" y="1191"/>
                  </a:lnTo>
                  <a:cubicBezTo>
                    <a:pt x="2384" y="536"/>
                    <a:pt x="1849"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4997813" y="3395500"/>
              <a:ext cx="10275" cy="10300"/>
            </a:xfrm>
            <a:custGeom>
              <a:rect b="b" l="l" r="r" t="t"/>
              <a:pathLst>
                <a:path extrusionOk="0" h="412"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4997813" y="3353750"/>
              <a:ext cx="10275" cy="10275"/>
            </a:xfrm>
            <a:custGeom>
              <a:rect b="b" l="l" r="r" t="t"/>
              <a:pathLst>
                <a:path extrusionOk="0" h="411" w="411">
                  <a:moveTo>
                    <a:pt x="0" y="1"/>
                  </a:moveTo>
                  <a:lnTo>
                    <a:pt x="0" y="410"/>
                  </a:lnTo>
                  <a:lnTo>
                    <a:pt x="410" y="410"/>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4997813" y="3374950"/>
              <a:ext cx="10275" cy="10325"/>
            </a:xfrm>
            <a:custGeom>
              <a:rect b="b" l="l" r="r" t="t"/>
              <a:pathLst>
                <a:path extrusionOk="0" h="413" w="411">
                  <a:moveTo>
                    <a:pt x="0" y="1"/>
                  </a:moveTo>
                  <a:lnTo>
                    <a:pt x="0" y="412"/>
                  </a:lnTo>
                  <a:lnTo>
                    <a:pt x="410" y="412"/>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78"/>
          <p:cNvGrpSpPr/>
          <p:nvPr/>
        </p:nvGrpSpPr>
        <p:grpSpPr>
          <a:xfrm>
            <a:off x="5491963" y="3298450"/>
            <a:ext cx="302550" cy="350525"/>
            <a:chOff x="5491963" y="3298450"/>
            <a:chExt cx="302550" cy="350525"/>
          </a:xfrm>
        </p:grpSpPr>
        <p:sp>
          <p:nvSpPr>
            <p:cNvPr id="4340" name="Google Shape;4340;p78"/>
            <p:cNvSpPr/>
            <p:nvPr/>
          </p:nvSpPr>
          <p:spPr>
            <a:xfrm>
              <a:off x="5491963" y="3298450"/>
              <a:ext cx="145850" cy="350525"/>
            </a:xfrm>
            <a:custGeom>
              <a:rect b="b" l="l" r="r" t="t"/>
              <a:pathLst>
                <a:path extrusionOk="0" h="14021" w="5834">
                  <a:moveTo>
                    <a:pt x="3328" y="415"/>
                  </a:moveTo>
                  <a:cubicBezTo>
                    <a:pt x="4440" y="415"/>
                    <a:pt x="5341" y="1318"/>
                    <a:pt x="5341" y="2430"/>
                  </a:cubicBezTo>
                  <a:lnTo>
                    <a:pt x="5341" y="9370"/>
                  </a:lnTo>
                  <a:cubicBezTo>
                    <a:pt x="5341" y="9884"/>
                    <a:pt x="5144" y="10360"/>
                    <a:pt x="4820" y="10717"/>
                  </a:cubicBezTo>
                  <a:cubicBezTo>
                    <a:pt x="4815" y="10723"/>
                    <a:pt x="4813" y="10728"/>
                    <a:pt x="4807" y="10732"/>
                  </a:cubicBezTo>
                  <a:cubicBezTo>
                    <a:pt x="4787" y="10750"/>
                    <a:pt x="4771" y="10769"/>
                    <a:pt x="4752" y="10789"/>
                  </a:cubicBezTo>
                  <a:lnTo>
                    <a:pt x="4750" y="10791"/>
                  </a:lnTo>
                  <a:cubicBezTo>
                    <a:pt x="4686" y="10855"/>
                    <a:pt x="4620" y="10912"/>
                    <a:pt x="4548" y="10964"/>
                  </a:cubicBezTo>
                  <a:cubicBezTo>
                    <a:pt x="4544" y="10969"/>
                    <a:pt x="4535" y="10975"/>
                    <a:pt x="4530" y="10980"/>
                  </a:cubicBezTo>
                  <a:cubicBezTo>
                    <a:pt x="4515" y="10991"/>
                    <a:pt x="4500" y="11002"/>
                    <a:pt x="4487" y="11010"/>
                  </a:cubicBezTo>
                  <a:cubicBezTo>
                    <a:pt x="4471" y="11021"/>
                    <a:pt x="4458" y="11030"/>
                    <a:pt x="4445" y="11041"/>
                  </a:cubicBezTo>
                  <a:cubicBezTo>
                    <a:pt x="4434" y="11050"/>
                    <a:pt x="4421" y="11056"/>
                    <a:pt x="4410" y="11063"/>
                  </a:cubicBezTo>
                  <a:cubicBezTo>
                    <a:pt x="4390" y="11074"/>
                    <a:pt x="4373" y="11085"/>
                    <a:pt x="4355" y="11096"/>
                  </a:cubicBezTo>
                  <a:cubicBezTo>
                    <a:pt x="4344" y="11100"/>
                    <a:pt x="4336" y="11107"/>
                    <a:pt x="4325" y="11111"/>
                  </a:cubicBezTo>
                  <a:cubicBezTo>
                    <a:pt x="4303" y="11122"/>
                    <a:pt x="4281" y="11135"/>
                    <a:pt x="4261" y="11146"/>
                  </a:cubicBezTo>
                  <a:cubicBezTo>
                    <a:pt x="4252" y="11150"/>
                    <a:pt x="4248" y="11155"/>
                    <a:pt x="4239" y="11159"/>
                  </a:cubicBezTo>
                  <a:cubicBezTo>
                    <a:pt x="4215" y="11170"/>
                    <a:pt x="4193" y="11183"/>
                    <a:pt x="4169" y="11194"/>
                  </a:cubicBezTo>
                  <a:cubicBezTo>
                    <a:pt x="4162" y="11196"/>
                    <a:pt x="4154" y="11199"/>
                    <a:pt x="4149" y="11203"/>
                  </a:cubicBezTo>
                  <a:cubicBezTo>
                    <a:pt x="4121" y="11214"/>
                    <a:pt x="4095" y="11227"/>
                    <a:pt x="4066" y="11238"/>
                  </a:cubicBezTo>
                  <a:cubicBezTo>
                    <a:pt x="4064" y="11240"/>
                    <a:pt x="4060" y="11240"/>
                    <a:pt x="4055" y="11242"/>
                  </a:cubicBezTo>
                  <a:lnTo>
                    <a:pt x="3965" y="11275"/>
                  </a:lnTo>
                  <a:cubicBezTo>
                    <a:pt x="3963" y="11275"/>
                    <a:pt x="3961" y="11280"/>
                    <a:pt x="3957" y="11280"/>
                  </a:cubicBezTo>
                  <a:cubicBezTo>
                    <a:pt x="3924" y="11291"/>
                    <a:pt x="3895" y="11297"/>
                    <a:pt x="3862" y="11308"/>
                  </a:cubicBezTo>
                  <a:lnTo>
                    <a:pt x="3856" y="11308"/>
                  </a:lnTo>
                  <a:lnTo>
                    <a:pt x="3757" y="11334"/>
                  </a:lnTo>
                  <a:lnTo>
                    <a:pt x="3753" y="11334"/>
                  </a:lnTo>
                  <a:cubicBezTo>
                    <a:pt x="3720" y="11341"/>
                    <a:pt x="3687" y="11348"/>
                    <a:pt x="3654" y="11352"/>
                  </a:cubicBezTo>
                  <a:lnTo>
                    <a:pt x="3648" y="11352"/>
                  </a:lnTo>
                  <a:cubicBezTo>
                    <a:pt x="3615" y="11359"/>
                    <a:pt x="3584" y="11361"/>
                    <a:pt x="3551" y="11365"/>
                  </a:cubicBezTo>
                  <a:lnTo>
                    <a:pt x="3540" y="11365"/>
                  </a:lnTo>
                  <a:lnTo>
                    <a:pt x="3451" y="11374"/>
                  </a:lnTo>
                  <a:lnTo>
                    <a:pt x="3435" y="11374"/>
                  </a:lnTo>
                  <a:cubicBezTo>
                    <a:pt x="3398" y="11378"/>
                    <a:pt x="3363" y="11378"/>
                    <a:pt x="3328" y="11378"/>
                  </a:cubicBezTo>
                  <a:cubicBezTo>
                    <a:pt x="3293" y="11378"/>
                    <a:pt x="3256" y="11378"/>
                    <a:pt x="3220" y="11374"/>
                  </a:cubicBezTo>
                  <a:lnTo>
                    <a:pt x="3205" y="11374"/>
                  </a:lnTo>
                  <a:cubicBezTo>
                    <a:pt x="3174" y="11372"/>
                    <a:pt x="3144" y="11370"/>
                    <a:pt x="3111" y="11365"/>
                  </a:cubicBezTo>
                  <a:lnTo>
                    <a:pt x="3100" y="11365"/>
                  </a:lnTo>
                  <a:cubicBezTo>
                    <a:pt x="3067" y="11363"/>
                    <a:pt x="3036" y="11359"/>
                    <a:pt x="3004" y="11352"/>
                  </a:cubicBezTo>
                  <a:lnTo>
                    <a:pt x="2999" y="11352"/>
                  </a:lnTo>
                  <a:cubicBezTo>
                    <a:pt x="2966" y="11348"/>
                    <a:pt x="2934" y="11341"/>
                    <a:pt x="2901" y="11334"/>
                  </a:cubicBezTo>
                  <a:lnTo>
                    <a:pt x="2894" y="11334"/>
                  </a:lnTo>
                  <a:lnTo>
                    <a:pt x="2796" y="11308"/>
                  </a:lnTo>
                  <a:lnTo>
                    <a:pt x="2791" y="11308"/>
                  </a:lnTo>
                  <a:cubicBezTo>
                    <a:pt x="2758" y="11299"/>
                    <a:pt x="2728" y="11291"/>
                    <a:pt x="2695" y="11280"/>
                  </a:cubicBezTo>
                  <a:cubicBezTo>
                    <a:pt x="2693" y="11280"/>
                    <a:pt x="2690" y="11275"/>
                    <a:pt x="2686" y="11275"/>
                  </a:cubicBezTo>
                  <a:lnTo>
                    <a:pt x="2596" y="11242"/>
                  </a:lnTo>
                  <a:cubicBezTo>
                    <a:pt x="2594" y="11240"/>
                    <a:pt x="2587" y="11240"/>
                    <a:pt x="2585" y="11238"/>
                  </a:cubicBezTo>
                  <a:cubicBezTo>
                    <a:pt x="2559" y="11227"/>
                    <a:pt x="2530" y="11216"/>
                    <a:pt x="2504" y="11203"/>
                  </a:cubicBezTo>
                  <a:cubicBezTo>
                    <a:pt x="2500" y="11199"/>
                    <a:pt x="2495" y="11199"/>
                    <a:pt x="2493" y="11196"/>
                  </a:cubicBezTo>
                  <a:cubicBezTo>
                    <a:pt x="2465" y="11183"/>
                    <a:pt x="2434" y="11170"/>
                    <a:pt x="2408" y="11155"/>
                  </a:cubicBezTo>
                  <a:lnTo>
                    <a:pt x="2390" y="11148"/>
                  </a:lnTo>
                  <a:cubicBezTo>
                    <a:pt x="2368" y="11137"/>
                    <a:pt x="2346" y="11126"/>
                    <a:pt x="2329" y="11111"/>
                  </a:cubicBezTo>
                  <a:cubicBezTo>
                    <a:pt x="2318" y="11107"/>
                    <a:pt x="2309" y="11100"/>
                    <a:pt x="2298" y="11096"/>
                  </a:cubicBezTo>
                  <a:cubicBezTo>
                    <a:pt x="2279" y="11085"/>
                    <a:pt x="2263" y="11074"/>
                    <a:pt x="2243" y="11063"/>
                  </a:cubicBezTo>
                  <a:cubicBezTo>
                    <a:pt x="2233" y="11054"/>
                    <a:pt x="2219" y="11050"/>
                    <a:pt x="2208" y="11041"/>
                  </a:cubicBezTo>
                  <a:cubicBezTo>
                    <a:pt x="2193" y="11032"/>
                    <a:pt x="2180" y="11021"/>
                    <a:pt x="2167" y="11010"/>
                  </a:cubicBezTo>
                  <a:cubicBezTo>
                    <a:pt x="2154" y="10999"/>
                    <a:pt x="2136" y="10991"/>
                    <a:pt x="2123" y="10980"/>
                  </a:cubicBezTo>
                  <a:cubicBezTo>
                    <a:pt x="2116" y="10975"/>
                    <a:pt x="2110" y="10969"/>
                    <a:pt x="2103" y="10964"/>
                  </a:cubicBezTo>
                  <a:cubicBezTo>
                    <a:pt x="2033" y="10910"/>
                    <a:pt x="1967" y="10853"/>
                    <a:pt x="1906" y="10791"/>
                  </a:cubicBezTo>
                  <a:lnTo>
                    <a:pt x="1904" y="10789"/>
                  </a:lnTo>
                  <a:cubicBezTo>
                    <a:pt x="1884" y="10769"/>
                    <a:pt x="1865" y="10750"/>
                    <a:pt x="1849" y="10732"/>
                  </a:cubicBezTo>
                  <a:cubicBezTo>
                    <a:pt x="1843" y="10725"/>
                    <a:pt x="1840" y="10721"/>
                    <a:pt x="1836" y="10717"/>
                  </a:cubicBezTo>
                  <a:cubicBezTo>
                    <a:pt x="1512" y="10362"/>
                    <a:pt x="1315" y="9889"/>
                    <a:pt x="1315" y="9367"/>
                  </a:cubicBezTo>
                  <a:lnTo>
                    <a:pt x="1315" y="2454"/>
                  </a:lnTo>
                  <a:cubicBezTo>
                    <a:pt x="1315" y="1367"/>
                    <a:pt x="2167" y="458"/>
                    <a:pt x="3253" y="416"/>
                  </a:cubicBezTo>
                  <a:cubicBezTo>
                    <a:pt x="3278" y="416"/>
                    <a:pt x="3303" y="415"/>
                    <a:pt x="3328" y="415"/>
                  </a:cubicBezTo>
                  <a:close/>
                  <a:moveTo>
                    <a:pt x="1819" y="530"/>
                  </a:moveTo>
                  <a:cubicBezTo>
                    <a:pt x="1262" y="969"/>
                    <a:pt x="905" y="1650"/>
                    <a:pt x="905" y="2412"/>
                  </a:cubicBezTo>
                  <a:lnTo>
                    <a:pt x="905" y="9370"/>
                  </a:lnTo>
                  <a:cubicBezTo>
                    <a:pt x="905" y="9957"/>
                    <a:pt x="1111" y="10493"/>
                    <a:pt x="1453" y="10914"/>
                  </a:cubicBezTo>
                  <a:lnTo>
                    <a:pt x="1453" y="13606"/>
                  </a:lnTo>
                  <a:lnTo>
                    <a:pt x="1041" y="13606"/>
                  </a:lnTo>
                  <a:lnTo>
                    <a:pt x="1041" y="10763"/>
                  </a:lnTo>
                  <a:lnTo>
                    <a:pt x="986" y="10701"/>
                  </a:lnTo>
                  <a:cubicBezTo>
                    <a:pt x="653" y="10331"/>
                    <a:pt x="467" y="9849"/>
                    <a:pt x="467" y="9350"/>
                  </a:cubicBezTo>
                  <a:lnTo>
                    <a:pt x="467" y="2412"/>
                  </a:lnTo>
                  <a:cubicBezTo>
                    <a:pt x="467" y="1538"/>
                    <a:pt x="1034" y="795"/>
                    <a:pt x="1819" y="530"/>
                  </a:cubicBezTo>
                  <a:close/>
                  <a:moveTo>
                    <a:pt x="4793" y="11324"/>
                  </a:moveTo>
                  <a:lnTo>
                    <a:pt x="4793" y="13606"/>
                  </a:lnTo>
                  <a:lnTo>
                    <a:pt x="1891" y="13606"/>
                  </a:lnTo>
                  <a:lnTo>
                    <a:pt x="1891" y="11324"/>
                  </a:lnTo>
                  <a:cubicBezTo>
                    <a:pt x="1902" y="11330"/>
                    <a:pt x="1913" y="11337"/>
                    <a:pt x="1921" y="11345"/>
                  </a:cubicBezTo>
                  <a:cubicBezTo>
                    <a:pt x="1932" y="11352"/>
                    <a:pt x="1939" y="11359"/>
                    <a:pt x="1950" y="11367"/>
                  </a:cubicBezTo>
                  <a:cubicBezTo>
                    <a:pt x="1961" y="11374"/>
                    <a:pt x="1972" y="11383"/>
                    <a:pt x="1983" y="11389"/>
                  </a:cubicBezTo>
                  <a:cubicBezTo>
                    <a:pt x="2003" y="11402"/>
                    <a:pt x="2024" y="11416"/>
                    <a:pt x="2044" y="11429"/>
                  </a:cubicBezTo>
                  <a:cubicBezTo>
                    <a:pt x="2055" y="11437"/>
                    <a:pt x="2066" y="11444"/>
                    <a:pt x="2077" y="11451"/>
                  </a:cubicBezTo>
                  <a:lnTo>
                    <a:pt x="2134" y="11483"/>
                  </a:lnTo>
                  <a:cubicBezTo>
                    <a:pt x="2436" y="11659"/>
                    <a:pt x="2780" y="11773"/>
                    <a:pt x="3144" y="11801"/>
                  </a:cubicBezTo>
                  <a:cubicBezTo>
                    <a:pt x="3174" y="11805"/>
                    <a:pt x="3205" y="11808"/>
                    <a:pt x="3236" y="11808"/>
                  </a:cubicBezTo>
                  <a:lnTo>
                    <a:pt x="3251" y="11808"/>
                  </a:lnTo>
                  <a:cubicBezTo>
                    <a:pt x="3282" y="11808"/>
                    <a:pt x="3313" y="11810"/>
                    <a:pt x="3341" y="11810"/>
                  </a:cubicBezTo>
                  <a:cubicBezTo>
                    <a:pt x="3372" y="11810"/>
                    <a:pt x="3402" y="11810"/>
                    <a:pt x="3433" y="11808"/>
                  </a:cubicBezTo>
                  <a:lnTo>
                    <a:pt x="3448" y="11808"/>
                  </a:lnTo>
                  <a:cubicBezTo>
                    <a:pt x="3479" y="11808"/>
                    <a:pt x="3510" y="11805"/>
                    <a:pt x="3538" y="11801"/>
                  </a:cubicBezTo>
                  <a:cubicBezTo>
                    <a:pt x="3906" y="11773"/>
                    <a:pt x="4248" y="11659"/>
                    <a:pt x="4550" y="11483"/>
                  </a:cubicBezTo>
                  <a:cubicBezTo>
                    <a:pt x="4572" y="11472"/>
                    <a:pt x="4594" y="11459"/>
                    <a:pt x="4612" y="11446"/>
                  </a:cubicBezTo>
                  <a:cubicBezTo>
                    <a:pt x="4620" y="11440"/>
                    <a:pt x="4629" y="11435"/>
                    <a:pt x="4640" y="11429"/>
                  </a:cubicBezTo>
                  <a:cubicBezTo>
                    <a:pt x="4660" y="11416"/>
                    <a:pt x="4682" y="11402"/>
                    <a:pt x="4699" y="11389"/>
                  </a:cubicBezTo>
                  <a:cubicBezTo>
                    <a:pt x="4710" y="11380"/>
                    <a:pt x="4721" y="11374"/>
                    <a:pt x="4732" y="11367"/>
                  </a:cubicBezTo>
                  <a:cubicBezTo>
                    <a:pt x="4743" y="11359"/>
                    <a:pt x="4752" y="11352"/>
                    <a:pt x="4763" y="11345"/>
                  </a:cubicBezTo>
                  <a:cubicBezTo>
                    <a:pt x="4774" y="11337"/>
                    <a:pt x="4785" y="11330"/>
                    <a:pt x="4793" y="11324"/>
                  </a:cubicBezTo>
                  <a:close/>
                  <a:moveTo>
                    <a:pt x="2484" y="0"/>
                  </a:moveTo>
                  <a:cubicBezTo>
                    <a:pt x="1144" y="0"/>
                    <a:pt x="55" y="1087"/>
                    <a:pt x="55" y="2430"/>
                  </a:cubicBezTo>
                  <a:lnTo>
                    <a:pt x="55" y="9345"/>
                  </a:lnTo>
                  <a:cubicBezTo>
                    <a:pt x="55" y="9926"/>
                    <a:pt x="259" y="10485"/>
                    <a:pt x="631" y="10925"/>
                  </a:cubicBezTo>
                  <a:lnTo>
                    <a:pt x="631" y="13608"/>
                  </a:lnTo>
                  <a:lnTo>
                    <a:pt x="0" y="13608"/>
                  </a:lnTo>
                  <a:lnTo>
                    <a:pt x="0" y="14020"/>
                  </a:lnTo>
                  <a:lnTo>
                    <a:pt x="5834" y="14020"/>
                  </a:lnTo>
                  <a:lnTo>
                    <a:pt x="5834" y="13608"/>
                  </a:lnTo>
                  <a:lnTo>
                    <a:pt x="5203" y="13608"/>
                  </a:lnTo>
                  <a:lnTo>
                    <a:pt x="5203" y="13606"/>
                  </a:lnTo>
                  <a:lnTo>
                    <a:pt x="5203" y="10918"/>
                  </a:lnTo>
                  <a:cubicBezTo>
                    <a:pt x="5547" y="10498"/>
                    <a:pt x="5751" y="9959"/>
                    <a:pt x="5751" y="9374"/>
                  </a:cubicBezTo>
                  <a:lnTo>
                    <a:pt x="5751" y="2430"/>
                  </a:lnTo>
                  <a:cubicBezTo>
                    <a:pt x="5751" y="1087"/>
                    <a:pt x="4664" y="0"/>
                    <a:pt x="3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5533738" y="3499600"/>
              <a:ext cx="83550" cy="10325"/>
            </a:xfrm>
            <a:custGeom>
              <a:rect b="b" l="l" r="r" t="t"/>
              <a:pathLst>
                <a:path extrusionOk="0" h="413" w="3342">
                  <a:moveTo>
                    <a:pt x="1" y="0"/>
                  </a:moveTo>
                  <a:lnTo>
                    <a:pt x="1" y="412"/>
                  </a:lnTo>
                  <a:lnTo>
                    <a:pt x="3341" y="412"/>
                  </a:lnTo>
                  <a:lnTo>
                    <a:pt x="3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5672688" y="3465425"/>
              <a:ext cx="121825" cy="183475"/>
            </a:xfrm>
            <a:custGeom>
              <a:rect b="b" l="l" r="r" t="t"/>
              <a:pathLst>
                <a:path extrusionOk="0" h="7339" w="4873">
                  <a:moveTo>
                    <a:pt x="4436" y="384"/>
                  </a:moveTo>
                  <a:lnTo>
                    <a:pt x="4436" y="1917"/>
                  </a:lnTo>
                  <a:lnTo>
                    <a:pt x="3753" y="1917"/>
                  </a:lnTo>
                  <a:lnTo>
                    <a:pt x="3753" y="730"/>
                  </a:lnTo>
                  <a:cubicBezTo>
                    <a:pt x="3753" y="539"/>
                    <a:pt x="3908" y="384"/>
                    <a:pt x="4101" y="384"/>
                  </a:cubicBezTo>
                  <a:close/>
                  <a:moveTo>
                    <a:pt x="4436" y="2355"/>
                  </a:moveTo>
                  <a:lnTo>
                    <a:pt x="4436" y="4436"/>
                  </a:lnTo>
                  <a:lnTo>
                    <a:pt x="412" y="4436"/>
                  </a:lnTo>
                  <a:lnTo>
                    <a:pt x="412" y="2980"/>
                  </a:lnTo>
                  <a:cubicBezTo>
                    <a:pt x="412" y="2634"/>
                    <a:pt x="690" y="2355"/>
                    <a:pt x="1036" y="2355"/>
                  </a:cubicBezTo>
                  <a:close/>
                  <a:moveTo>
                    <a:pt x="2629" y="4846"/>
                  </a:moveTo>
                  <a:lnTo>
                    <a:pt x="2629" y="6927"/>
                  </a:lnTo>
                  <a:lnTo>
                    <a:pt x="2219" y="6927"/>
                  </a:lnTo>
                  <a:lnTo>
                    <a:pt x="2219" y="4846"/>
                  </a:lnTo>
                  <a:close/>
                  <a:moveTo>
                    <a:pt x="4108" y="0"/>
                  </a:moveTo>
                  <a:cubicBezTo>
                    <a:pt x="3687" y="0"/>
                    <a:pt x="3341" y="342"/>
                    <a:pt x="3341" y="761"/>
                  </a:cubicBezTo>
                  <a:lnTo>
                    <a:pt x="3341" y="1917"/>
                  </a:lnTo>
                  <a:lnTo>
                    <a:pt x="1041" y="1917"/>
                  </a:lnTo>
                  <a:cubicBezTo>
                    <a:pt x="467" y="1917"/>
                    <a:pt x="0" y="2382"/>
                    <a:pt x="0" y="2958"/>
                  </a:cubicBezTo>
                  <a:lnTo>
                    <a:pt x="0" y="4846"/>
                  </a:lnTo>
                  <a:lnTo>
                    <a:pt x="1808" y="4846"/>
                  </a:lnTo>
                  <a:lnTo>
                    <a:pt x="1808" y="6927"/>
                  </a:lnTo>
                  <a:lnTo>
                    <a:pt x="767" y="6927"/>
                  </a:lnTo>
                  <a:lnTo>
                    <a:pt x="767" y="7339"/>
                  </a:lnTo>
                  <a:lnTo>
                    <a:pt x="4108" y="7339"/>
                  </a:lnTo>
                  <a:lnTo>
                    <a:pt x="4108" y="6927"/>
                  </a:lnTo>
                  <a:lnTo>
                    <a:pt x="3041" y="6927"/>
                  </a:lnTo>
                  <a:lnTo>
                    <a:pt x="3041" y="5608"/>
                  </a:lnTo>
                  <a:lnTo>
                    <a:pt x="4062" y="5915"/>
                  </a:lnTo>
                  <a:lnTo>
                    <a:pt x="4182" y="5516"/>
                  </a:lnTo>
                  <a:lnTo>
                    <a:pt x="3065" y="5175"/>
                  </a:lnTo>
                  <a:lnTo>
                    <a:pt x="3065" y="4848"/>
                  </a:lnTo>
                  <a:lnTo>
                    <a:pt x="4872" y="4848"/>
                  </a:lnTo>
                  <a:lnTo>
                    <a:pt x="4872" y="2358"/>
                  </a:lnTo>
                  <a:lnTo>
                    <a:pt x="4872" y="1939"/>
                  </a:lnTo>
                  <a:lnTo>
                    <a:pt x="4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5550838" y="3610500"/>
              <a:ext cx="48650" cy="10325"/>
            </a:xfrm>
            <a:custGeom>
              <a:rect b="b" l="l" r="r" t="t"/>
              <a:pathLst>
                <a:path extrusionOk="0" h="413" w="1946">
                  <a:moveTo>
                    <a:pt x="0" y="0"/>
                  </a:moveTo>
                  <a:lnTo>
                    <a:pt x="0" y="412"/>
                  </a:lnTo>
                  <a:lnTo>
                    <a:pt x="1945" y="412"/>
                  </a:lnTo>
                  <a:lnTo>
                    <a:pt x="1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5562388" y="3397175"/>
              <a:ext cx="14750" cy="14775"/>
            </a:xfrm>
            <a:custGeom>
              <a:rect b="b" l="l" r="r" t="t"/>
              <a:pathLst>
                <a:path extrusionOk="0" h="591" w="590">
                  <a:moveTo>
                    <a:pt x="294" y="1"/>
                  </a:moveTo>
                  <a:lnTo>
                    <a:pt x="0" y="297"/>
                  </a:lnTo>
                  <a:lnTo>
                    <a:pt x="294" y="590"/>
                  </a:lnTo>
                  <a:lnTo>
                    <a:pt x="590" y="297"/>
                  </a:lnTo>
                  <a:lnTo>
                    <a:pt x="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5591838" y="3367775"/>
              <a:ext cx="14725" cy="14750"/>
            </a:xfrm>
            <a:custGeom>
              <a:rect b="b" l="l" r="r" t="t"/>
              <a:pathLst>
                <a:path extrusionOk="0" h="590" w="589">
                  <a:moveTo>
                    <a:pt x="295" y="1"/>
                  </a:moveTo>
                  <a:lnTo>
                    <a:pt x="1" y="294"/>
                  </a:lnTo>
                  <a:lnTo>
                    <a:pt x="295" y="590"/>
                  </a:lnTo>
                  <a:lnTo>
                    <a:pt x="588" y="294"/>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5547663" y="3411925"/>
              <a:ext cx="14750" cy="14750"/>
            </a:xfrm>
            <a:custGeom>
              <a:rect b="b" l="l" r="r" t="t"/>
              <a:pathLst>
                <a:path extrusionOk="0" h="590" w="590">
                  <a:moveTo>
                    <a:pt x="296" y="0"/>
                  </a:moveTo>
                  <a:lnTo>
                    <a:pt x="0" y="296"/>
                  </a:lnTo>
                  <a:lnTo>
                    <a:pt x="296" y="589"/>
                  </a:lnTo>
                  <a:lnTo>
                    <a:pt x="589" y="296"/>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5577113" y="3382500"/>
              <a:ext cx="14700" cy="14775"/>
            </a:xfrm>
            <a:custGeom>
              <a:rect b="b" l="l" r="r" t="t"/>
              <a:pathLst>
                <a:path extrusionOk="0" h="591" w="588">
                  <a:moveTo>
                    <a:pt x="294" y="1"/>
                  </a:moveTo>
                  <a:lnTo>
                    <a:pt x="1" y="294"/>
                  </a:lnTo>
                  <a:lnTo>
                    <a:pt x="294" y="590"/>
                  </a:lnTo>
                  <a:lnTo>
                    <a:pt x="588" y="294"/>
                  </a:lnTo>
                  <a:lnTo>
                    <a:pt x="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5537913" y="3387375"/>
              <a:ext cx="14700" cy="14775"/>
            </a:xfrm>
            <a:custGeom>
              <a:rect b="b" l="l" r="r" t="t"/>
              <a:pathLst>
                <a:path extrusionOk="0" h="591" w="588">
                  <a:moveTo>
                    <a:pt x="294" y="1"/>
                  </a:moveTo>
                  <a:lnTo>
                    <a:pt x="0" y="297"/>
                  </a:lnTo>
                  <a:lnTo>
                    <a:pt x="294" y="590"/>
                  </a:lnTo>
                  <a:lnTo>
                    <a:pt x="587" y="297"/>
                  </a:lnTo>
                  <a:lnTo>
                    <a:pt x="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5567313" y="3357975"/>
              <a:ext cx="14750" cy="14700"/>
            </a:xfrm>
            <a:custGeom>
              <a:rect b="b" l="l" r="r" t="t"/>
              <a:pathLst>
                <a:path extrusionOk="0" h="588" w="590">
                  <a:moveTo>
                    <a:pt x="296" y="0"/>
                  </a:moveTo>
                  <a:lnTo>
                    <a:pt x="1" y="294"/>
                  </a:lnTo>
                  <a:lnTo>
                    <a:pt x="296" y="588"/>
                  </a:lnTo>
                  <a:lnTo>
                    <a:pt x="590" y="294"/>
                  </a:lnTo>
                  <a:lnTo>
                    <a:pt x="2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5552588" y="3372700"/>
              <a:ext cx="14750" cy="14700"/>
            </a:xfrm>
            <a:custGeom>
              <a:rect b="b" l="l" r="r" t="t"/>
              <a:pathLst>
                <a:path extrusionOk="0" h="588" w="590">
                  <a:moveTo>
                    <a:pt x="296" y="1"/>
                  </a:moveTo>
                  <a:lnTo>
                    <a:pt x="0" y="294"/>
                  </a:lnTo>
                  <a:lnTo>
                    <a:pt x="296" y="588"/>
                  </a:lnTo>
                  <a:lnTo>
                    <a:pt x="590" y="294"/>
                  </a:lnTo>
                  <a:lnTo>
                    <a:pt x="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78"/>
          <p:cNvGrpSpPr/>
          <p:nvPr/>
        </p:nvGrpSpPr>
        <p:grpSpPr>
          <a:xfrm>
            <a:off x="6233638" y="3296475"/>
            <a:ext cx="280825" cy="350575"/>
            <a:chOff x="6233638" y="3296475"/>
            <a:chExt cx="280825" cy="350575"/>
          </a:xfrm>
        </p:grpSpPr>
        <p:sp>
          <p:nvSpPr>
            <p:cNvPr id="4352" name="Google Shape;4352;p78"/>
            <p:cNvSpPr/>
            <p:nvPr/>
          </p:nvSpPr>
          <p:spPr>
            <a:xfrm>
              <a:off x="6397388" y="3563350"/>
              <a:ext cx="67725" cy="59325"/>
            </a:xfrm>
            <a:custGeom>
              <a:rect b="b" l="l" r="r" t="t"/>
              <a:pathLst>
                <a:path extrusionOk="0" h="2373" w="2709">
                  <a:moveTo>
                    <a:pt x="1352" y="421"/>
                  </a:moveTo>
                  <a:cubicBezTo>
                    <a:pt x="1620" y="421"/>
                    <a:pt x="1876" y="557"/>
                    <a:pt x="2018" y="804"/>
                  </a:cubicBezTo>
                  <a:cubicBezTo>
                    <a:pt x="2229" y="1168"/>
                    <a:pt x="2104" y="1637"/>
                    <a:pt x="1740" y="1847"/>
                  </a:cubicBezTo>
                  <a:cubicBezTo>
                    <a:pt x="1620" y="1914"/>
                    <a:pt x="1489" y="1949"/>
                    <a:pt x="1356" y="1949"/>
                  </a:cubicBezTo>
                  <a:cubicBezTo>
                    <a:pt x="1290" y="1949"/>
                    <a:pt x="1225" y="1940"/>
                    <a:pt x="1160" y="1924"/>
                  </a:cubicBezTo>
                  <a:cubicBezTo>
                    <a:pt x="962" y="1871"/>
                    <a:pt x="794" y="1742"/>
                    <a:pt x="693" y="1567"/>
                  </a:cubicBezTo>
                  <a:cubicBezTo>
                    <a:pt x="483" y="1201"/>
                    <a:pt x="607" y="732"/>
                    <a:pt x="973" y="522"/>
                  </a:cubicBezTo>
                  <a:cubicBezTo>
                    <a:pt x="1094" y="454"/>
                    <a:pt x="1225" y="421"/>
                    <a:pt x="1352" y="421"/>
                  </a:cubicBezTo>
                  <a:close/>
                  <a:moveTo>
                    <a:pt x="1354" y="0"/>
                  </a:moveTo>
                  <a:cubicBezTo>
                    <a:pt x="1152" y="0"/>
                    <a:pt x="948" y="52"/>
                    <a:pt x="761" y="160"/>
                  </a:cubicBezTo>
                  <a:cubicBezTo>
                    <a:pt x="196" y="487"/>
                    <a:pt x="1" y="1212"/>
                    <a:pt x="329" y="1779"/>
                  </a:cubicBezTo>
                  <a:cubicBezTo>
                    <a:pt x="487" y="2053"/>
                    <a:pt x="743" y="2248"/>
                    <a:pt x="1048" y="2331"/>
                  </a:cubicBezTo>
                  <a:cubicBezTo>
                    <a:pt x="1151" y="2357"/>
                    <a:pt x="1254" y="2373"/>
                    <a:pt x="1359" y="2373"/>
                  </a:cubicBezTo>
                  <a:cubicBezTo>
                    <a:pt x="1565" y="2373"/>
                    <a:pt x="1766" y="2318"/>
                    <a:pt x="1950" y="2213"/>
                  </a:cubicBezTo>
                  <a:cubicBezTo>
                    <a:pt x="2513" y="1882"/>
                    <a:pt x="2708" y="1157"/>
                    <a:pt x="2380" y="592"/>
                  </a:cubicBezTo>
                  <a:cubicBezTo>
                    <a:pt x="2161" y="213"/>
                    <a:pt x="1763" y="0"/>
                    <a:pt x="1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6246013" y="3297025"/>
              <a:ext cx="268450" cy="350025"/>
            </a:xfrm>
            <a:custGeom>
              <a:rect b="b" l="l" r="r" t="t"/>
              <a:pathLst>
                <a:path extrusionOk="0" h="14001" w="10738">
                  <a:moveTo>
                    <a:pt x="1153" y="583"/>
                  </a:moveTo>
                  <a:lnTo>
                    <a:pt x="6722" y="10226"/>
                  </a:lnTo>
                  <a:lnTo>
                    <a:pt x="6882" y="10176"/>
                  </a:lnTo>
                  <a:cubicBezTo>
                    <a:pt x="7054" y="10121"/>
                    <a:pt x="7231" y="10094"/>
                    <a:pt x="7406" y="10094"/>
                  </a:cubicBezTo>
                  <a:cubicBezTo>
                    <a:pt x="8015" y="10094"/>
                    <a:pt x="8602" y="10416"/>
                    <a:pt x="8917" y="10964"/>
                  </a:cubicBezTo>
                  <a:cubicBezTo>
                    <a:pt x="9160" y="11383"/>
                    <a:pt x="9219" y="11869"/>
                    <a:pt x="9079" y="12333"/>
                  </a:cubicBezTo>
                  <a:cubicBezTo>
                    <a:pt x="8941" y="12796"/>
                    <a:pt x="8627" y="13170"/>
                    <a:pt x="8196" y="13389"/>
                  </a:cubicBezTo>
                  <a:cubicBezTo>
                    <a:pt x="7950" y="13515"/>
                    <a:pt x="7683" y="13575"/>
                    <a:pt x="7419" y="13575"/>
                  </a:cubicBezTo>
                  <a:cubicBezTo>
                    <a:pt x="6841" y="13575"/>
                    <a:pt x="6272" y="13289"/>
                    <a:pt x="5946" y="12783"/>
                  </a:cubicBezTo>
                  <a:cubicBezTo>
                    <a:pt x="5484" y="12064"/>
                    <a:pt x="5604" y="11124"/>
                    <a:pt x="6235" y="10550"/>
                  </a:cubicBezTo>
                  <a:lnTo>
                    <a:pt x="6360" y="10439"/>
                  </a:lnTo>
                  <a:lnTo>
                    <a:pt x="5473" y="8901"/>
                  </a:lnTo>
                  <a:cubicBezTo>
                    <a:pt x="5234" y="8489"/>
                    <a:pt x="4886" y="8152"/>
                    <a:pt x="4470" y="7922"/>
                  </a:cubicBezTo>
                  <a:cubicBezTo>
                    <a:pt x="4119" y="7729"/>
                    <a:pt x="3830" y="7444"/>
                    <a:pt x="3628" y="7100"/>
                  </a:cubicBezTo>
                  <a:lnTo>
                    <a:pt x="842" y="2272"/>
                  </a:lnTo>
                  <a:cubicBezTo>
                    <a:pt x="513" y="1702"/>
                    <a:pt x="658" y="986"/>
                    <a:pt x="1153" y="583"/>
                  </a:cubicBezTo>
                  <a:close/>
                  <a:moveTo>
                    <a:pt x="1298" y="0"/>
                  </a:moveTo>
                  <a:lnTo>
                    <a:pt x="1118" y="103"/>
                  </a:lnTo>
                  <a:cubicBezTo>
                    <a:pt x="286" y="583"/>
                    <a:pt x="1" y="1650"/>
                    <a:pt x="481" y="2482"/>
                  </a:cubicBezTo>
                  <a:lnTo>
                    <a:pt x="3267" y="7310"/>
                  </a:lnTo>
                  <a:cubicBezTo>
                    <a:pt x="3506" y="7724"/>
                    <a:pt x="3854" y="8062"/>
                    <a:pt x="4270" y="8292"/>
                  </a:cubicBezTo>
                  <a:cubicBezTo>
                    <a:pt x="4621" y="8482"/>
                    <a:pt x="4910" y="8767"/>
                    <a:pt x="5109" y="9113"/>
                  </a:cubicBezTo>
                  <a:lnTo>
                    <a:pt x="5832" y="10364"/>
                  </a:lnTo>
                  <a:cubicBezTo>
                    <a:pt x="5160" y="11080"/>
                    <a:pt x="5052" y="12169"/>
                    <a:pt x="5596" y="13013"/>
                  </a:cubicBezTo>
                  <a:cubicBezTo>
                    <a:pt x="5883" y="13457"/>
                    <a:pt x="6330" y="13784"/>
                    <a:pt x="6846" y="13924"/>
                  </a:cubicBezTo>
                  <a:cubicBezTo>
                    <a:pt x="7033" y="13976"/>
                    <a:pt x="7223" y="14000"/>
                    <a:pt x="7416" y="14000"/>
                  </a:cubicBezTo>
                  <a:cubicBezTo>
                    <a:pt x="7753" y="14000"/>
                    <a:pt x="8084" y="13922"/>
                    <a:pt x="8389" y="13768"/>
                  </a:cubicBezTo>
                  <a:cubicBezTo>
                    <a:pt x="8921" y="13497"/>
                    <a:pt x="9311" y="13030"/>
                    <a:pt x="9480" y="12456"/>
                  </a:cubicBezTo>
                  <a:cubicBezTo>
                    <a:pt x="9497" y="12401"/>
                    <a:pt x="9510" y="12344"/>
                    <a:pt x="9521" y="12290"/>
                  </a:cubicBezTo>
                  <a:cubicBezTo>
                    <a:pt x="9714" y="12458"/>
                    <a:pt x="9962" y="12553"/>
                    <a:pt x="10218" y="12553"/>
                  </a:cubicBezTo>
                  <a:cubicBezTo>
                    <a:pt x="10395" y="12553"/>
                    <a:pt x="10573" y="12509"/>
                    <a:pt x="10737" y="12412"/>
                  </a:cubicBezTo>
                  <a:lnTo>
                    <a:pt x="10529" y="12044"/>
                  </a:lnTo>
                  <a:cubicBezTo>
                    <a:pt x="10430" y="12101"/>
                    <a:pt x="10322" y="12129"/>
                    <a:pt x="10216" y="12129"/>
                  </a:cubicBezTo>
                  <a:cubicBezTo>
                    <a:pt x="9999" y="12129"/>
                    <a:pt x="9788" y="12017"/>
                    <a:pt x="9672" y="11814"/>
                  </a:cubicBezTo>
                  <a:lnTo>
                    <a:pt x="9558" y="11617"/>
                  </a:lnTo>
                  <a:cubicBezTo>
                    <a:pt x="9528" y="11317"/>
                    <a:pt x="9434" y="11023"/>
                    <a:pt x="9280" y="10758"/>
                  </a:cubicBezTo>
                  <a:cubicBezTo>
                    <a:pt x="8889" y="10080"/>
                    <a:pt x="8157" y="9679"/>
                    <a:pt x="7399" y="9679"/>
                  </a:cubicBezTo>
                  <a:cubicBezTo>
                    <a:pt x="7240" y="9679"/>
                    <a:pt x="7080" y="9697"/>
                    <a:pt x="6921" y="9733"/>
                  </a:cubicBezTo>
                  <a:lnTo>
                    <a:pt x="12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6255763" y="3562725"/>
              <a:ext cx="64500" cy="59300"/>
            </a:xfrm>
            <a:custGeom>
              <a:rect b="b" l="l" r="r" t="t"/>
              <a:pathLst>
                <a:path extrusionOk="0" h="2372" w="2580">
                  <a:moveTo>
                    <a:pt x="1355" y="420"/>
                  </a:moveTo>
                  <a:cubicBezTo>
                    <a:pt x="1490" y="420"/>
                    <a:pt x="1617" y="457"/>
                    <a:pt x="1736" y="525"/>
                  </a:cubicBezTo>
                  <a:cubicBezTo>
                    <a:pt x="1913" y="625"/>
                    <a:pt x="2040" y="792"/>
                    <a:pt x="2093" y="989"/>
                  </a:cubicBezTo>
                  <a:cubicBezTo>
                    <a:pt x="2143" y="1186"/>
                    <a:pt x="2119" y="1392"/>
                    <a:pt x="2016" y="1570"/>
                  </a:cubicBezTo>
                  <a:cubicBezTo>
                    <a:pt x="1874" y="1816"/>
                    <a:pt x="1615" y="1954"/>
                    <a:pt x="1351" y="1954"/>
                  </a:cubicBezTo>
                  <a:cubicBezTo>
                    <a:pt x="1221" y="1954"/>
                    <a:pt x="1089" y="1920"/>
                    <a:pt x="969" y="1850"/>
                  </a:cubicBezTo>
                  <a:cubicBezTo>
                    <a:pt x="603" y="1640"/>
                    <a:pt x="476" y="1167"/>
                    <a:pt x="691" y="803"/>
                  </a:cubicBezTo>
                  <a:cubicBezTo>
                    <a:pt x="792" y="625"/>
                    <a:pt x="958" y="501"/>
                    <a:pt x="1155" y="448"/>
                  </a:cubicBezTo>
                  <a:cubicBezTo>
                    <a:pt x="1221" y="431"/>
                    <a:pt x="1289" y="420"/>
                    <a:pt x="1355" y="420"/>
                  </a:cubicBezTo>
                  <a:close/>
                  <a:moveTo>
                    <a:pt x="1356" y="1"/>
                  </a:moveTo>
                  <a:cubicBezTo>
                    <a:pt x="1252" y="1"/>
                    <a:pt x="1148" y="15"/>
                    <a:pt x="1046" y="43"/>
                  </a:cubicBezTo>
                  <a:cubicBezTo>
                    <a:pt x="739" y="124"/>
                    <a:pt x="485" y="319"/>
                    <a:pt x="325" y="595"/>
                  </a:cubicBezTo>
                  <a:cubicBezTo>
                    <a:pt x="1" y="1162"/>
                    <a:pt x="194" y="1887"/>
                    <a:pt x="759" y="2214"/>
                  </a:cubicBezTo>
                  <a:cubicBezTo>
                    <a:pt x="945" y="2321"/>
                    <a:pt x="1146" y="2371"/>
                    <a:pt x="1350" y="2371"/>
                  </a:cubicBezTo>
                  <a:cubicBezTo>
                    <a:pt x="1760" y="2371"/>
                    <a:pt x="2159" y="2159"/>
                    <a:pt x="2378" y="1780"/>
                  </a:cubicBezTo>
                  <a:cubicBezTo>
                    <a:pt x="2535" y="1504"/>
                    <a:pt x="2579" y="1186"/>
                    <a:pt x="2498" y="880"/>
                  </a:cubicBezTo>
                  <a:cubicBezTo>
                    <a:pt x="2415" y="573"/>
                    <a:pt x="2220" y="319"/>
                    <a:pt x="1944" y="161"/>
                  </a:cubicBezTo>
                  <a:cubicBezTo>
                    <a:pt x="1762" y="55"/>
                    <a:pt x="1560" y="1"/>
                    <a:pt x="1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6233638" y="3503600"/>
              <a:ext cx="115250" cy="142750"/>
            </a:xfrm>
            <a:custGeom>
              <a:rect b="b" l="l" r="r" t="t"/>
              <a:pathLst>
                <a:path extrusionOk="0" h="5710" w="4610">
                  <a:moveTo>
                    <a:pt x="3561" y="0"/>
                  </a:moveTo>
                  <a:lnTo>
                    <a:pt x="2726" y="1446"/>
                  </a:lnTo>
                  <a:cubicBezTo>
                    <a:pt x="2566" y="1409"/>
                    <a:pt x="2404" y="1392"/>
                    <a:pt x="2244" y="1392"/>
                  </a:cubicBezTo>
                  <a:cubicBezTo>
                    <a:pt x="1486" y="1392"/>
                    <a:pt x="755" y="1790"/>
                    <a:pt x="364" y="2471"/>
                  </a:cubicBezTo>
                  <a:cubicBezTo>
                    <a:pt x="77" y="2969"/>
                    <a:pt x="1" y="3551"/>
                    <a:pt x="152" y="4108"/>
                  </a:cubicBezTo>
                  <a:cubicBezTo>
                    <a:pt x="301" y="4666"/>
                    <a:pt x="658" y="5133"/>
                    <a:pt x="1155" y="5420"/>
                  </a:cubicBezTo>
                  <a:cubicBezTo>
                    <a:pt x="1495" y="5617"/>
                    <a:pt x="1865" y="5709"/>
                    <a:pt x="2233" y="5709"/>
                  </a:cubicBezTo>
                  <a:cubicBezTo>
                    <a:pt x="2980" y="5709"/>
                    <a:pt x="3707" y="5323"/>
                    <a:pt x="4106" y="4631"/>
                  </a:cubicBezTo>
                  <a:cubicBezTo>
                    <a:pt x="4579" y="3810"/>
                    <a:pt x="4452" y="2760"/>
                    <a:pt x="3812" y="2077"/>
                  </a:cubicBezTo>
                  <a:lnTo>
                    <a:pt x="4535" y="824"/>
                  </a:lnTo>
                  <a:cubicBezTo>
                    <a:pt x="4557" y="787"/>
                    <a:pt x="4581" y="747"/>
                    <a:pt x="4610" y="708"/>
                  </a:cubicBezTo>
                  <a:lnTo>
                    <a:pt x="4261" y="473"/>
                  </a:lnTo>
                  <a:cubicBezTo>
                    <a:pt x="4231" y="522"/>
                    <a:pt x="4200" y="568"/>
                    <a:pt x="4174" y="614"/>
                  </a:cubicBezTo>
                  <a:lnTo>
                    <a:pt x="3287" y="2149"/>
                  </a:lnTo>
                  <a:lnTo>
                    <a:pt x="3409" y="2263"/>
                  </a:lnTo>
                  <a:cubicBezTo>
                    <a:pt x="4010" y="2811"/>
                    <a:pt x="4150" y="3716"/>
                    <a:pt x="3745" y="4421"/>
                  </a:cubicBezTo>
                  <a:cubicBezTo>
                    <a:pt x="3510" y="4822"/>
                    <a:pt x="3136" y="5111"/>
                    <a:pt x="2686" y="5231"/>
                  </a:cubicBezTo>
                  <a:cubicBezTo>
                    <a:pt x="2536" y="5272"/>
                    <a:pt x="2383" y="5292"/>
                    <a:pt x="2232" y="5292"/>
                  </a:cubicBezTo>
                  <a:cubicBezTo>
                    <a:pt x="1930" y="5292"/>
                    <a:pt x="1631" y="5213"/>
                    <a:pt x="1363" y="5058"/>
                  </a:cubicBezTo>
                  <a:cubicBezTo>
                    <a:pt x="962" y="4826"/>
                    <a:pt x="673" y="4449"/>
                    <a:pt x="553" y="4000"/>
                  </a:cubicBezTo>
                  <a:cubicBezTo>
                    <a:pt x="432" y="3551"/>
                    <a:pt x="494" y="3080"/>
                    <a:pt x="726" y="2679"/>
                  </a:cubicBezTo>
                  <a:cubicBezTo>
                    <a:pt x="1041" y="2130"/>
                    <a:pt x="1630" y="1808"/>
                    <a:pt x="2241" y="1808"/>
                  </a:cubicBezTo>
                  <a:cubicBezTo>
                    <a:pt x="2414" y="1808"/>
                    <a:pt x="2590" y="1834"/>
                    <a:pt x="2761" y="1889"/>
                  </a:cubicBezTo>
                  <a:lnTo>
                    <a:pt x="2923" y="1941"/>
                  </a:lnTo>
                  <a:lnTo>
                    <a:pt x="3922" y="208"/>
                  </a:lnTo>
                  <a:lnTo>
                    <a:pt x="35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6366788" y="3296475"/>
              <a:ext cx="103400" cy="174400"/>
            </a:xfrm>
            <a:custGeom>
              <a:rect b="b" l="l" r="r" t="t"/>
              <a:pathLst>
                <a:path extrusionOk="0" h="6976" w="4136">
                  <a:moveTo>
                    <a:pt x="3023" y="0"/>
                  </a:moveTo>
                  <a:lnTo>
                    <a:pt x="0" y="5236"/>
                  </a:lnTo>
                  <a:lnTo>
                    <a:pt x="362" y="5444"/>
                  </a:lnTo>
                  <a:lnTo>
                    <a:pt x="3166" y="585"/>
                  </a:lnTo>
                  <a:cubicBezTo>
                    <a:pt x="3382" y="761"/>
                    <a:pt x="3536" y="997"/>
                    <a:pt x="3608" y="1271"/>
                  </a:cubicBezTo>
                  <a:cubicBezTo>
                    <a:pt x="3700" y="1613"/>
                    <a:pt x="3652" y="1968"/>
                    <a:pt x="3477" y="2274"/>
                  </a:cubicBezTo>
                  <a:lnTo>
                    <a:pt x="885" y="6767"/>
                  </a:lnTo>
                  <a:lnTo>
                    <a:pt x="1247" y="6975"/>
                  </a:lnTo>
                  <a:lnTo>
                    <a:pt x="3838" y="2482"/>
                  </a:lnTo>
                  <a:cubicBezTo>
                    <a:pt x="4072" y="2077"/>
                    <a:pt x="4136" y="1611"/>
                    <a:pt x="4016" y="1161"/>
                  </a:cubicBezTo>
                  <a:cubicBezTo>
                    <a:pt x="3895" y="712"/>
                    <a:pt x="3606" y="336"/>
                    <a:pt x="3203" y="103"/>
                  </a:cubicBezTo>
                  <a:lnTo>
                    <a:pt x="3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6353263" y="3474175"/>
              <a:ext cx="10250" cy="10275"/>
            </a:xfrm>
            <a:custGeom>
              <a:rect b="b" l="l" r="r" t="t"/>
              <a:pathLst>
                <a:path extrusionOk="0" h="411" w="410">
                  <a:moveTo>
                    <a:pt x="0" y="1"/>
                  </a:moveTo>
                  <a:lnTo>
                    <a:pt x="0" y="411"/>
                  </a:lnTo>
                  <a:lnTo>
                    <a:pt x="410" y="411"/>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6374438" y="3315375"/>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6332713" y="3315375"/>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6353913" y="3315375"/>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78"/>
          <p:cNvGrpSpPr/>
          <p:nvPr/>
        </p:nvGrpSpPr>
        <p:grpSpPr>
          <a:xfrm>
            <a:off x="6865413" y="3296250"/>
            <a:ext cx="350300" cy="350650"/>
            <a:chOff x="6865413" y="3296250"/>
            <a:chExt cx="350300" cy="350650"/>
          </a:xfrm>
        </p:grpSpPr>
        <p:sp>
          <p:nvSpPr>
            <p:cNvPr id="4362" name="Google Shape;4362;p78"/>
            <p:cNvSpPr/>
            <p:nvPr/>
          </p:nvSpPr>
          <p:spPr>
            <a:xfrm>
              <a:off x="7090838" y="3368825"/>
              <a:ext cx="10700" cy="11300"/>
            </a:xfrm>
            <a:custGeom>
              <a:rect b="b" l="l" r="r" t="t"/>
              <a:pathLst>
                <a:path extrusionOk="0" h="452" w="428">
                  <a:moveTo>
                    <a:pt x="16" y="0"/>
                  </a:moveTo>
                  <a:cubicBezTo>
                    <a:pt x="7" y="75"/>
                    <a:pt x="0" y="147"/>
                    <a:pt x="0" y="224"/>
                  </a:cubicBezTo>
                  <a:cubicBezTo>
                    <a:pt x="0" y="300"/>
                    <a:pt x="7" y="377"/>
                    <a:pt x="16" y="451"/>
                  </a:cubicBezTo>
                  <a:lnTo>
                    <a:pt x="427" y="403"/>
                  </a:lnTo>
                  <a:cubicBezTo>
                    <a:pt x="419" y="342"/>
                    <a:pt x="416" y="283"/>
                    <a:pt x="416" y="224"/>
                  </a:cubicBezTo>
                  <a:cubicBezTo>
                    <a:pt x="416" y="167"/>
                    <a:pt x="421" y="108"/>
                    <a:pt x="427" y="48"/>
                  </a:cubicBezTo>
                  <a:lnTo>
                    <a:pt x="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7106613" y="3401625"/>
              <a:ext cx="14100" cy="14250"/>
            </a:xfrm>
            <a:custGeom>
              <a:rect b="b" l="l" r="r" t="t"/>
              <a:pathLst>
                <a:path extrusionOk="0" h="570" w="564">
                  <a:moveTo>
                    <a:pt x="276" y="0"/>
                  </a:moveTo>
                  <a:lnTo>
                    <a:pt x="0" y="311"/>
                  </a:lnTo>
                  <a:cubicBezTo>
                    <a:pt x="112" y="412"/>
                    <a:pt x="239" y="498"/>
                    <a:pt x="370" y="570"/>
                  </a:cubicBezTo>
                  <a:lnTo>
                    <a:pt x="563" y="202"/>
                  </a:lnTo>
                  <a:cubicBezTo>
                    <a:pt x="462" y="145"/>
                    <a:pt x="366" y="79"/>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7093963" y="3387275"/>
              <a:ext cx="13825" cy="13650"/>
            </a:xfrm>
            <a:custGeom>
              <a:rect b="b" l="l" r="r" t="t"/>
              <a:pathLst>
                <a:path extrusionOk="0" h="546" w="553">
                  <a:moveTo>
                    <a:pt x="388" y="0"/>
                  </a:moveTo>
                  <a:lnTo>
                    <a:pt x="0" y="149"/>
                  </a:lnTo>
                  <a:cubicBezTo>
                    <a:pt x="55" y="290"/>
                    <a:pt x="123" y="423"/>
                    <a:pt x="210" y="546"/>
                  </a:cubicBezTo>
                  <a:lnTo>
                    <a:pt x="552" y="312"/>
                  </a:lnTo>
                  <a:cubicBezTo>
                    <a:pt x="484" y="215"/>
                    <a:pt x="429" y="110"/>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7093838" y="3347950"/>
              <a:ext cx="13875" cy="13725"/>
            </a:xfrm>
            <a:custGeom>
              <a:rect b="b" l="l" r="r" t="t"/>
              <a:pathLst>
                <a:path extrusionOk="0" h="549" w="555">
                  <a:moveTo>
                    <a:pt x="213" y="1"/>
                  </a:moveTo>
                  <a:cubicBezTo>
                    <a:pt x="128" y="123"/>
                    <a:pt x="55" y="257"/>
                    <a:pt x="1" y="399"/>
                  </a:cubicBezTo>
                  <a:lnTo>
                    <a:pt x="391" y="548"/>
                  </a:lnTo>
                  <a:cubicBezTo>
                    <a:pt x="432" y="439"/>
                    <a:pt x="487" y="334"/>
                    <a:pt x="555" y="237"/>
                  </a:cubicBez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7106613" y="3333050"/>
              <a:ext cx="14100" cy="14225"/>
            </a:xfrm>
            <a:custGeom>
              <a:rect b="b" l="l" r="r" t="t"/>
              <a:pathLst>
                <a:path extrusionOk="0" h="569" w="564">
                  <a:moveTo>
                    <a:pt x="370" y="1"/>
                  </a:moveTo>
                  <a:cubicBezTo>
                    <a:pt x="235" y="73"/>
                    <a:pt x="112" y="158"/>
                    <a:pt x="0" y="259"/>
                  </a:cubicBezTo>
                  <a:lnTo>
                    <a:pt x="276" y="568"/>
                  </a:lnTo>
                  <a:cubicBezTo>
                    <a:pt x="364" y="491"/>
                    <a:pt x="460" y="424"/>
                    <a:pt x="563" y="369"/>
                  </a:cubicBezTo>
                  <a:lnTo>
                    <a:pt x="3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7171563" y="3357700"/>
              <a:ext cx="12500" cy="12225"/>
            </a:xfrm>
            <a:custGeom>
              <a:rect b="b" l="l" r="r" t="t"/>
              <a:pathLst>
                <a:path extrusionOk="0" h="489" w="500">
                  <a:moveTo>
                    <a:pt x="390" y="1"/>
                  </a:moveTo>
                  <a:lnTo>
                    <a:pt x="0" y="149"/>
                  </a:lnTo>
                  <a:cubicBezTo>
                    <a:pt x="42" y="259"/>
                    <a:pt x="72" y="373"/>
                    <a:pt x="86" y="489"/>
                  </a:cubicBezTo>
                  <a:lnTo>
                    <a:pt x="500" y="436"/>
                  </a:lnTo>
                  <a:cubicBezTo>
                    <a:pt x="480" y="290"/>
                    <a:pt x="445" y="14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7161763" y="3394950"/>
              <a:ext cx="14425" cy="14375"/>
            </a:xfrm>
            <a:custGeom>
              <a:rect b="b" l="l" r="r" t="t"/>
              <a:pathLst>
                <a:path extrusionOk="0" h="575" w="577">
                  <a:moveTo>
                    <a:pt x="234" y="0"/>
                  </a:moveTo>
                  <a:cubicBezTo>
                    <a:pt x="169" y="97"/>
                    <a:pt x="88" y="186"/>
                    <a:pt x="0" y="263"/>
                  </a:cubicBezTo>
                  <a:lnTo>
                    <a:pt x="278" y="574"/>
                  </a:lnTo>
                  <a:cubicBezTo>
                    <a:pt x="390" y="471"/>
                    <a:pt x="491" y="359"/>
                    <a:pt x="576" y="237"/>
                  </a:cubicBezTo>
                  <a:lnTo>
                    <a:pt x="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7171713" y="3378675"/>
              <a:ext cx="12400" cy="12175"/>
            </a:xfrm>
            <a:custGeom>
              <a:rect b="b" l="l" r="r" t="t"/>
              <a:pathLst>
                <a:path extrusionOk="0" h="487" w="496">
                  <a:moveTo>
                    <a:pt x="82" y="1"/>
                  </a:moveTo>
                  <a:cubicBezTo>
                    <a:pt x="69" y="119"/>
                    <a:pt x="40" y="231"/>
                    <a:pt x="1" y="340"/>
                  </a:cubicBezTo>
                  <a:lnTo>
                    <a:pt x="388" y="487"/>
                  </a:lnTo>
                  <a:cubicBezTo>
                    <a:pt x="441" y="349"/>
                    <a:pt x="478" y="200"/>
                    <a:pt x="496" y="49"/>
                  </a:cubicBezTo>
                  <a:lnTo>
                    <a:pt x="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7161688" y="3339350"/>
              <a:ext cx="14425" cy="14425"/>
            </a:xfrm>
            <a:custGeom>
              <a:rect b="b" l="l" r="r" t="t"/>
              <a:pathLst>
                <a:path extrusionOk="0" h="577" w="577">
                  <a:moveTo>
                    <a:pt x="275" y="1"/>
                  </a:moveTo>
                  <a:lnTo>
                    <a:pt x="1" y="314"/>
                  </a:lnTo>
                  <a:cubicBezTo>
                    <a:pt x="88" y="391"/>
                    <a:pt x="167" y="480"/>
                    <a:pt x="233" y="577"/>
                  </a:cubicBezTo>
                  <a:lnTo>
                    <a:pt x="577" y="338"/>
                  </a:lnTo>
                  <a:cubicBezTo>
                    <a:pt x="487" y="215"/>
                    <a:pt x="386" y="99"/>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7146538" y="3406550"/>
              <a:ext cx="13050" cy="13225"/>
            </a:xfrm>
            <a:custGeom>
              <a:rect b="b" l="l" r="r" t="t"/>
              <a:pathLst>
                <a:path extrusionOk="0" h="529" w="522">
                  <a:moveTo>
                    <a:pt x="324" y="1"/>
                  </a:moveTo>
                  <a:cubicBezTo>
                    <a:pt x="221" y="55"/>
                    <a:pt x="112" y="99"/>
                    <a:pt x="0" y="125"/>
                  </a:cubicBezTo>
                  <a:lnTo>
                    <a:pt x="101" y="528"/>
                  </a:lnTo>
                  <a:cubicBezTo>
                    <a:pt x="245" y="491"/>
                    <a:pt x="388" y="436"/>
                    <a:pt x="521" y="366"/>
                  </a:cubicBezTo>
                  <a:lnTo>
                    <a:pt x="3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7126638" y="3409575"/>
              <a:ext cx="11250" cy="11350"/>
            </a:xfrm>
            <a:custGeom>
              <a:rect b="b" l="l" r="r" t="t"/>
              <a:pathLst>
                <a:path extrusionOk="0" h="454" w="450">
                  <a:moveTo>
                    <a:pt x="99" y="0"/>
                  </a:moveTo>
                  <a:lnTo>
                    <a:pt x="1" y="399"/>
                  </a:lnTo>
                  <a:cubicBezTo>
                    <a:pt x="145" y="434"/>
                    <a:pt x="294" y="453"/>
                    <a:pt x="441" y="453"/>
                  </a:cubicBezTo>
                  <a:lnTo>
                    <a:pt x="450" y="453"/>
                  </a:lnTo>
                  <a:lnTo>
                    <a:pt x="450" y="39"/>
                  </a:lnTo>
                  <a:lnTo>
                    <a:pt x="446" y="39"/>
                  </a:lnTo>
                  <a:cubicBezTo>
                    <a:pt x="329" y="39"/>
                    <a:pt x="211" y="26"/>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7126088" y="3327700"/>
              <a:ext cx="11275" cy="11400"/>
            </a:xfrm>
            <a:custGeom>
              <a:rect b="b" l="l" r="r" t="t"/>
              <a:pathLst>
                <a:path extrusionOk="0" h="456" w="451">
                  <a:moveTo>
                    <a:pt x="448" y="0"/>
                  </a:moveTo>
                  <a:cubicBezTo>
                    <a:pt x="297" y="0"/>
                    <a:pt x="146" y="18"/>
                    <a:pt x="1" y="55"/>
                  </a:cubicBezTo>
                  <a:lnTo>
                    <a:pt x="102" y="456"/>
                  </a:lnTo>
                  <a:cubicBezTo>
                    <a:pt x="216" y="429"/>
                    <a:pt x="332" y="412"/>
                    <a:pt x="450" y="412"/>
                  </a:cubicBezTo>
                  <a:lnTo>
                    <a:pt x="4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7146313" y="3328950"/>
              <a:ext cx="13000" cy="13175"/>
            </a:xfrm>
            <a:custGeom>
              <a:rect b="b" l="l" r="r" t="t"/>
              <a:pathLst>
                <a:path extrusionOk="0" h="527" w="520">
                  <a:moveTo>
                    <a:pt x="99" y="0"/>
                  </a:moveTo>
                  <a:lnTo>
                    <a:pt x="0" y="404"/>
                  </a:lnTo>
                  <a:cubicBezTo>
                    <a:pt x="112" y="432"/>
                    <a:pt x="224" y="471"/>
                    <a:pt x="329" y="526"/>
                  </a:cubicBezTo>
                  <a:lnTo>
                    <a:pt x="519" y="160"/>
                  </a:lnTo>
                  <a:cubicBezTo>
                    <a:pt x="386" y="92"/>
                    <a:pt x="243" y="38"/>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6865413" y="3296250"/>
              <a:ext cx="350300" cy="278500"/>
            </a:xfrm>
            <a:custGeom>
              <a:rect b="b" l="l" r="r" t="t"/>
              <a:pathLst>
                <a:path extrusionOk="0" h="11140" w="14012">
                  <a:moveTo>
                    <a:pt x="415" y="1696"/>
                  </a:moveTo>
                  <a:lnTo>
                    <a:pt x="2084" y="1917"/>
                  </a:lnTo>
                  <a:lnTo>
                    <a:pt x="2084" y="4336"/>
                  </a:lnTo>
                  <a:lnTo>
                    <a:pt x="415" y="4557"/>
                  </a:lnTo>
                  <a:lnTo>
                    <a:pt x="415" y="1696"/>
                  </a:lnTo>
                  <a:close/>
                  <a:moveTo>
                    <a:pt x="10877" y="410"/>
                  </a:moveTo>
                  <a:cubicBezTo>
                    <a:pt x="11600" y="410"/>
                    <a:pt x="12279" y="699"/>
                    <a:pt x="12792" y="1216"/>
                  </a:cubicBezTo>
                  <a:cubicBezTo>
                    <a:pt x="13304" y="1733"/>
                    <a:pt x="13582" y="2419"/>
                    <a:pt x="13574" y="3142"/>
                  </a:cubicBezTo>
                  <a:cubicBezTo>
                    <a:pt x="13563" y="4614"/>
                    <a:pt x="12354" y="5815"/>
                    <a:pt x="10877" y="5815"/>
                  </a:cubicBezTo>
                  <a:cubicBezTo>
                    <a:pt x="10406" y="5815"/>
                    <a:pt x="9946" y="5690"/>
                    <a:pt x="9541" y="5460"/>
                  </a:cubicBezTo>
                  <a:cubicBezTo>
                    <a:pt x="8897" y="5094"/>
                    <a:pt x="8200" y="4868"/>
                    <a:pt x="7466" y="4798"/>
                  </a:cubicBezTo>
                  <a:lnTo>
                    <a:pt x="2496" y="4310"/>
                  </a:lnTo>
                  <a:lnTo>
                    <a:pt x="2496" y="1917"/>
                  </a:lnTo>
                  <a:lnTo>
                    <a:pt x="7528" y="1422"/>
                  </a:lnTo>
                  <a:cubicBezTo>
                    <a:pt x="8222" y="1352"/>
                    <a:pt x="8897" y="1133"/>
                    <a:pt x="9536" y="767"/>
                  </a:cubicBezTo>
                  <a:cubicBezTo>
                    <a:pt x="9939" y="535"/>
                    <a:pt x="10406" y="410"/>
                    <a:pt x="10875" y="410"/>
                  </a:cubicBezTo>
                  <a:close/>
                  <a:moveTo>
                    <a:pt x="9376" y="5858"/>
                  </a:moveTo>
                  <a:cubicBezTo>
                    <a:pt x="9837" y="6115"/>
                    <a:pt x="10360" y="6248"/>
                    <a:pt x="10890" y="6248"/>
                  </a:cubicBezTo>
                  <a:cubicBezTo>
                    <a:pt x="10962" y="6248"/>
                    <a:pt x="11030" y="6246"/>
                    <a:pt x="11103" y="6242"/>
                  </a:cubicBezTo>
                  <a:lnTo>
                    <a:pt x="11103" y="6242"/>
                  </a:lnTo>
                  <a:lnTo>
                    <a:pt x="10491" y="10454"/>
                  </a:lnTo>
                  <a:cubicBezTo>
                    <a:pt x="10461" y="10619"/>
                    <a:pt x="10316" y="10737"/>
                    <a:pt x="10152" y="10737"/>
                  </a:cubicBezTo>
                  <a:lnTo>
                    <a:pt x="9068" y="10737"/>
                  </a:lnTo>
                  <a:cubicBezTo>
                    <a:pt x="8995" y="10737"/>
                    <a:pt x="8925" y="10717"/>
                    <a:pt x="8864" y="10678"/>
                  </a:cubicBezTo>
                  <a:cubicBezTo>
                    <a:pt x="8750" y="10597"/>
                    <a:pt x="8695" y="10461"/>
                    <a:pt x="8719" y="10329"/>
                  </a:cubicBezTo>
                  <a:lnTo>
                    <a:pt x="9376" y="5858"/>
                  </a:lnTo>
                  <a:close/>
                  <a:moveTo>
                    <a:pt x="10884" y="1"/>
                  </a:moveTo>
                  <a:cubicBezTo>
                    <a:pt x="10340" y="1"/>
                    <a:pt x="9804" y="143"/>
                    <a:pt x="9335" y="410"/>
                  </a:cubicBezTo>
                  <a:cubicBezTo>
                    <a:pt x="8748" y="748"/>
                    <a:pt x="8126" y="951"/>
                    <a:pt x="7493" y="1013"/>
                  </a:cubicBezTo>
                  <a:lnTo>
                    <a:pt x="2292" y="1523"/>
                  </a:lnTo>
                  <a:lnTo>
                    <a:pt x="1" y="1216"/>
                  </a:lnTo>
                  <a:lnTo>
                    <a:pt x="1" y="5017"/>
                  </a:lnTo>
                  <a:lnTo>
                    <a:pt x="2292" y="4710"/>
                  </a:lnTo>
                  <a:lnTo>
                    <a:pt x="7429" y="5214"/>
                  </a:lnTo>
                  <a:cubicBezTo>
                    <a:pt x="7970" y="5267"/>
                    <a:pt x="8489" y="5409"/>
                    <a:pt x="8980" y="5639"/>
                  </a:cubicBezTo>
                  <a:lnTo>
                    <a:pt x="8303" y="10244"/>
                  </a:lnTo>
                  <a:cubicBezTo>
                    <a:pt x="8266" y="10465"/>
                    <a:pt x="8325" y="10693"/>
                    <a:pt x="8467" y="10866"/>
                  </a:cubicBezTo>
                  <a:cubicBezTo>
                    <a:pt x="8612" y="11041"/>
                    <a:pt x="8827" y="11140"/>
                    <a:pt x="9054" y="11140"/>
                  </a:cubicBezTo>
                  <a:lnTo>
                    <a:pt x="10143" y="11140"/>
                  </a:lnTo>
                  <a:cubicBezTo>
                    <a:pt x="10513" y="11140"/>
                    <a:pt x="10829" y="10877"/>
                    <a:pt x="10895" y="10516"/>
                  </a:cubicBezTo>
                  <a:lnTo>
                    <a:pt x="11521" y="6169"/>
                  </a:lnTo>
                  <a:cubicBezTo>
                    <a:pt x="12104" y="6049"/>
                    <a:pt x="12643" y="5762"/>
                    <a:pt x="13076" y="5333"/>
                  </a:cubicBezTo>
                  <a:cubicBezTo>
                    <a:pt x="13664" y="4748"/>
                    <a:pt x="13990" y="3974"/>
                    <a:pt x="13999" y="3146"/>
                  </a:cubicBezTo>
                  <a:cubicBezTo>
                    <a:pt x="14012" y="2316"/>
                    <a:pt x="13690" y="1527"/>
                    <a:pt x="13098" y="929"/>
                  </a:cubicBezTo>
                  <a:cubicBezTo>
                    <a:pt x="12507" y="331"/>
                    <a:pt x="11720" y="1"/>
                    <a:pt x="10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7087263" y="3585150"/>
              <a:ext cx="31525" cy="10250"/>
            </a:xfrm>
            <a:custGeom>
              <a:rect b="b" l="l" r="r" t="t"/>
              <a:pathLst>
                <a:path extrusionOk="0" h="410" w="1261">
                  <a:moveTo>
                    <a:pt x="1" y="0"/>
                  </a:moveTo>
                  <a:lnTo>
                    <a:pt x="1" y="410"/>
                  </a:lnTo>
                  <a:lnTo>
                    <a:pt x="1260" y="410"/>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7060988" y="3449700"/>
              <a:ext cx="15075" cy="28300"/>
            </a:xfrm>
            <a:custGeom>
              <a:rect b="b" l="l" r="r" t="t"/>
              <a:pathLst>
                <a:path extrusionOk="0" h="1132" w="603">
                  <a:moveTo>
                    <a:pt x="193" y="1"/>
                  </a:moveTo>
                  <a:lnTo>
                    <a:pt x="0" y="1057"/>
                  </a:lnTo>
                  <a:lnTo>
                    <a:pt x="410" y="1131"/>
                  </a:lnTo>
                  <a:lnTo>
                    <a:pt x="603" y="7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6936663" y="3479000"/>
              <a:ext cx="171875" cy="167900"/>
            </a:xfrm>
            <a:custGeom>
              <a:rect b="b" l="l" r="r" t="t"/>
              <a:pathLst>
                <a:path extrusionOk="0" h="6716" w="6875">
                  <a:moveTo>
                    <a:pt x="2027" y="1"/>
                  </a:moveTo>
                  <a:cubicBezTo>
                    <a:pt x="911" y="1"/>
                    <a:pt x="1" y="911"/>
                    <a:pt x="1" y="2025"/>
                  </a:cubicBezTo>
                  <a:lnTo>
                    <a:pt x="1" y="5834"/>
                  </a:lnTo>
                  <a:lnTo>
                    <a:pt x="439" y="5834"/>
                  </a:lnTo>
                  <a:lnTo>
                    <a:pt x="439" y="2045"/>
                  </a:lnTo>
                  <a:cubicBezTo>
                    <a:pt x="439" y="1166"/>
                    <a:pt x="1138" y="428"/>
                    <a:pt x="2016" y="417"/>
                  </a:cubicBezTo>
                  <a:cubicBezTo>
                    <a:pt x="2024" y="417"/>
                    <a:pt x="2032" y="417"/>
                    <a:pt x="2040" y="417"/>
                  </a:cubicBezTo>
                  <a:cubicBezTo>
                    <a:pt x="2925" y="417"/>
                    <a:pt x="3644" y="1137"/>
                    <a:pt x="3644" y="2025"/>
                  </a:cubicBezTo>
                  <a:lnTo>
                    <a:pt x="3644" y="5079"/>
                  </a:lnTo>
                  <a:cubicBezTo>
                    <a:pt x="3644" y="5924"/>
                    <a:pt x="4283" y="6645"/>
                    <a:pt x="5127" y="6711"/>
                  </a:cubicBezTo>
                  <a:cubicBezTo>
                    <a:pt x="5171" y="6714"/>
                    <a:pt x="5216" y="6716"/>
                    <a:pt x="5260" y="6716"/>
                  </a:cubicBezTo>
                  <a:cubicBezTo>
                    <a:pt x="6151" y="6716"/>
                    <a:pt x="6875" y="5990"/>
                    <a:pt x="6875" y="5100"/>
                  </a:cubicBezTo>
                  <a:lnTo>
                    <a:pt x="6875" y="5063"/>
                  </a:lnTo>
                  <a:lnTo>
                    <a:pt x="6463" y="5063"/>
                  </a:lnTo>
                  <a:lnTo>
                    <a:pt x="6463" y="5068"/>
                  </a:lnTo>
                  <a:lnTo>
                    <a:pt x="6463" y="5083"/>
                  </a:lnTo>
                  <a:cubicBezTo>
                    <a:pt x="6463" y="5646"/>
                    <a:pt x="6014" y="6196"/>
                    <a:pt x="5457" y="6283"/>
                  </a:cubicBezTo>
                  <a:cubicBezTo>
                    <a:pt x="5390" y="6294"/>
                    <a:pt x="5324" y="6299"/>
                    <a:pt x="5259" y="6299"/>
                  </a:cubicBezTo>
                  <a:cubicBezTo>
                    <a:pt x="4595" y="6299"/>
                    <a:pt x="4053" y="5761"/>
                    <a:pt x="4053" y="5100"/>
                  </a:cubicBezTo>
                  <a:lnTo>
                    <a:pt x="4053" y="2047"/>
                  </a:lnTo>
                  <a:cubicBezTo>
                    <a:pt x="4053" y="995"/>
                    <a:pt x="3262" y="104"/>
                    <a:pt x="2215" y="9"/>
                  </a:cubicBezTo>
                  <a:cubicBezTo>
                    <a:pt x="2152" y="4"/>
                    <a:pt x="2089"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6937388" y="3635800"/>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78"/>
          <p:cNvGrpSpPr/>
          <p:nvPr/>
        </p:nvGrpSpPr>
        <p:grpSpPr>
          <a:xfrm>
            <a:off x="7601188" y="3294950"/>
            <a:ext cx="249925" cy="350575"/>
            <a:chOff x="7601188" y="3294950"/>
            <a:chExt cx="249925" cy="350575"/>
          </a:xfrm>
        </p:grpSpPr>
        <p:sp>
          <p:nvSpPr>
            <p:cNvPr id="4381" name="Google Shape;4381;p78"/>
            <p:cNvSpPr/>
            <p:nvPr/>
          </p:nvSpPr>
          <p:spPr>
            <a:xfrm>
              <a:off x="7621738" y="3294950"/>
              <a:ext cx="229375" cy="350575"/>
            </a:xfrm>
            <a:custGeom>
              <a:rect b="b" l="l" r="r" t="t"/>
              <a:pathLst>
                <a:path extrusionOk="0" h="14023" w="9175">
                  <a:moveTo>
                    <a:pt x="5783" y="440"/>
                  </a:moveTo>
                  <a:cubicBezTo>
                    <a:pt x="6230" y="784"/>
                    <a:pt x="6732" y="1021"/>
                    <a:pt x="7262" y="1155"/>
                  </a:cubicBezTo>
                  <a:cubicBezTo>
                    <a:pt x="6561" y="1601"/>
                    <a:pt x="6107" y="2482"/>
                    <a:pt x="6107" y="3288"/>
                  </a:cubicBezTo>
                  <a:lnTo>
                    <a:pt x="6107" y="4193"/>
                  </a:lnTo>
                  <a:lnTo>
                    <a:pt x="4600" y="4193"/>
                  </a:lnTo>
                  <a:lnTo>
                    <a:pt x="4600" y="3161"/>
                  </a:lnTo>
                  <a:lnTo>
                    <a:pt x="438" y="1080"/>
                  </a:lnTo>
                  <a:lnTo>
                    <a:pt x="438" y="440"/>
                  </a:lnTo>
                  <a:close/>
                  <a:moveTo>
                    <a:pt x="6517" y="4576"/>
                  </a:moveTo>
                  <a:lnTo>
                    <a:pt x="6517" y="5836"/>
                  </a:lnTo>
                  <a:lnTo>
                    <a:pt x="4162" y="5836"/>
                  </a:lnTo>
                  <a:lnTo>
                    <a:pt x="4162" y="4576"/>
                  </a:lnTo>
                  <a:close/>
                  <a:moveTo>
                    <a:pt x="6723" y="6274"/>
                  </a:moveTo>
                  <a:cubicBezTo>
                    <a:pt x="7834" y="6274"/>
                    <a:pt x="8736" y="7174"/>
                    <a:pt x="8736" y="8287"/>
                  </a:cubicBezTo>
                  <a:lnTo>
                    <a:pt x="8736" y="9177"/>
                  </a:lnTo>
                  <a:lnTo>
                    <a:pt x="1945" y="9177"/>
                  </a:lnTo>
                  <a:lnTo>
                    <a:pt x="1945" y="8287"/>
                  </a:lnTo>
                  <a:cubicBezTo>
                    <a:pt x="1945" y="7174"/>
                    <a:pt x="2846" y="6274"/>
                    <a:pt x="3956" y="6274"/>
                  </a:cubicBezTo>
                  <a:close/>
                  <a:moveTo>
                    <a:pt x="8736" y="9586"/>
                  </a:moveTo>
                  <a:lnTo>
                    <a:pt x="8736" y="13613"/>
                  </a:lnTo>
                  <a:lnTo>
                    <a:pt x="1945" y="13613"/>
                  </a:lnTo>
                  <a:lnTo>
                    <a:pt x="1945" y="9586"/>
                  </a:lnTo>
                  <a:close/>
                  <a:moveTo>
                    <a:pt x="0" y="0"/>
                  </a:moveTo>
                  <a:lnTo>
                    <a:pt x="0" y="1310"/>
                  </a:lnTo>
                  <a:lnTo>
                    <a:pt x="4162" y="3391"/>
                  </a:lnTo>
                  <a:lnTo>
                    <a:pt x="4162" y="4162"/>
                  </a:lnTo>
                  <a:lnTo>
                    <a:pt x="3753" y="4162"/>
                  </a:lnTo>
                  <a:lnTo>
                    <a:pt x="3753" y="5838"/>
                  </a:lnTo>
                  <a:cubicBezTo>
                    <a:pt x="2510" y="5945"/>
                    <a:pt x="1533" y="6988"/>
                    <a:pt x="1533" y="8259"/>
                  </a:cubicBezTo>
                  <a:lnTo>
                    <a:pt x="1533" y="9163"/>
                  </a:lnTo>
                  <a:lnTo>
                    <a:pt x="1533" y="14022"/>
                  </a:lnTo>
                  <a:lnTo>
                    <a:pt x="9174" y="14022"/>
                  </a:lnTo>
                  <a:lnTo>
                    <a:pt x="9174" y="9163"/>
                  </a:lnTo>
                  <a:lnTo>
                    <a:pt x="9174" y="8259"/>
                  </a:lnTo>
                  <a:cubicBezTo>
                    <a:pt x="9174" y="6990"/>
                    <a:pt x="8195" y="5945"/>
                    <a:pt x="6955" y="5838"/>
                  </a:cubicBezTo>
                  <a:lnTo>
                    <a:pt x="6955" y="4162"/>
                  </a:lnTo>
                  <a:lnTo>
                    <a:pt x="6546" y="4162"/>
                  </a:lnTo>
                  <a:lnTo>
                    <a:pt x="6546" y="3262"/>
                  </a:lnTo>
                  <a:cubicBezTo>
                    <a:pt x="6546" y="2331"/>
                    <a:pt x="7297" y="1249"/>
                    <a:pt x="8270" y="1249"/>
                  </a:cubicBezTo>
                  <a:lnTo>
                    <a:pt x="8270" y="832"/>
                  </a:lnTo>
                  <a:cubicBezTo>
                    <a:pt x="7439" y="832"/>
                    <a:pt x="6657" y="561"/>
                    <a:pt x="6009" y="44"/>
                  </a:cubicBezTo>
                  <a:lnTo>
                    <a:pt x="59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7601188" y="3295700"/>
              <a:ext cx="10325" cy="32175"/>
            </a:xfrm>
            <a:custGeom>
              <a:rect b="b" l="l" r="r" t="t"/>
              <a:pathLst>
                <a:path extrusionOk="0" h="1287" w="413">
                  <a:moveTo>
                    <a:pt x="1" y="1"/>
                  </a:moveTo>
                  <a:lnTo>
                    <a:pt x="1" y="1287"/>
                  </a:lnTo>
                  <a:lnTo>
                    <a:pt x="412" y="1287"/>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7608863" y="3345925"/>
              <a:ext cx="67875" cy="110600"/>
            </a:xfrm>
            <a:custGeom>
              <a:rect b="b" l="l" r="r" t="t"/>
              <a:pathLst>
                <a:path extrusionOk="0" h="4424" w="2715">
                  <a:moveTo>
                    <a:pt x="1087" y="1"/>
                  </a:moveTo>
                  <a:lnTo>
                    <a:pt x="0" y="4323"/>
                  </a:lnTo>
                  <a:lnTo>
                    <a:pt x="405" y="4423"/>
                  </a:lnTo>
                  <a:lnTo>
                    <a:pt x="1076" y="1751"/>
                  </a:lnTo>
                  <a:lnTo>
                    <a:pt x="2714" y="903"/>
                  </a:lnTo>
                  <a:lnTo>
                    <a:pt x="2522" y="533"/>
                  </a:lnTo>
                  <a:lnTo>
                    <a:pt x="1214" y="1212"/>
                  </a:lnTo>
                  <a:lnTo>
                    <a:pt x="1490" y="103"/>
                  </a:lnTo>
                  <a:lnTo>
                    <a:pt x="1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7688163" y="3614725"/>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7688163" y="3573650"/>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7688163" y="3594175"/>
              <a:ext cx="10250" cy="10275"/>
            </a:xfrm>
            <a:custGeom>
              <a:rect b="b" l="l" r="r" t="t"/>
              <a:pathLst>
                <a:path extrusionOk="0" h="411" w="410">
                  <a:moveTo>
                    <a:pt x="0" y="1"/>
                  </a:moveTo>
                  <a:lnTo>
                    <a:pt x="0" y="410"/>
                  </a:lnTo>
                  <a:lnTo>
                    <a:pt x="410" y="410"/>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7777813" y="3545550"/>
              <a:ext cx="10325" cy="10325"/>
            </a:xfrm>
            <a:custGeom>
              <a:rect b="b" l="l" r="r" t="t"/>
              <a:pathLst>
                <a:path extrusionOk="0" h="413" w="413">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7777813" y="356607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7777813" y="3587325"/>
              <a:ext cx="10325" cy="10275"/>
            </a:xfrm>
            <a:custGeom>
              <a:rect b="b" l="l" r="r" t="t"/>
              <a:pathLst>
                <a:path extrusionOk="0" h="411" w="413">
                  <a:moveTo>
                    <a:pt x="0" y="1"/>
                  </a:moveTo>
                  <a:lnTo>
                    <a:pt x="0"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7736738" y="3607875"/>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7736738" y="3566075"/>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7736738" y="3587325"/>
              <a:ext cx="10325" cy="10275"/>
            </a:xfrm>
            <a:custGeom>
              <a:rect b="b" l="l" r="r" t="t"/>
              <a:pathLst>
                <a:path extrusionOk="0" h="411" w="413">
                  <a:moveTo>
                    <a:pt x="0" y="1"/>
                  </a:moveTo>
                  <a:lnTo>
                    <a:pt x="0"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7812738" y="3587325"/>
              <a:ext cx="10275" cy="10275"/>
            </a:xfrm>
            <a:custGeom>
              <a:rect b="b" l="l" r="r" t="t"/>
              <a:pathLst>
                <a:path extrusionOk="0" h="411" w="411">
                  <a:moveTo>
                    <a:pt x="1" y="1"/>
                  </a:moveTo>
                  <a:lnTo>
                    <a:pt x="1" y="410"/>
                  </a:lnTo>
                  <a:lnTo>
                    <a:pt x="411" y="410"/>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7812738" y="3607875"/>
              <a:ext cx="10275" cy="10250"/>
            </a:xfrm>
            <a:custGeom>
              <a:rect b="b" l="l" r="r" t="t"/>
              <a:pathLst>
                <a:path extrusionOk="0" h="410" w="411">
                  <a:moveTo>
                    <a:pt x="1" y="0"/>
                  </a:moveTo>
                  <a:lnTo>
                    <a:pt x="1" y="410"/>
                  </a:lnTo>
                  <a:lnTo>
                    <a:pt x="411" y="410"/>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7812738" y="3566075"/>
              <a:ext cx="10275" cy="10325"/>
            </a:xfrm>
            <a:custGeom>
              <a:rect b="b" l="l" r="r" t="t"/>
              <a:pathLst>
                <a:path extrusionOk="0" h="413" w="411">
                  <a:moveTo>
                    <a:pt x="1" y="1"/>
                  </a:moveTo>
                  <a:lnTo>
                    <a:pt x="1" y="413"/>
                  </a:lnTo>
                  <a:lnTo>
                    <a:pt x="411" y="413"/>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78"/>
          <p:cNvGrpSpPr/>
          <p:nvPr/>
        </p:nvGrpSpPr>
        <p:grpSpPr>
          <a:xfrm>
            <a:off x="1284613" y="4052125"/>
            <a:ext cx="265525" cy="349525"/>
            <a:chOff x="1284613" y="4052125"/>
            <a:chExt cx="265525" cy="349525"/>
          </a:xfrm>
        </p:grpSpPr>
        <p:sp>
          <p:nvSpPr>
            <p:cNvPr id="4397" name="Google Shape;4397;p78"/>
            <p:cNvSpPr/>
            <p:nvPr/>
          </p:nvSpPr>
          <p:spPr>
            <a:xfrm>
              <a:off x="1284613" y="4214950"/>
              <a:ext cx="191975" cy="186700"/>
            </a:xfrm>
            <a:custGeom>
              <a:rect b="b" l="l" r="r" t="t"/>
              <a:pathLst>
                <a:path extrusionOk="0" h="7468" w="7679">
                  <a:moveTo>
                    <a:pt x="2618" y="622"/>
                  </a:moveTo>
                  <a:cubicBezTo>
                    <a:pt x="2844" y="749"/>
                    <a:pt x="3144" y="975"/>
                    <a:pt x="3269" y="1308"/>
                  </a:cubicBezTo>
                  <a:cubicBezTo>
                    <a:pt x="3328" y="1477"/>
                    <a:pt x="3490" y="1588"/>
                    <a:pt x="3665" y="1588"/>
                  </a:cubicBezTo>
                  <a:cubicBezTo>
                    <a:pt x="3882" y="1588"/>
                    <a:pt x="4075" y="1729"/>
                    <a:pt x="4134" y="1926"/>
                  </a:cubicBezTo>
                  <a:cubicBezTo>
                    <a:pt x="4156" y="1998"/>
                    <a:pt x="4158" y="2072"/>
                    <a:pt x="4145" y="2149"/>
                  </a:cubicBezTo>
                  <a:lnTo>
                    <a:pt x="4104" y="2375"/>
                  </a:lnTo>
                  <a:lnTo>
                    <a:pt x="4327" y="2397"/>
                  </a:lnTo>
                  <a:cubicBezTo>
                    <a:pt x="4951" y="2458"/>
                    <a:pt x="5343" y="2642"/>
                    <a:pt x="5584" y="2992"/>
                  </a:cubicBezTo>
                  <a:lnTo>
                    <a:pt x="5580" y="2992"/>
                  </a:lnTo>
                  <a:cubicBezTo>
                    <a:pt x="5573" y="2992"/>
                    <a:pt x="5571" y="2995"/>
                    <a:pt x="5565" y="2995"/>
                  </a:cubicBezTo>
                  <a:cubicBezTo>
                    <a:pt x="5536" y="3003"/>
                    <a:pt x="5506" y="3010"/>
                    <a:pt x="5475" y="3021"/>
                  </a:cubicBezTo>
                  <a:lnTo>
                    <a:pt x="5462" y="3023"/>
                  </a:lnTo>
                  <a:lnTo>
                    <a:pt x="2066" y="4546"/>
                  </a:lnTo>
                  <a:lnTo>
                    <a:pt x="2060" y="4546"/>
                  </a:lnTo>
                  <a:cubicBezTo>
                    <a:pt x="2033" y="4537"/>
                    <a:pt x="2005" y="4528"/>
                    <a:pt x="1981" y="4522"/>
                  </a:cubicBezTo>
                  <a:cubicBezTo>
                    <a:pt x="1979" y="4522"/>
                    <a:pt x="1972" y="4517"/>
                    <a:pt x="1970" y="4517"/>
                  </a:cubicBezTo>
                  <a:cubicBezTo>
                    <a:pt x="1845" y="4484"/>
                    <a:pt x="1716" y="4469"/>
                    <a:pt x="1587" y="4469"/>
                  </a:cubicBezTo>
                  <a:cubicBezTo>
                    <a:pt x="1501" y="4469"/>
                    <a:pt x="1413" y="4478"/>
                    <a:pt x="1330" y="4491"/>
                  </a:cubicBezTo>
                  <a:cubicBezTo>
                    <a:pt x="1335" y="4489"/>
                    <a:pt x="1335" y="4408"/>
                    <a:pt x="1335" y="4408"/>
                  </a:cubicBezTo>
                  <a:cubicBezTo>
                    <a:pt x="1335" y="3825"/>
                    <a:pt x="1556" y="3317"/>
                    <a:pt x="1961" y="2949"/>
                  </a:cubicBezTo>
                  <a:lnTo>
                    <a:pt x="3690" y="2949"/>
                  </a:lnTo>
                  <a:lnTo>
                    <a:pt x="3690" y="2539"/>
                  </a:lnTo>
                  <a:lnTo>
                    <a:pt x="2288" y="2539"/>
                  </a:lnTo>
                  <a:lnTo>
                    <a:pt x="2169" y="2458"/>
                  </a:lnTo>
                  <a:cubicBezTo>
                    <a:pt x="2047" y="2377"/>
                    <a:pt x="1970" y="2239"/>
                    <a:pt x="1966" y="2092"/>
                  </a:cubicBezTo>
                  <a:cubicBezTo>
                    <a:pt x="1955" y="1823"/>
                    <a:pt x="2178" y="1608"/>
                    <a:pt x="2443" y="1608"/>
                  </a:cubicBezTo>
                  <a:lnTo>
                    <a:pt x="2866" y="1608"/>
                  </a:lnTo>
                  <a:lnTo>
                    <a:pt x="2866" y="1170"/>
                  </a:lnTo>
                  <a:lnTo>
                    <a:pt x="2618" y="1170"/>
                  </a:lnTo>
                  <a:lnTo>
                    <a:pt x="2618" y="622"/>
                  </a:lnTo>
                  <a:close/>
                  <a:moveTo>
                    <a:pt x="5967" y="3366"/>
                  </a:moveTo>
                  <a:cubicBezTo>
                    <a:pt x="6249" y="3366"/>
                    <a:pt x="6524" y="3458"/>
                    <a:pt x="6756" y="3630"/>
                  </a:cubicBezTo>
                  <a:cubicBezTo>
                    <a:pt x="7094" y="3882"/>
                    <a:pt x="7284" y="4270"/>
                    <a:pt x="7284" y="4688"/>
                  </a:cubicBezTo>
                  <a:cubicBezTo>
                    <a:pt x="7284" y="4918"/>
                    <a:pt x="7225" y="5141"/>
                    <a:pt x="7116" y="5336"/>
                  </a:cubicBezTo>
                  <a:lnTo>
                    <a:pt x="7094" y="5371"/>
                  </a:lnTo>
                  <a:cubicBezTo>
                    <a:pt x="7048" y="5448"/>
                    <a:pt x="6993" y="5520"/>
                    <a:pt x="6932" y="5584"/>
                  </a:cubicBezTo>
                  <a:cubicBezTo>
                    <a:pt x="6921" y="5593"/>
                    <a:pt x="6910" y="5608"/>
                    <a:pt x="6897" y="5619"/>
                  </a:cubicBezTo>
                  <a:lnTo>
                    <a:pt x="6888" y="5628"/>
                  </a:lnTo>
                  <a:cubicBezTo>
                    <a:pt x="6831" y="5683"/>
                    <a:pt x="6767" y="5733"/>
                    <a:pt x="6702" y="5781"/>
                  </a:cubicBezTo>
                  <a:cubicBezTo>
                    <a:pt x="6612" y="5840"/>
                    <a:pt x="6518" y="5891"/>
                    <a:pt x="6423" y="5926"/>
                  </a:cubicBezTo>
                  <a:cubicBezTo>
                    <a:pt x="6412" y="5930"/>
                    <a:pt x="6401" y="5934"/>
                    <a:pt x="6391" y="5937"/>
                  </a:cubicBezTo>
                  <a:cubicBezTo>
                    <a:pt x="6384" y="5939"/>
                    <a:pt x="6375" y="5941"/>
                    <a:pt x="6371" y="5941"/>
                  </a:cubicBezTo>
                  <a:cubicBezTo>
                    <a:pt x="6240" y="5983"/>
                    <a:pt x="6102" y="6005"/>
                    <a:pt x="5962" y="6005"/>
                  </a:cubicBezTo>
                  <a:cubicBezTo>
                    <a:pt x="5857" y="6005"/>
                    <a:pt x="5750" y="5993"/>
                    <a:pt x="5646" y="5967"/>
                  </a:cubicBezTo>
                  <a:lnTo>
                    <a:pt x="5641" y="5967"/>
                  </a:lnTo>
                  <a:cubicBezTo>
                    <a:pt x="5628" y="5963"/>
                    <a:pt x="5617" y="5959"/>
                    <a:pt x="5604" y="5956"/>
                  </a:cubicBezTo>
                  <a:cubicBezTo>
                    <a:pt x="5591" y="5952"/>
                    <a:pt x="5580" y="5948"/>
                    <a:pt x="5565" y="5945"/>
                  </a:cubicBezTo>
                  <a:cubicBezTo>
                    <a:pt x="5558" y="5941"/>
                    <a:pt x="5547" y="5939"/>
                    <a:pt x="5538" y="5937"/>
                  </a:cubicBezTo>
                  <a:cubicBezTo>
                    <a:pt x="5516" y="5928"/>
                    <a:pt x="5492" y="5919"/>
                    <a:pt x="5470" y="5913"/>
                  </a:cubicBezTo>
                  <a:lnTo>
                    <a:pt x="2601" y="4758"/>
                  </a:lnTo>
                  <a:lnTo>
                    <a:pt x="5606" y="3417"/>
                  </a:lnTo>
                  <a:cubicBezTo>
                    <a:pt x="5630" y="3409"/>
                    <a:pt x="5659" y="3404"/>
                    <a:pt x="5683" y="3398"/>
                  </a:cubicBezTo>
                  <a:lnTo>
                    <a:pt x="5685" y="3398"/>
                  </a:lnTo>
                  <a:cubicBezTo>
                    <a:pt x="5762" y="3382"/>
                    <a:pt x="5839" y="3371"/>
                    <a:pt x="5920" y="3367"/>
                  </a:cubicBezTo>
                  <a:cubicBezTo>
                    <a:pt x="5935" y="3367"/>
                    <a:pt x="5951" y="3366"/>
                    <a:pt x="5967" y="3366"/>
                  </a:cubicBezTo>
                  <a:close/>
                  <a:moveTo>
                    <a:pt x="1582" y="4871"/>
                  </a:moveTo>
                  <a:cubicBezTo>
                    <a:pt x="1703" y="4871"/>
                    <a:pt x="1824" y="4892"/>
                    <a:pt x="1939" y="4933"/>
                  </a:cubicBezTo>
                  <a:cubicBezTo>
                    <a:pt x="1957" y="4940"/>
                    <a:pt x="1972" y="4944"/>
                    <a:pt x="1990" y="4953"/>
                  </a:cubicBezTo>
                  <a:lnTo>
                    <a:pt x="2071" y="4986"/>
                  </a:lnTo>
                  <a:lnTo>
                    <a:pt x="5313" y="6289"/>
                  </a:lnTo>
                  <a:cubicBezTo>
                    <a:pt x="5337" y="6300"/>
                    <a:pt x="5361" y="6309"/>
                    <a:pt x="5385" y="6318"/>
                  </a:cubicBezTo>
                  <a:cubicBezTo>
                    <a:pt x="5389" y="6320"/>
                    <a:pt x="5392" y="6320"/>
                    <a:pt x="5398" y="6322"/>
                  </a:cubicBezTo>
                  <a:cubicBezTo>
                    <a:pt x="5584" y="6386"/>
                    <a:pt x="5776" y="6417"/>
                    <a:pt x="5965" y="6417"/>
                  </a:cubicBezTo>
                  <a:cubicBezTo>
                    <a:pt x="6299" y="6417"/>
                    <a:pt x="6626" y="6321"/>
                    <a:pt x="6905" y="6140"/>
                  </a:cubicBezTo>
                  <a:lnTo>
                    <a:pt x="6905" y="6140"/>
                  </a:lnTo>
                  <a:cubicBezTo>
                    <a:pt x="6647" y="6681"/>
                    <a:pt x="6097" y="7054"/>
                    <a:pt x="5462" y="7054"/>
                  </a:cubicBezTo>
                  <a:lnTo>
                    <a:pt x="1597" y="7054"/>
                  </a:lnTo>
                  <a:cubicBezTo>
                    <a:pt x="1019" y="7054"/>
                    <a:pt x="526" y="6607"/>
                    <a:pt x="493" y="6029"/>
                  </a:cubicBezTo>
                  <a:cubicBezTo>
                    <a:pt x="472" y="5634"/>
                    <a:pt x="651" y="5277"/>
                    <a:pt x="973" y="5058"/>
                  </a:cubicBezTo>
                  <a:cubicBezTo>
                    <a:pt x="1037" y="5017"/>
                    <a:pt x="1102" y="4982"/>
                    <a:pt x="1168" y="4953"/>
                  </a:cubicBezTo>
                  <a:lnTo>
                    <a:pt x="1190" y="4944"/>
                  </a:lnTo>
                  <a:cubicBezTo>
                    <a:pt x="1316" y="4896"/>
                    <a:pt x="1449" y="4871"/>
                    <a:pt x="1582" y="4871"/>
                  </a:cubicBezTo>
                  <a:close/>
                  <a:moveTo>
                    <a:pt x="2180" y="0"/>
                  </a:moveTo>
                  <a:lnTo>
                    <a:pt x="2180" y="1190"/>
                  </a:lnTo>
                  <a:cubicBezTo>
                    <a:pt x="1792" y="1284"/>
                    <a:pt x="1501" y="1637"/>
                    <a:pt x="1501" y="2053"/>
                  </a:cubicBezTo>
                  <a:cubicBezTo>
                    <a:pt x="1501" y="2256"/>
                    <a:pt x="1571" y="2447"/>
                    <a:pt x="1692" y="2600"/>
                  </a:cubicBezTo>
                  <a:cubicBezTo>
                    <a:pt x="1173" y="3047"/>
                    <a:pt x="892" y="3676"/>
                    <a:pt x="892" y="4394"/>
                  </a:cubicBezTo>
                  <a:lnTo>
                    <a:pt x="892" y="4614"/>
                  </a:lnTo>
                  <a:cubicBezTo>
                    <a:pt x="833" y="4644"/>
                    <a:pt x="778" y="4673"/>
                    <a:pt x="723" y="4712"/>
                  </a:cubicBezTo>
                  <a:cubicBezTo>
                    <a:pt x="255" y="5030"/>
                    <a:pt x="1" y="5584"/>
                    <a:pt x="73" y="6158"/>
                  </a:cubicBezTo>
                  <a:cubicBezTo>
                    <a:pt x="167" y="6911"/>
                    <a:pt x="829" y="7468"/>
                    <a:pt x="1589" y="7468"/>
                  </a:cubicBezTo>
                  <a:lnTo>
                    <a:pt x="5435" y="7468"/>
                  </a:lnTo>
                  <a:cubicBezTo>
                    <a:pt x="5970" y="7468"/>
                    <a:pt x="6472" y="7260"/>
                    <a:pt x="6853" y="6883"/>
                  </a:cubicBezTo>
                  <a:cubicBezTo>
                    <a:pt x="7219" y="6522"/>
                    <a:pt x="7427" y="6044"/>
                    <a:pt x="7449" y="5531"/>
                  </a:cubicBezTo>
                  <a:cubicBezTo>
                    <a:pt x="7593" y="5273"/>
                    <a:pt x="7674" y="4982"/>
                    <a:pt x="7674" y="4677"/>
                  </a:cubicBezTo>
                  <a:cubicBezTo>
                    <a:pt x="7679" y="4123"/>
                    <a:pt x="7425" y="3617"/>
                    <a:pt x="6984" y="3286"/>
                  </a:cubicBezTo>
                  <a:cubicBezTo>
                    <a:pt x="6699" y="3071"/>
                    <a:pt x="6364" y="2955"/>
                    <a:pt x="6023" y="2940"/>
                  </a:cubicBezTo>
                  <a:cubicBezTo>
                    <a:pt x="5683" y="2276"/>
                    <a:pt x="5059" y="2070"/>
                    <a:pt x="4546" y="1996"/>
                  </a:cubicBezTo>
                  <a:cubicBezTo>
                    <a:pt x="4542" y="1930"/>
                    <a:pt x="4531" y="1862"/>
                    <a:pt x="4511" y="1796"/>
                  </a:cubicBezTo>
                  <a:cubicBezTo>
                    <a:pt x="4399" y="1424"/>
                    <a:pt x="4042" y="1163"/>
                    <a:pt x="3644" y="1163"/>
                  </a:cubicBezTo>
                  <a:cubicBezTo>
                    <a:pt x="3639" y="1163"/>
                    <a:pt x="3637" y="1161"/>
                    <a:pt x="3635" y="1157"/>
                  </a:cubicBezTo>
                  <a:cubicBezTo>
                    <a:pt x="3359" y="414"/>
                    <a:pt x="2493" y="107"/>
                    <a:pt x="2458" y="94"/>
                  </a:cubicBezTo>
                  <a:lnTo>
                    <a:pt x="2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1416538" y="4052125"/>
              <a:ext cx="133600" cy="349525"/>
            </a:xfrm>
            <a:custGeom>
              <a:rect b="b" l="l" r="r" t="t"/>
              <a:pathLst>
                <a:path extrusionOk="0" h="13981" w="5344">
                  <a:moveTo>
                    <a:pt x="1782" y="513"/>
                  </a:moveTo>
                  <a:lnTo>
                    <a:pt x="2356" y="675"/>
                  </a:lnTo>
                  <a:lnTo>
                    <a:pt x="2356" y="1770"/>
                  </a:lnTo>
                  <a:cubicBezTo>
                    <a:pt x="2356" y="2191"/>
                    <a:pt x="2697" y="2531"/>
                    <a:pt x="3118" y="2531"/>
                  </a:cubicBezTo>
                  <a:lnTo>
                    <a:pt x="3517" y="2531"/>
                  </a:lnTo>
                  <a:cubicBezTo>
                    <a:pt x="3556" y="2531"/>
                    <a:pt x="3585" y="2561"/>
                    <a:pt x="3585" y="2601"/>
                  </a:cubicBezTo>
                  <a:lnTo>
                    <a:pt x="3585" y="3023"/>
                  </a:lnTo>
                  <a:lnTo>
                    <a:pt x="1777" y="3023"/>
                  </a:lnTo>
                  <a:lnTo>
                    <a:pt x="1777" y="513"/>
                  </a:lnTo>
                  <a:close/>
                  <a:moveTo>
                    <a:pt x="4132" y="3435"/>
                  </a:moveTo>
                  <a:lnTo>
                    <a:pt x="4132" y="4038"/>
                  </a:lnTo>
                  <a:lnTo>
                    <a:pt x="1234" y="4038"/>
                  </a:lnTo>
                  <a:lnTo>
                    <a:pt x="1234" y="3435"/>
                  </a:lnTo>
                  <a:close/>
                  <a:moveTo>
                    <a:pt x="4930" y="7240"/>
                  </a:moveTo>
                  <a:lnTo>
                    <a:pt x="4930" y="10829"/>
                  </a:lnTo>
                  <a:lnTo>
                    <a:pt x="3232" y="10829"/>
                  </a:lnTo>
                  <a:lnTo>
                    <a:pt x="3232" y="7240"/>
                  </a:lnTo>
                  <a:close/>
                  <a:moveTo>
                    <a:pt x="1341" y="0"/>
                  </a:moveTo>
                  <a:lnTo>
                    <a:pt x="1341" y="3023"/>
                  </a:lnTo>
                  <a:lnTo>
                    <a:pt x="794" y="3023"/>
                  </a:lnTo>
                  <a:lnTo>
                    <a:pt x="794" y="4174"/>
                  </a:lnTo>
                  <a:cubicBezTo>
                    <a:pt x="275" y="4927"/>
                    <a:pt x="1" y="5808"/>
                    <a:pt x="1" y="6723"/>
                  </a:cubicBezTo>
                  <a:lnTo>
                    <a:pt x="1" y="8171"/>
                  </a:lnTo>
                  <a:lnTo>
                    <a:pt x="439" y="8171"/>
                  </a:lnTo>
                  <a:lnTo>
                    <a:pt x="439" y="6730"/>
                  </a:lnTo>
                  <a:cubicBezTo>
                    <a:pt x="439" y="5924"/>
                    <a:pt x="675" y="5146"/>
                    <a:pt x="1118" y="4478"/>
                  </a:cubicBezTo>
                  <a:lnTo>
                    <a:pt x="4253" y="4478"/>
                  </a:lnTo>
                  <a:cubicBezTo>
                    <a:pt x="4697" y="5148"/>
                    <a:pt x="4932" y="5924"/>
                    <a:pt x="4932" y="6730"/>
                  </a:cubicBezTo>
                  <a:lnTo>
                    <a:pt x="4932" y="6833"/>
                  </a:lnTo>
                  <a:lnTo>
                    <a:pt x="2824" y="6833"/>
                  </a:lnTo>
                  <a:lnTo>
                    <a:pt x="2824" y="11243"/>
                  </a:lnTo>
                  <a:lnTo>
                    <a:pt x="4932" y="11243"/>
                  </a:lnTo>
                  <a:lnTo>
                    <a:pt x="4932" y="13569"/>
                  </a:lnTo>
                  <a:lnTo>
                    <a:pt x="2139" y="13569"/>
                  </a:lnTo>
                  <a:lnTo>
                    <a:pt x="2139" y="13981"/>
                  </a:lnTo>
                  <a:lnTo>
                    <a:pt x="5344" y="13981"/>
                  </a:lnTo>
                  <a:lnTo>
                    <a:pt x="5344" y="11234"/>
                  </a:lnTo>
                  <a:lnTo>
                    <a:pt x="5344" y="6824"/>
                  </a:lnTo>
                  <a:lnTo>
                    <a:pt x="5344" y="6723"/>
                  </a:lnTo>
                  <a:cubicBezTo>
                    <a:pt x="5341" y="5808"/>
                    <a:pt x="5068" y="4927"/>
                    <a:pt x="4546" y="4174"/>
                  </a:cubicBezTo>
                  <a:lnTo>
                    <a:pt x="4546" y="3023"/>
                  </a:lnTo>
                  <a:lnTo>
                    <a:pt x="3999" y="3023"/>
                  </a:lnTo>
                  <a:lnTo>
                    <a:pt x="3999" y="2605"/>
                  </a:lnTo>
                  <a:cubicBezTo>
                    <a:pt x="3999" y="2336"/>
                    <a:pt x="3782" y="2121"/>
                    <a:pt x="3514" y="2121"/>
                  </a:cubicBezTo>
                  <a:lnTo>
                    <a:pt x="3114" y="2121"/>
                  </a:lnTo>
                  <a:cubicBezTo>
                    <a:pt x="2923" y="2121"/>
                    <a:pt x="2765" y="1965"/>
                    <a:pt x="2765" y="1773"/>
                  </a:cubicBezTo>
                  <a:lnTo>
                    <a:pt x="2765" y="390"/>
                  </a:lnTo>
                  <a:lnTo>
                    <a:pt x="1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1508263" y="4250275"/>
              <a:ext cx="21950" cy="10250"/>
            </a:xfrm>
            <a:custGeom>
              <a:rect b="b" l="l" r="r" t="t"/>
              <a:pathLst>
                <a:path extrusionOk="0" h="410" w="878">
                  <a:moveTo>
                    <a:pt x="1" y="0"/>
                  </a:moveTo>
                  <a:lnTo>
                    <a:pt x="1" y="410"/>
                  </a:lnTo>
                  <a:lnTo>
                    <a:pt x="877" y="410"/>
                  </a:lnTo>
                  <a:lnTo>
                    <a:pt x="8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1508263" y="4272825"/>
              <a:ext cx="21950" cy="10325"/>
            </a:xfrm>
            <a:custGeom>
              <a:rect b="b" l="l" r="r" t="t"/>
              <a:pathLst>
                <a:path extrusionOk="0" h="413" w="878">
                  <a:moveTo>
                    <a:pt x="1" y="1"/>
                  </a:moveTo>
                  <a:lnTo>
                    <a:pt x="1" y="412"/>
                  </a:lnTo>
                  <a:lnTo>
                    <a:pt x="877" y="412"/>
                  </a:lnTo>
                  <a:lnTo>
                    <a:pt x="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1508263" y="4294725"/>
              <a:ext cx="21950" cy="10325"/>
            </a:xfrm>
            <a:custGeom>
              <a:rect b="b" l="l" r="r" t="t"/>
              <a:pathLst>
                <a:path extrusionOk="0" h="413" w="878">
                  <a:moveTo>
                    <a:pt x="1" y="1"/>
                  </a:moveTo>
                  <a:lnTo>
                    <a:pt x="1" y="413"/>
                  </a:lnTo>
                  <a:lnTo>
                    <a:pt x="877" y="413"/>
                  </a:lnTo>
                  <a:lnTo>
                    <a:pt x="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78"/>
          <p:cNvGrpSpPr/>
          <p:nvPr/>
        </p:nvGrpSpPr>
        <p:grpSpPr>
          <a:xfrm>
            <a:off x="2007513" y="4050275"/>
            <a:ext cx="338925" cy="352100"/>
            <a:chOff x="2007513" y="4050275"/>
            <a:chExt cx="338925" cy="352100"/>
          </a:xfrm>
        </p:grpSpPr>
        <p:sp>
          <p:nvSpPr>
            <p:cNvPr id="4403" name="Google Shape;4403;p78"/>
            <p:cNvSpPr/>
            <p:nvPr/>
          </p:nvSpPr>
          <p:spPr>
            <a:xfrm>
              <a:off x="2174938" y="4218400"/>
              <a:ext cx="41750" cy="25650"/>
            </a:xfrm>
            <a:custGeom>
              <a:rect b="b" l="l" r="r" t="t"/>
              <a:pathLst>
                <a:path extrusionOk="0" h="1026" w="1670">
                  <a:moveTo>
                    <a:pt x="165" y="0"/>
                  </a:moveTo>
                  <a:lnTo>
                    <a:pt x="0" y="379"/>
                  </a:lnTo>
                  <a:lnTo>
                    <a:pt x="1505" y="1025"/>
                  </a:lnTo>
                  <a:lnTo>
                    <a:pt x="1670" y="644"/>
                  </a:lnTo>
                  <a:lnTo>
                    <a:pt x="1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2007513" y="4050275"/>
              <a:ext cx="338925" cy="352100"/>
            </a:xfrm>
            <a:custGeom>
              <a:rect b="b" l="l" r="r" t="t"/>
              <a:pathLst>
                <a:path extrusionOk="0" h="14084" w="13557">
                  <a:moveTo>
                    <a:pt x="5510" y="4416"/>
                  </a:moveTo>
                  <a:lnTo>
                    <a:pt x="5510" y="5238"/>
                  </a:lnTo>
                  <a:lnTo>
                    <a:pt x="5004" y="5238"/>
                  </a:lnTo>
                  <a:cubicBezTo>
                    <a:pt x="4783" y="5238"/>
                    <a:pt x="4590" y="5067"/>
                    <a:pt x="4579" y="4846"/>
                  </a:cubicBezTo>
                  <a:cubicBezTo>
                    <a:pt x="4568" y="4609"/>
                    <a:pt x="4759" y="4416"/>
                    <a:pt x="4991" y="4416"/>
                  </a:cubicBezTo>
                  <a:close/>
                  <a:moveTo>
                    <a:pt x="12419" y="423"/>
                  </a:moveTo>
                  <a:cubicBezTo>
                    <a:pt x="12578" y="423"/>
                    <a:pt x="12737" y="484"/>
                    <a:pt x="12857" y="607"/>
                  </a:cubicBezTo>
                  <a:cubicBezTo>
                    <a:pt x="13100" y="850"/>
                    <a:pt x="13100" y="1244"/>
                    <a:pt x="12857" y="1485"/>
                  </a:cubicBezTo>
                  <a:lnTo>
                    <a:pt x="7948" y="6394"/>
                  </a:lnTo>
                  <a:cubicBezTo>
                    <a:pt x="7948" y="6392"/>
                    <a:pt x="7946" y="6390"/>
                    <a:pt x="7946" y="6386"/>
                  </a:cubicBezTo>
                  <a:cubicBezTo>
                    <a:pt x="7942" y="6381"/>
                    <a:pt x="7942" y="6379"/>
                    <a:pt x="7939" y="6372"/>
                  </a:cubicBezTo>
                  <a:cubicBezTo>
                    <a:pt x="7935" y="6361"/>
                    <a:pt x="7931" y="6351"/>
                    <a:pt x="7928" y="6337"/>
                  </a:cubicBezTo>
                  <a:cubicBezTo>
                    <a:pt x="7926" y="6331"/>
                    <a:pt x="7926" y="6326"/>
                    <a:pt x="7924" y="6324"/>
                  </a:cubicBezTo>
                  <a:cubicBezTo>
                    <a:pt x="7920" y="6309"/>
                    <a:pt x="7915" y="6296"/>
                    <a:pt x="7913" y="6283"/>
                  </a:cubicBezTo>
                  <a:lnTo>
                    <a:pt x="7913" y="6276"/>
                  </a:lnTo>
                  <a:lnTo>
                    <a:pt x="7904" y="6228"/>
                  </a:lnTo>
                  <a:cubicBezTo>
                    <a:pt x="7904" y="6221"/>
                    <a:pt x="7904" y="6217"/>
                    <a:pt x="7902" y="6208"/>
                  </a:cubicBezTo>
                  <a:cubicBezTo>
                    <a:pt x="7902" y="6197"/>
                    <a:pt x="7902" y="6186"/>
                    <a:pt x="7898" y="6175"/>
                  </a:cubicBezTo>
                  <a:lnTo>
                    <a:pt x="7898" y="6162"/>
                  </a:lnTo>
                  <a:cubicBezTo>
                    <a:pt x="7898" y="6149"/>
                    <a:pt x="7898" y="6138"/>
                    <a:pt x="7902" y="6123"/>
                  </a:cubicBezTo>
                  <a:lnTo>
                    <a:pt x="7902" y="6112"/>
                  </a:lnTo>
                  <a:cubicBezTo>
                    <a:pt x="7904" y="6096"/>
                    <a:pt x="7904" y="6079"/>
                    <a:pt x="7909" y="6064"/>
                  </a:cubicBezTo>
                  <a:cubicBezTo>
                    <a:pt x="7909" y="6061"/>
                    <a:pt x="7913" y="6055"/>
                    <a:pt x="7913" y="6053"/>
                  </a:cubicBezTo>
                  <a:cubicBezTo>
                    <a:pt x="7915" y="6039"/>
                    <a:pt x="7917" y="6029"/>
                    <a:pt x="7920" y="6013"/>
                  </a:cubicBezTo>
                  <a:cubicBezTo>
                    <a:pt x="7924" y="6009"/>
                    <a:pt x="7924" y="6002"/>
                    <a:pt x="7926" y="5998"/>
                  </a:cubicBezTo>
                  <a:cubicBezTo>
                    <a:pt x="7928" y="5987"/>
                    <a:pt x="7935" y="5974"/>
                    <a:pt x="7937" y="5963"/>
                  </a:cubicBezTo>
                  <a:cubicBezTo>
                    <a:pt x="7939" y="5956"/>
                    <a:pt x="7939" y="5954"/>
                    <a:pt x="7942" y="5947"/>
                  </a:cubicBezTo>
                  <a:cubicBezTo>
                    <a:pt x="7948" y="5932"/>
                    <a:pt x="7957" y="5919"/>
                    <a:pt x="7963" y="5901"/>
                  </a:cubicBezTo>
                  <a:cubicBezTo>
                    <a:pt x="7963" y="5899"/>
                    <a:pt x="7968" y="5897"/>
                    <a:pt x="7970" y="5893"/>
                  </a:cubicBezTo>
                  <a:cubicBezTo>
                    <a:pt x="7974" y="5880"/>
                    <a:pt x="7983" y="5869"/>
                    <a:pt x="7992" y="5858"/>
                  </a:cubicBezTo>
                  <a:cubicBezTo>
                    <a:pt x="7994" y="5853"/>
                    <a:pt x="7996" y="5849"/>
                    <a:pt x="8001" y="5845"/>
                  </a:cubicBezTo>
                  <a:cubicBezTo>
                    <a:pt x="8005" y="5834"/>
                    <a:pt x="8014" y="5825"/>
                    <a:pt x="8023" y="5816"/>
                  </a:cubicBezTo>
                  <a:cubicBezTo>
                    <a:pt x="8025" y="5812"/>
                    <a:pt x="8029" y="5809"/>
                    <a:pt x="8034" y="5803"/>
                  </a:cubicBezTo>
                  <a:cubicBezTo>
                    <a:pt x="8045" y="5790"/>
                    <a:pt x="8055" y="5777"/>
                    <a:pt x="8069" y="5766"/>
                  </a:cubicBezTo>
                  <a:lnTo>
                    <a:pt x="11823" y="2011"/>
                  </a:lnTo>
                  <a:lnTo>
                    <a:pt x="11852" y="1980"/>
                  </a:lnTo>
                  <a:cubicBezTo>
                    <a:pt x="11856" y="1976"/>
                    <a:pt x="11861" y="1972"/>
                    <a:pt x="11863" y="1967"/>
                  </a:cubicBezTo>
                  <a:cubicBezTo>
                    <a:pt x="11872" y="1958"/>
                    <a:pt x="11880" y="1947"/>
                    <a:pt x="11885" y="1939"/>
                  </a:cubicBezTo>
                  <a:cubicBezTo>
                    <a:pt x="11891" y="1934"/>
                    <a:pt x="11893" y="1930"/>
                    <a:pt x="11900" y="1923"/>
                  </a:cubicBezTo>
                  <a:cubicBezTo>
                    <a:pt x="11904" y="1915"/>
                    <a:pt x="11913" y="1906"/>
                    <a:pt x="11918" y="1899"/>
                  </a:cubicBezTo>
                  <a:cubicBezTo>
                    <a:pt x="11924" y="1893"/>
                    <a:pt x="11926" y="1888"/>
                    <a:pt x="11928" y="1882"/>
                  </a:cubicBezTo>
                  <a:cubicBezTo>
                    <a:pt x="11935" y="1873"/>
                    <a:pt x="11939" y="1866"/>
                    <a:pt x="11948" y="1858"/>
                  </a:cubicBezTo>
                  <a:cubicBezTo>
                    <a:pt x="11950" y="1853"/>
                    <a:pt x="11957" y="1847"/>
                    <a:pt x="11959" y="1840"/>
                  </a:cubicBezTo>
                  <a:cubicBezTo>
                    <a:pt x="11966" y="1833"/>
                    <a:pt x="11970" y="1823"/>
                    <a:pt x="11977" y="1814"/>
                  </a:cubicBezTo>
                  <a:cubicBezTo>
                    <a:pt x="11979" y="1807"/>
                    <a:pt x="11981" y="1803"/>
                    <a:pt x="11988" y="1796"/>
                  </a:cubicBezTo>
                  <a:cubicBezTo>
                    <a:pt x="11992" y="1785"/>
                    <a:pt x="11999" y="1779"/>
                    <a:pt x="12003" y="1768"/>
                  </a:cubicBezTo>
                  <a:lnTo>
                    <a:pt x="12012" y="1750"/>
                  </a:lnTo>
                  <a:cubicBezTo>
                    <a:pt x="12016" y="1739"/>
                    <a:pt x="12023" y="1726"/>
                    <a:pt x="12031" y="1715"/>
                  </a:cubicBezTo>
                  <a:cubicBezTo>
                    <a:pt x="12034" y="1713"/>
                    <a:pt x="12034" y="1709"/>
                    <a:pt x="12036" y="1706"/>
                  </a:cubicBezTo>
                  <a:cubicBezTo>
                    <a:pt x="12045" y="1691"/>
                    <a:pt x="12049" y="1676"/>
                    <a:pt x="12056" y="1660"/>
                  </a:cubicBezTo>
                  <a:cubicBezTo>
                    <a:pt x="12056" y="1658"/>
                    <a:pt x="12058" y="1654"/>
                    <a:pt x="12058" y="1652"/>
                  </a:cubicBezTo>
                  <a:cubicBezTo>
                    <a:pt x="12064" y="1639"/>
                    <a:pt x="12069" y="1628"/>
                    <a:pt x="12071" y="1614"/>
                  </a:cubicBezTo>
                  <a:cubicBezTo>
                    <a:pt x="12075" y="1608"/>
                    <a:pt x="12075" y="1603"/>
                    <a:pt x="12077" y="1597"/>
                  </a:cubicBezTo>
                  <a:cubicBezTo>
                    <a:pt x="12080" y="1586"/>
                    <a:pt x="12086" y="1575"/>
                    <a:pt x="12088" y="1564"/>
                  </a:cubicBezTo>
                  <a:cubicBezTo>
                    <a:pt x="12091" y="1560"/>
                    <a:pt x="12091" y="1553"/>
                    <a:pt x="12093" y="1549"/>
                  </a:cubicBezTo>
                  <a:cubicBezTo>
                    <a:pt x="12097" y="1538"/>
                    <a:pt x="12099" y="1527"/>
                    <a:pt x="12102" y="1518"/>
                  </a:cubicBezTo>
                  <a:cubicBezTo>
                    <a:pt x="12104" y="1511"/>
                    <a:pt x="12104" y="1507"/>
                    <a:pt x="12108" y="1498"/>
                  </a:cubicBezTo>
                  <a:cubicBezTo>
                    <a:pt x="12110" y="1487"/>
                    <a:pt x="12112" y="1476"/>
                    <a:pt x="12115" y="1468"/>
                  </a:cubicBezTo>
                  <a:cubicBezTo>
                    <a:pt x="12115" y="1463"/>
                    <a:pt x="12119" y="1457"/>
                    <a:pt x="12119" y="1450"/>
                  </a:cubicBezTo>
                  <a:cubicBezTo>
                    <a:pt x="12121" y="1439"/>
                    <a:pt x="12121" y="1428"/>
                    <a:pt x="12123" y="1417"/>
                  </a:cubicBezTo>
                  <a:cubicBezTo>
                    <a:pt x="12123" y="1411"/>
                    <a:pt x="12126" y="1406"/>
                    <a:pt x="12126" y="1400"/>
                  </a:cubicBezTo>
                  <a:cubicBezTo>
                    <a:pt x="12130" y="1389"/>
                    <a:pt x="12130" y="1376"/>
                    <a:pt x="12132" y="1363"/>
                  </a:cubicBezTo>
                  <a:lnTo>
                    <a:pt x="12132" y="1347"/>
                  </a:lnTo>
                  <a:cubicBezTo>
                    <a:pt x="12134" y="1314"/>
                    <a:pt x="12137" y="1281"/>
                    <a:pt x="12137" y="1246"/>
                  </a:cubicBezTo>
                  <a:lnTo>
                    <a:pt x="12137" y="1233"/>
                  </a:lnTo>
                  <a:lnTo>
                    <a:pt x="12137" y="1194"/>
                  </a:lnTo>
                  <a:lnTo>
                    <a:pt x="12137" y="1179"/>
                  </a:lnTo>
                  <a:cubicBezTo>
                    <a:pt x="12137" y="1168"/>
                    <a:pt x="12134" y="1157"/>
                    <a:pt x="12134" y="1146"/>
                  </a:cubicBezTo>
                  <a:cubicBezTo>
                    <a:pt x="12134" y="1139"/>
                    <a:pt x="12134" y="1135"/>
                    <a:pt x="12132" y="1126"/>
                  </a:cubicBezTo>
                  <a:cubicBezTo>
                    <a:pt x="12132" y="1115"/>
                    <a:pt x="12130" y="1104"/>
                    <a:pt x="12130" y="1093"/>
                  </a:cubicBezTo>
                  <a:cubicBezTo>
                    <a:pt x="12130" y="1089"/>
                    <a:pt x="12126" y="1082"/>
                    <a:pt x="12126" y="1073"/>
                  </a:cubicBezTo>
                  <a:cubicBezTo>
                    <a:pt x="12123" y="1062"/>
                    <a:pt x="12123" y="1051"/>
                    <a:pt x="12121" y="1040"/>
                  </a:cubicBezTo>
                  <a:cubicBezTo>
                    <a:pt x="12121" y="1036"/>
                    <a:pt x="12119" y="1030"/>
                    <a:pt x="12119" y="1025"/>
                  </a:cubicBezTo>
                  <a:lnTo>
                    <a:pt x="12110" y="992"/>
                  </a:lnTo>
                  <a:cubicBezTo>
                    <a:pt x="12110" y="986"/>
                    <a:pt x="12108" y="981"/>
                    <a:pt x="12108" y="975"/>
                  </a:cubicBezTo>
                  <a:cubicBezTo>
                    <a:pt x="12104" y="962"/>
                    <a:pt x="12099" y="948"/>
                    <a:pt x="12097" y="935"/>
                  </a:cubicBezTo>
                  <a:cubicBezTo>
                    <a:pt x="12097" y="931"/>
                    <a:pt x="12097" y="929"/>
                    <a:pt x="12093" y="927"/>
                  </a:cubicBezTo>
                  <a:lnTo>
                    <a:pt x="12077" y="876"/>
                  </a:lnTo>
                  <a:cubicBezTo>
                    <a:pt x="12077" y="874"/>
                    <a:pt x="12075" y="872"/>
                    <a:pt x="12075" y="870"/>
                  </a:cubicBezTo>
                  <a:cubicBezTo>
                    <a:pt x="12069" y="854"/>
                    <a:pt x="12066" y="843"/>
                    <a:pt x="12060" y="830"/>
                  </a:cubicBezTo>
                  <a:cubicBezTo>
                    <a:pt x="12058" y="826"/>
                    <a:pt x="12056" y="819"/>
                    <a:pt x="12056" y="815"/>
                  </a:cubicBezTo>
                  <a:cubicBezTo>
                    <a:pt x="12049" y="804"/>
                    <a:pt x="12047" y="793"/>
                    <a:pt x="12042" y="784"/>
                  </a:cubicBezTo>
                  <a:lnTo>
                    <a:pt x="12034" y="767"/>
                  </a:lnTo>
                  <a:cubicBezTo>
                    <a:pt x="12027" y="760"/>
                    <a:pt x="12025" y="749"/>
                    <a:pt x="12020" y="740"/>
                  </a:cubicBezTo>
                  <a:lnTo>
                    <a:pt x="12012" y="723"/>
                  </a:lnTo>
                  <a:cubicBezTo>
                    <a:pt x="12005" y="716"/>
                    <a:pt x="12001" y="705"/>
                    <a:pt x="11994" y="697"/>
                  </a:cubicBezTo>
                  <a:cubicBezTo>
                    <a:pt x="11992" y="690"/>
                    <a:pt x="11990" y="686"/>
                    <a:pt x="11983" y="679"/>
                  </a:cubicBezTo>
                  <a:cubicBezTo>
                    <a:pt x="11979" y="672"/>
                    <a:pt x="11972" y="662"/>
                    <a:pt x="11968" y="653"/>
                  </a:cubicBezTo>
                  <a:cubicBezTo>
                    <a:pt x="11966" y="646"/>
                    <a:pt x="11959" y="642"/>
                    <a:pt x="11957" y="635"/>
                  </a:cubicBezTo>
                  <a:cubicBezTo>
                    <a:pt x="11957" y="633"/>
                    <a:pt x="11955" y="633"/>
                    <a:pt x="11955" y="631"/>
                  </a:cubicBezTo>
                  <a:lnTo>
                    <a:pt x="11979" y="607"/>
                  </a:lnTo>
                  <a:cubicBezTo>
                    <a:pt x="12100" y="484"/>
                    <a:pt x="12260" y="423"/>
                    <a:pt x="12419" y="423"/>
                  </a:cubicBezTo>
                  <a:close/>
                  <a:moveTo>
                    <a:pt x="11363" y="6697"/>
                  </a:moveTo>
                  <a:lnTo>
                    <a:pt x="12634" y="7967"/>
                  </a:lnTo>
                  <a:lnTo>
                    <a:pt x="11999" y="8602"/>
                  </a:lnTo>
                  <a:cubicBezTo>
                    <a:pt x="11828" y="8771"/>
                    <a:pt x="11604" y="8865"/>
                    <a:pt x="11363" y="8865"/>
                  </a:cubicBezTo>
                  <a:cubicBezTo>
                    <a:pt x="11122" y="8865"/>
                    <a:pt x="10897" y="8771"/>
                    <a:pt x="10728" y="8602"/>
                  </a:cubicBezTo>
                  <a:cubicBezTo>
                    <a:pt x="10557" y="8432"/>
                    <a:pt x="10465" y="8208"/>
                    <a:pt x="10465" y="7967"/>
                  </a:cubicBezTo>
                  <a:cubicBezTo>
                    <a:pt x="10465" y="7726"/>
                    <a:pt x="10557" y="7501"/>
                    <a:pt x="10728" y="7332"/>
                  </a:cubicBezTo>
                  <a:lnTo>
                    <a:pt x="11363" y="6697"/>
                  </a:lnTo>
                  <a:close/>
                  <a:moveTo>
                    <a:pt x="5000" y="7343"/>
                  </a:moveTo>
                  <a:lnTo>
                    <a:pt x="5878" y="8221"/>
                  </a:lnTo>
                  <a:lnTo>
                    <a:pt x="2726" y="11192"/>
                  </a:lnTo>
                  <a:cubicBezTo>
                    <a:pt x="2665" y="11249"/>
                    <a:pt x="2586" y="11278"/>
                    <a:pt x="2507" y="11278"/>
                  </a:cubicBezTo>
                  <a:cubicBezTo>
                    <a:pt x="2424" y="11278"/>
                    <a:pt x="2341" y="11246"/>
                    <a:pt x="2279" y="11181"/>
                  </a:cubicBezTo>
                  <a:lnTo>
                    <a:pt x="1889" y="10773"/>
                  </a:lnTo>
                  <a:cubicBezTo>
                    <a:pt x="1828" y="10714"/>
                    <a:pt x="1797" y="10631"/>
                    <a:pt x="1801" y="10546"/>
                  </a:cubicBezTo>
                  <a:cubicBezTo>
                    <a:pt x="1795" y="10462"/>
                    <a:pt x="1830" y="10381"/>
                    <a:pt x="1893" y="10322"/>
                  </a:cubicBezTo>
                  <a:lnTo>
                    <a:pt x="5000" y="7343"/>
                  </a:lnTo>
                  <a:close/>
                  <a:moveTo>
                    <a:pt x="12422" y="1"/>
                  </a:moveTo>
                  <a:cubicBezTo>
                    <a:pt x="12156" y="1"/>
                    <a:pt x="11890" y="102"/>
                    <a:pt x="11688" y="304"/>
                  </a:cubicBezTo>
                  <a:lnTo>
                    <a:pt x="11486" y="508"/>
                  </a:lnTo>
                  <a:lnTo>
                    <a:pt x="7799" y="4193"/>
                  </a:lnTo>
                  <a:lnTo>
                    <a:pt x="5924" y="4193"/>
                  </a:lnTo>
                  <a:lnTo>
                    <a:pt x="5924" y="3974"/>
                  </a:lnTo>
                  <a:lnTo>
                    <a:pt x="4997" y="3974"/>
                  </a:lnTo>
                  <a:cubicBezTo>
                    <a:pt x="4590" y="3974"/>
                    <a:pt x="4231" y="4263"/>
                    <a:pt x="4165" y="4664"/>
                  </a:cubicBezTo>
                  <a:cubicBezTo>
                    <a:pt x="4077" y="5187"/>
                    <a:pt x="4478" y="5645"/>
                    <a:pt x="4984" y="5645"/>
                  </a:cubicBezTo>
                  <a:lnTo>
                    <a:pt x="5924" y="5645"/>
                  </a:lnTo>
                  <a:lnTo>
                    <a:pt x="5924" y="5452"/>
                  </a:lnTo>
                  <a:lnTo>
                    <a:pt x="6327" y="5483"/>
                  </a:lnTo>
                  <a:lnTo>
                    <a:pt x="4993" y="6767"/>
                  </a:lnTo>
                  <a:lnTo>
                    <a:pt x="4851" y="6905"/>
                  </a:lnTo>
                  <a:lnTo>
                    <a:pt x="4691" y="7058"/>
                  </a:lnTo>
                  <a:lnTo>
                    <a:pt x="1595" y="10050"/>
                  </a:lnTo>
                  <a:cubicBezTo>
                    <a:pt x="1422" y="10217"/>
                    <a:pt x="1339" y="10456"/>
                    <a:pt x="1378" y="10703"/>
                  </a:cubicBezTo>
                  <a:cubicBezTo>
                    <a:pt x="1400" y="10852"/>
                    <a:pt x="1475" y="10990"/>
                    <a:pt x="1580" y="11100"/>
                  </a:cubicBezTo>
                  <a:lnTo>
                    <a:pt x="1591" y="11111"/>
                  </a:lnTo>
                  <a:lnTo>
                    <a:pt x="426" y="12283"/>
                  </a:lnTo>
                  <a:cubicBezTo>
                    <a:pt x="29" y="12668"/>
                    <a:pt x="1" y="13299"/>
                    <a:pt x="360" y="13720"/>
                  </a:cubicBezTo>
                  <a:cubicBezTo>
                    <a:pt x="546" y="13939"/>
                    <a:pt x="818" y="14072"/>
                    <a:pt x="1105" y="14083"/>
                  </a:cubicBezTo>
                  <a:lnTo>
                    <a:pt x="1151" y="14083"/>
                  </a:lnTo>
                  <a:cubicBezTo>
                    <a:pt x="1420" y="14083"/>
                    <a:pt x="1683" y="13978"/>
                    <a:pt x="1878" y="13788"/>
                  </a:cubicBezTo>
                  <a:lnTo>
                    <a:pt x="5157" y="10659"/>
                  </a:lnTo>
                  <a:cubicBezTo>
                    <a:pt x="5245" y="10575"/>
                    <a:pt x="5356" y="10533"/>
                    <a:pt x="5467" y="10533"/>
                  </a:cubicBezTo>
                  <a:cubicBezTo>
                    <a:pt x="5606" y="10533"/>
                    <a:pt x="5745" y="10598"/>
                    <a:pt x="5836" y="10727"/>
                  </a:cubicBezTo>
                  <a:cubicBezTo>
                    <a:pt x="5871" y="10776"/>
                    <a:pt x="5893" y="10830"/>
                    <a:pt x="5906" y="10889"/>
                  </a:cubicBezTo>
                  <a:cubicBezTo>
                    <a:pt x="5939" y="11047"/>
                    <a:pt x="5893" y="11203"/>
                    <a:pt x="5782" y="11312"/>
                  </a:cubicBezTo>
                  <a:lnTo>
                    <a:pt x="4664" y="12506"/>
                  </a:lnTo>
                  <a:cubicBezTo>
                    <a:pt x="4320" y="12852"/>
                    <a:pt x="4305" y="13402"/>
                    <a:pt x="4634" y="13761"/>
                  </a:cubicBezTo>
                  <a:cubicBezTo>
                    <a:pt x="4800" y="13945"/>
                    <a:pt x="5028" y="14048"/>
                    <a:pt x="5278" y="14055"/>
                  </a:cubicBezTo>
                  <a:cubicBezTo>
                    <a:pt x="5283" y="14055"/>
                    <a:pt x="5289" y="14055"/>
                    <a:pt x="5295" y="14055"/>
                  </a:cubicBezTo>
                  <a:cubicBezTo>
                    <a:pt x="5536" y="14055"/>
                    <a:pt x="5762" y="13963"/>
                    <a:pt x="5933" y="13788"/>
                  </a:cubicBezTo>
                  <a:lnTo>
                    <a:pt x="10568" y="9038"/>
                  </a:lnTo>
                  <a:cubicBezTo>
                    <a:pt x="10800" y="9214"/>
                    <a:pt x="11079" y="9297"/>
                    <a:pt x="11355" y="9297"/>
                  </a:cubicBezTo>
                  <a:cubicBezTo>
                    <a:pt x="11692" y="9297"/>
                    <a:pt x="12027" y="9170"/>
                    <a:pt x="12283" y="8911"/>
                  </a:cubicBezTo>
                  <a:lnTo>
                    <a:pt x="13210" y="7978"/>
                  </a:lnTo>
                  <a:lnTo>
                    <a:pt x="12919" y="7682"/>
                  </a:lnTo>
                  <a:lnTo>
                    <a:pt x="13493" y="7106"/>
                  </a:lnTo>
                  <a:lnTo>
                    <a:pt x="13199" y="6811"/>
                  </a:lnTo>
                  <a:lnTo>
                    <a:pt x="12623" y="7391"/>
                  </a:lnTo>
                  <a:lnTo>
                    <a:pt x="11937" y="6701"/>
                  </a:lnTo>
                  <a:lnTo>
                    <a:pt x="12516" y="6121"/>
                  </a:lnTo>
                  <a:lnTo>
                    <a:pt x="12222" y="5825"/>
                  </a:lnTo>
                  <a:lnTo>
                    <a:pt x="11644" y="6405"/>
                  </a:lnTo>
                  <a:lnTo>
                    <a:pt x="11352" y="6110"/>
                  </a:lnTo>
                  <a:lnTo>
                    <a:pt x="10424" y="7045"/>
                  </a:lnTo>
                  <a:cubicBezTo>
                    <a:pt x="9966" y="7505"/>
                    <a:pt x="9915" y="8224"/>
                    <a:pt x="10277" y="8738"/>
                  </a:cubicBezTo>
                  <a:lnTo>
                    <a:pt x="5637" y="13494"/>
                  </a:lnTo>
                  <a:cubicBezTo>
                    <a:pt x="5547" y="13587"/>
                    <a:pt x="5428" y="13637"/>
                    <a:pt x="5298" y="13637"/>
                  </a:cubicBezTo>
                  <a:cubicBezTo>
                    <a:pt x="5293" y="13637"/>
                    <a:pt x="5288" y="13637"/>
                    <a:pt x="5282" y="13637"/>
                  </a:cubicBezTo>
                  <a:cubicBezTo>
                    <a:pt x="5149" y="13634"/>
                    <a:pt x="5028" y="13580"/>
                    <a:pt x="4938" y="13481"/>
                  </a:cubicBezTo>
                  <a:cubicBezTo>
                    <a:pt x="4761" y="13286"/>
                    <a:pt x="4767" y="12988"/>
                    <a:pt x="4954" y="12806"/>
                  </a:cubicBezTo>
                  <a:lnTo>
                    <a:pt x="6071" y="11610"/>
                  </a:lnTo>
                  <a:cubicBezTo>
                    <a:pt x="6235" y="11446"/>
                    <a:pt x="6327" y="11227"/>
                    <a:pt x="6329" y="10995"/>
                  </a:cubicBezTo>
                  <a:cubicBezTo>
                    <a:pt x="6329" y="10784"/>
                    <a:pt x="6259" y="10587"/>
                    <a:pt x="6123" y="10427"/>
                  </a:cubicBezTo>
                  <a:cubicBezTo>
                    <a:pt x="5954" y="10226"/>
                    <a:pt x="5712" y="10126"/>
                    <a:pt x="5468" y="10126"/>
                  </a:cubicBezTo>
                  <a:cubicBezTo>
                    <a:pt x="5247" y="10126"/>
                    <a:pt x="5023" y="10208"/>
                    <a:pt x="4851" y="10372"/>
                  </a:cubicBezTo>
                  <a:lnTo>
                    <a:pt x="1584" y="13490"/>
                  </a:lnTo>
                  <a:cubicBezTo>
                    <a:pt x="1465" y="13605"/>
                    <a:pt x="1313" y="13668"/>
                    <a:pt x="1150" y="13668"/>
                  </a:cubicBezTo>
                  <a:cubicBezTo>
                    <a:pt x="1139" y="13668"/>
                    <a:pt x="1128" y="13668"/>
                    <a:pt x="1118" y="13667"/>
                  </a:cubicBezTo>
                  <a:cubicBezTo>
                    <a:pt x="943" y="13658"/>
                    <a:pt x="785" y="13582"/>
                    <a:pt x="673" y="13448"/>
                  </a:cubicBezTo>
                  <a:cubicBezTo>
                    <a:pt x="456" y="13194"/>
                    <a:pt x="474" y="12815"/>
                    <a:pt x="713" y="12583"/>
                  </a:cubicBezTo>
                  <a:lnTo>
                    <a:pt x="1880" y="11413"/>
                  </a:lnTo>
                  <a:lnTo>
                    <a:pt x="1968" y="11507"/>
                  </a:lnTo>
                  <a:cubicBezTo>
                    <a:pt x="2110" y="11658"/>
                    <a:pt x="2303" y="11731"/>
                    <a:pt x="2496" y="11731"/>
                  </a:cubicBezTo>
                  <a:cubicBezTo>
                    <a:pt x="2675" y="11731"/>
                    <a:pt x="2857" y="11665"/>
                    <a:pt x="2997" y="11531"/>
                  </a:cubicBezTo>
                  <a:lnTo>
                    <a:pt x="6301" y="8399"/>
                  </a:lnTo>
                  <a:lnTo>
                    <a:pt x="7061" y="7750"/>
                  </a:lnTo>
                  <a:lnTo>
                    <a:pt x="6792" y="7433"/>
                  </a:lnTo>
                  <a:lnTo>
                    <a:pt x="6176" y="7961"/>
                  </a:lnTo>
                  <a:lnTo>
                    <a:pt x="5289" y="7065"/>
                  </a:lnTo>
                  <a:lnTo>
                    <a:pt x="7287" y="5141"/>
                  </a:lnTo>
                  <a:lnTo>
                    <a:pt x="5924" y="5036"/>
                  </a:lnTo>
                  <a:lnTo>
                    <a:pt x="5924" y="4607"/>
                  </a:lnTo>
                  <a:lnTo>
                    <a:pt x="7970" y="4607"/>
                  </a:lnTo>
                  <a:lnTo>
                    <a:pt x="11646" y="929"/>
                  </a:lnTo>
                  <a:cubicBezTo>
                    <a:pt x="11655" y="946"/>
                    <a:pt x="11663" y="964"/>
                    <a:pt x="11672" y="981"/>
                  </a:cubicBezTo>
                  <a:cubicBezTo>
                    <a:pt x="11674" y="986"/>
                    <a:pt x="11674" y="990"/>
                    <a:pt x="11677" y="994"/>
                  </a:cubicBezTo>
                  <a:cubicBezTo>
                    <a:pt x="11683" y="1008"/>
                    <a:pt x="11688" y="1025"/>
                    <a:pt x="11694" y="1038"/>
                  </a:cubicBezTo>
                  <a:cubicBezTo>
                    <a:pt x="11696" y="1047"/>
                    <a:pt x="11698" y="1056"/>
                    <a:pt x="11698" y="1060"/>
                  </a:cubicBezTo>
                  <a:cubicBezTo>
                    <a:pt x="11701" y="1071"/>
                    <a:pt x="11705" y="1084"/>
                    <a:pt x="11707" y="1095"/>
                  </a:cubicBezTo>
                  <a:cubicBezTo>
                    <a:pt x="11709" y="1102"/>
                    <a:pt x="11709" y="1111"/>
                    <a:pt x="11709" y="1115"/>
                  </a:cubicBezTo>
                  <a:cubicBezTo>
                    <a:pt x="11712" y="1128"/>
                    <a:pt x="11716" y="1146"/>
                    <a:pt x="11716" y="1159"/>
                  </a:cubicBezTo>
                  <a:cubicBezTo>
                    <a:pt x="11716" y="1165"/>
                    <a:pt x="11718" y="1170"/>
                    <a:pt x="11718" y="1176"/>
                  </a:cubicBezTo>
                  <a:cubicBezTo>
                    <a:pt x="11720" y="1196"/>
                    <a:pt x="11720" y="1218"/>
                    <a:pt x="11720" y="1235"/>
                  </a:cubicBezTo>
                  <a:lnTo>
                    <a:pt x="11720" y="1246"/>
                  </a:lnTo>
                  <a:cubicBezTo>
                    <a:pt x="11720" y="1264"/>
                    <a:pt x="11720" y="1279"/>
                    <a:pt x="11718" y="1297"/>
                  </a:cubicBezTo>
                  <a:cubicBezTo>
                    <a:pt x="11718" y="1301"/>
                    <a:pt x="11718" y="1308"/>
                    <a:pt x="11716" y="1312"/>
                  </a:cubicBezTo>
                  <a:cubicBezTo>
                    <a:pt x="11714" y="1323"/>
                    <a:pt x="11714" y="1336"/>
                    <a:pt x="11709" y="1349"/>
                  </a:cubicBezTo>
                  <a:cubicBezTo>
                    <a:pt x="11707" y="1356"/>
                    <a:pt x="11707" y="1367"/>
                    <a:pt x="11705" y="1378"/>
                  </a:cubicBezTo>
                  <a:cubicBezTo>
                    <a:pt x="11701" y="1393"/>
                    <a:pt x="11698" y="1406"/>
                    <a:pt x="11694" y="1419"/>
                  </a:cubicBezTo>
                  <a:cubicBezTo>
                    <a:pt x="11690" y="1426"/>
                    <a:pt x="11690" y="1430"/>
                    <a:pt x="11688" y="1437"/>
                  </a:cubicBezTo>
                  <a:cubicBezTo>
                    <a:pt x="11683" y="1455"/>
                    <a:pt x="11674" y="1474"/>
                    <a:pt x="11668" y="1494"/>
                  </a:cubicBezTo>
                  <a:cubicBezTo>
                    <a:pt x="11668" y="1496"/>
                    <a:pt x="11666" y="1498"/>
                    <a:pt x="11666" y="1498"/>
                  </a:cubicBezTo>
                  <a:cubicBezTo>
                    <a:pt x="11657" y="1516"/>
                    <a:pt x="11652" y="1531"/>
                    <a:pt x="11644" y="1549"/>
                  </a:cubicBezTo>
                  <a:lnTo>
                    <a:pt x="11635" y="1564"/>
                  </a:lnTo>
                  <a:cubicBezTo>
                    <a:pt x="11631" y="1575"/>
                    <a:pt x="11622" y="1590"/>
                    <a:pt x="11613" y="1601"/>
                  </a:cubicBezTo>
                  <a:cubicBezTo>
                    <a:pt x="11611" y="1606"/>
                    <a:pt x="11606" y="1612"/>
                    <a:pt x="11602" y="1619"/>
                  </a:cubicBezTo>
                  <a:cubicBezTo>
                    <a:pt x="11596" y="1630"/>
                    <a:pt x="11587" y="1645"/>
                    <a:pt x="11578" y="1656"/>
                  </a:cubicBezTo>
                  <a:cubicBezTo>
                    <a:pt x="11576" y="1660"/>
                    <a:pt x="11569" y="1667"/>
                    <a:pt x="11567" y="1671"/>
                  </a:cubicBezTo>
                  <a:cubicBezTo>
                    <a:pt x="11554" y="1689"/>
                    <a:pt x="11541" y="1704"/>
                    <a:pt x="11523" y="1717"/>
                  </a:cubicBezTo>
                  <a:lnTo>
                    <a:pt x="7762" y="5479"/>
                  </a:lnTo>
                  <a:cubicBezTo>
                    <a:pt x="7379" y="5862"/>
                    <a:pt x="7379" y="6486"/>
                    <a:pt x="7762" y="6870"/>
                  </a:cubicBezTo>
                  <a:lnTo>
                    <a:pt x="7909" y="7016"/>
                  </a:lnTo>
                  <a:lnTo>
                    <a:pt x="13151" y="1777"/>
                  </a:lnTo>
                  <a:cubicBezTo>
                    <a:pt x="13556" y="1371"/>
                    <a:pt x="13556" y="710"/>
                    <a:pt x="13151" y="304"/>
                  </a:cubicBezTo>
                  <a:lnTo>
                    <a:pt x="13157" y="304"/>
                  </a:lnTo>
                  <a:cubicBezTo>
                    <a:pt x="12955" y="102"/>
                    <a:pt x="12689" y="1"/>
                    <a:pt x="124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78"/>
          <p:cNvGrpSpPr/>
          <p:nvPr/>
        </p:nvGrpSpPr>
        <p:grpSpPr>
          <a:xfrm>
            <a:off x="2742463" y="4051150"/>
            <a:ext cx="191700" cy="350575"/>
            <a:chOff x="2742463" y="4051150"/>
            <a:chExt cx="191700" cy="350575"/>
          </a:xfrm>
        </p:grpSpPr>
        <p:sp>
          <p:nvSpPr>
            <p:cNvPr id="4406" name="Google Shape;4406;p78"/>
            <p:cNvSpPr/>
            <p:nvPr/>
          </p:nvSpPr>
          <p:spPr>
            <a:xfrm>
              <a:off x="2742463" y="4051150"/>
              <a:ext cx="191700" cy="350575"/>
            </a:xfrm>
            <a:custGeom>
              <a:rect b="b" l="l" r="r" t="t"/>
              <a:pathLst>
                <a:path extrusionOk="0" h="14023" w="7668">
                  <a:moveTo>
                    <a:pt x="7258" y="574"/>
                  </a:moveTo>
                  <a:lnTo>
                    <a:pt x="7258" y="1012"/>
                  </a:lnTo>
                  <a:lnTo>
                    <a:pt x="412" y="1012"/>
                  </a:lnTo>
                  <a:lnTo>
                    <a:pt x="412" y="574"/>
                  </a:lnTo>
                  <a:close/>
                  <a:moveTo>
                    <a:pt x="7258" y="1424"/>
                  </a:moveTo>
                  <a:lnTo>
                    <a:pt x="7258" y="1888"/>
                  </a:lnTo>
                  <a:lnTo>
                    <a:pt x="412" y="1888"/>
                  </a:lnTo>
                  <a:lnTo>
                    <a:pt x="412" y="1424"/>
                  </a:lnTo>
                  <a:close/>
                  <a:moveTo>
                    <a:pt x="7258" y="2300"/>
                  </a:moveTo>
                  <a:lnTo>
                    <a:pt x="7258" y="2738"/>
                  </a:lnTo>
                  <a:lnTo>
                    <a:pt x="412" y="2738"/>
                  </a:lnTo>
                  <a:lnTo>
                    <a:pt x="412" y="2300"/>
                  </a:lnTo>
                  <a:close/>
                  <a:moveTo>
                    <a:pt x="4465" y="3176"/>
                  </a:moveTo>
                  <a:lnTo>
                    <a:pt x="4465" y="12986"/>
                  </a:lnTo>
                  <a:cubicBezTo>
                    <a:pt x="4465" y="13329"/>
                    <a:pt x="4189" y="13608"/>
                    <a:pt x="3847" y="13608"/>
                  </a:cubicBezTo>
                  <a:cubicBezTo>
                    <a:pt x="3828" y="13608"/>
                    <a:pt x="3809" y="13608"/>
                    <a:pt x="3790" y="13606"/>
                  </a:cubicBezTo>
                  <a:cubicBezTo>
                    <a:pt x="3471" y="13575"/>
                    <a:pt x="3232" y="13299"/>
                    <a:pt x="3232" y="12975"/>
                  </a:cubicBezTo>
                  <a:lnTo>
                    <a:pt x="3232" y="3176"/>
                  </a:lnTo>
                  <a:close/>
                  <a:moveTo>
                    <a:pt x="1" y="0"/>
                  </a:moveTo>
                  <a:lnTo>
                    <a:pt x="1" y="191"/>
                  </a:lnTo>
                  <a:lnTo>
                    <a:pt x="1" y="3176"/>
                  </a:lnTo>
                  <a:lnTo>
                    <a:pt x="1" y="3341"/>
                  </a:lnTo>
                  <a:lnTo>
                    <a:pt x="412" y="3341"/>
                  </a:lnTo>
                  <a:lnTo>
                    <a:pt x="412" y="3176"/>
                  </a:lnTo>
                  <a:lnTo>
                    <a:pt x="2794" y="3176"/>
                  </a:lnTo>
                  <a:lnTo>
                    <a:pt x="2794" y="12971"/>
                  </a:lnTo>
                  <a:cubicBezTo>
                    <a:pt x="2794" y="13488"/>
                    <a:pt x="3166" y="13937"/>
                    <a:pt x="3679" y="14011"/>
                  </a:cubicBezTo>
                  <a:cubicBezTo>
                    <a:pt x="3731" y="14019"/>
                    <a:pt x="3782" y="14022"/>
                    <a:pt x="3833" y="14022"/>
                  </a:cubicBezTo>
                  <a:cubicBezTo>
                    <a:pt x="4408" y="14022"/>
                    <a:pt x="4875" y="13558"/>
                    <a:pt x="4875" y="12986"/>
                  </a:cubicBezTo>
                  <a:lnTo>
                    <a:pt x="4875" y="3176"/>
                  </a:lnTo>
                  <a:lnTo>
                    <a:pt x="7258" y="3176"/>
                  </a:lnTo>
                  <a:lnTo>
                    <a:pt x="7258" y="3341"/>
                  </a:lnTo>
                  <a:lnTo>
                    <a:pt x="7668" y="3341"/>
                  </a:lnTo>
                  <a:lnTo>
                    <a:pt x="7668" y="3148"/>
                  </a:lnTo>
                  <a:lnTo>
                    <a:pt x="7668" y="164"/>
                  </a:lnTo>
                  <a:lnTo>
                    <a:pt x="7668" y="0"/>
                  </a:lnTo>
                  <a:lnTo>
                    <a:pt x="7258" y="0"/>
                  </a:lnTo>
                  <a:lnTo>
                    <a:pt x="7258" y="164"/>
                  </a:lnTo>
                  <a:lnTo>
                    <a:pt x="412" y="164"/>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2833538" y="4249600"/>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2833538" y="4229075"/>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2833538" y="4208525"/>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78"/>
          <p:cNvGrpSpPr/>
          <p:nvPr/>
        </p:nvGrpSpPr>
        <p:grpSpPr>
          <a:xfrm>
            <a:off x="3339363" y="4048775"/>
            <a:ext cx="245625" cy="349975"/>
            <a:chOff x="3339363" y="4048775"/>
            <a:chExt cx="245625" cy="349975"/>
          </a:xfrm>
        </p:grpSpPr>
        <p:sp>
          <p:nvSpPr>
            <p:cNvPr id="4411" name="Google Shape;4411;p78"/>
            <p:cNvSpPr/>
            <p:nvPr/>
          </p:nvSpPr>
          <p:spPr>
            <a:xfrm>
              <a:off x="3339363" y="4048775"/>
              <a:ext cx="245625" cy="349975"/>
            </a:xfrm>
            <a:custGeom>
              <a:rect b="b" l="l" r="r" t="t"/>
              <a:pathLst>
                <a:path extrusionOk="0" h="13999" w="9825">
                  <a:moveTo>
                    <a:pt x="5133" y="408"/>
                  </a:moveTo>
                  <a:cubicBezTo>
                    <a:pt x="5943" y="441"/>
                    <a:pt x="6725" y="669"/>
                    <a:pt x="7422" y="1059"/>
                  </a:cubicBezTo>
                  <a:lnTo>
                    <a:pt x="6416" y="3328"/>
                  </a:lnTo>
                  <a:lnTo>
                    <a:pt x="6798" y="3495"/>
                  </a:lnTo>
                  <a:lnTo>
                    <a:pt x="7779" y="1278"/>
                  </a:lnTo>
                  <a:cubicBezTo>
                    <a:pt x="8419" y="1705"/>
                    <a:pt x="8960" y="2272"/>
                    <a:pt x="9361" y="2958"/>
                  </a:cubicBezTo>
                  <a:lnTo>
                    <a:pt x="6305" y="7403"/>
                  </a:lnTo>
                  <a:lnTo>
                    <a:pt x="3529" y="7403"/>
                  </a:lnTo>
                  <a:lnTo>
                    <a:pt x="471" y="2958"/>
                  </a:lnTo>
                  <a:cubicBezTo>
                    <a:pt x="872" y="2272"/>
                    <a:pt x="1413" y="1703"/>
                    <a:pt x="2051" y="1278"/>
                  </a:cubicBezTo>
                  <a:lnTo>
                    <a:pt x="3034" y="3495"/>
                  </a:lnTo>
                  <a:lnTo>
                    <a:pt x="3415" y="3328"/>
                  </a:lnTo>
                  <a:lnTo>
                    <a:pt x="2410" y="1059"/>
                  </a:lnTo>
                  <a:cubicBezTo>
                    <a:pt x="3106" y="669"/>
                    <a:pt x="3888" y="441"/>
                    <a:pt x="4721" y="408"/>
                  </a:cubicBezTo>
                  <a:lnTo>
                    <a:pt x="4721" y="3405"/>
                  </a:lnTo>
                  <a:lnTo>
                    <a:pt x="5133" y="3405"/>
                  </a:lnTo>
                  <a:lnTo>
                    <a:pt x="5133" y="408"/>
                  </a:lnTo>
                  <a:close/>
                  <a:moveTo>
                    <a:pt x="6200" y="7839"/>
                  </a:moveTo>
                  <a:lnTo>
                    <a:pt x="6200" y="8303"/>
                  </a:lnTo>
                  <a:lnTo>
                    <a:pt x="3626" y="8303"/>
                  </a:lnTo>
                  <a:lnTo>
                    <a:pt x="3626" y="7839"/>
                  </a:lnTo>
                  <a:close/>
                  <a:moveTo>
                    <a:pt x="6200" y="8715"/>
                  </a:moveTo>
                  <a:lnTo>
                    <a:pt x="6200" y="10084"/>
                  </a:lnTo>
                  <a:lnTo>
                    <a:pt x="3626" y="10084"/>
                  </a:lnTo>
                  <a:lnTo>
                    <a:pt x="3626" y="8715"/>
                  </a:lnTo>
                  <a:close/>
                  <a:moveTo>
                    <a:pt x="6200" y="10494"/>
                  </a:moveTo>
                  <a:lnTo>
                    <a:pt x="6200" y="10851"/>
                  </a:lnTo>
                  <a:lnTo>
                    <a:pt x="3626" y="10851"/>
                  </a:lnTo>
                  <a:lnTo>
                    <a:pt x="3626" y="10494"/>
                  </a:lnTo>
                  <a:close/>
                  <a:moveTo>
                    <a:pt x="6451" y="11261"/>
                  </a:moveTo>
                  <a:cubicBezTo>
                    <a:pt x="6795" y="11261"/>
                    <a:pt x="7076" y="11539"/>
                    <a:pt x="7076" y="11885"/>
                  </a:cubicBezTo>
                  <a:lnTo>
                    <a:pt x="7076" y="12967"/>
                  </a:lnTo>
                  <a:cubicBezTo>
                    <a:pt x="7076" y="13311"/>
                    <a:pt x="6798" y="13591"/>
                    <a:pt x="6451" y="13591"/>
                  </a:cubicBezTo>
                  <a:lnTo>
                    <a:pt x="3402" y="13591"/>
                  </a:lnTo>
                  <a:cubicBezTo>
                    <a:pt x="3056" y="13591"/>
                    <a:pt x="2778" y="13311"/>
                    <a:pt x="2778" y="12967"/>
                  </a:cubicBezTo>
                  <a:lnTo>
                    <a:pt x="2778" y="11885"/>
                  </a:lnTo>
                  <a:cubicBezTo>
                    <a:pt x="2778" y="11539"/>
                    <a:pt x="3056" y="11261"/>
                    <a:pt x="3402" y="11261"/>
                  </a:cubicBezTo>
                  <a:close/>
                  <a:moveTo>
                    <a:pt x="4914" y="1"/>
                  </a:moveTo>
                  <a:cubicBezTo>
                    <a:pt x="2894" y="1"/>
                    <a:pt x="1036" y="1098"/>
                    <a:pt x="61" y="2871"/>
                  </a:cubicBezTo>
                  <a:lnTo>
                    <a:pt x="0" y="2982"/>
                  </a:lnTo>
                  <a:lnTo>
                    <a:pt x="3216" y="7670"/>
                  </a:lnTo>
                  <a:lnTo>
                    <a:pt x="3216" y="8706"/>
                  </a:lnTo>
                  <a:lnTo>
                    <a:pt x="3216" y="10064"/>
                  </a:lnTo>
                  <a:lnTo>
                    <a:pt x="3216" y="10855"/>
                  </a:lnTo>
                  <a:cubicBezTo>
                    <a:pt x="2734" y="10941"/>
                    <a:pt x="2366" y="11368"/>
                    <a:pt x="2366" y="11880"/>
                  </a:cubicBezTo>
                  <a:lnTo>
                    <a:pt x="2366" y="12960"/>
                  </a:lnTo>
                  <a:cubicBezTo>
                    <a:pt x="2366" y="13537"/>
                    <a:pt x="2833" y="13999"/>
                    <a:pt x="3404" y="13999"/>
                  </a:cubicBezTo>
                  <a:lnTo>
                    <a:pt x="6419" y="13999"/>
                  </a:lnTo>
                  <a:cubicBezTo>
                    <a:pt x="6995" y="13999"/>
                    <a:pt x="7457" y="13532"/>
                    <a:pt x="7457" y="12960"/>
                  </a:cubicBezTo>
                  <a:lnTo>
                    <a:pt x="7457" y="11880"/>
                  </a:lnTo>
                  <a:cubicBezTo>
                    <a:pt x="7459" y="11368"/>
                    <a:pt x="7093" y="10943"/>
                    <a:pt x="6611" y="10855"/>
                  </a:cubicBezTo>
                  <a:lnTo>
                    <a:pt x="6611" y="7670"/>
                  </a:lnTo>
                  <a:lnTo>
                    <a:pt x="9825" y="2982"/>
                  </a:lnTo>
                  <a:lnTo>
                    <a:pt x="9766" y="2871"/>
                  </a:lnTo>
                  <a:cubicBezTo>
                    <a:pt x="8791" y="1100"/>
                    <a:pt x="6931" y="1"/>
                    <a:pt x="4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3488213" y="4354275"/>
              <a:ext cx="10250" cy="10250"/>
            </a:xfrm>
            <a:custGeom>
              <a:rect b="b" l="l" r="r" t="t"/>
              <a:pathLst>
                <a:path extrusionOk="0" h="410"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3467663" y="4354275"/>
              <a:ext cx="10275" cy="10250"/>
            </a:xfrm>
            <a:custGeom>
              <a:rect b="b" l="l" r="r" t="t"/>
              <a:pathLst>
                <a:path extrusionOk="0" h="410" w="411">
                  <a:moveTo>
                    <a:pt x="1" y="0"/>
                  </a:moveTo>
                  <a:lnTo>
                    <a:pt x="1"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3425888" y="4354275"/>
              <a:ext cx="10325" cy="10250"/>
            </a:xfrm>
            <a:custGeom>
              <a:rect b="b" l="l" r="r" t="t"/>
              <a:pathLst>
                <a:path extrusionOk="0" h="410" w="413">
                  <a:moveTo>
                    <a:pt x="0" y="0"/>
                  </a:moveTo>
                  <a:lnTo>
                    <a:pt x="0"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3446413" y="4354275"/>
              <a:ext cx="10325" cy="10250"/>
            </a:xfrm>
            <a:custGeom>
              <a:rect b="b" l="l" r="r" t="t"/>
              <a:pathLst>
                <a:path extrusionOk="0" h="410" w="413">
                  <a:moveTo>
                    <a:pt x="1" y="0"/>
                  </a:moveTo>
                  <a:lnTo>
                    <a:pt x="1" y="410"/>
                  </a:lnTo>
                  <a:lnTo>
                    <a:pt x="413" y="410"/>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6" name="Google Shape;4416;p78"/>
          <p:cNvGrpSpPr/>
          <p:nvPr/>
        </p:nvGrpSpPr>
        <p:grpSpPr>
          <a:xfrm>
            <a:off x="4008913" y="4052225"/>
            <a:ext cx="350350" cy="346375"/>
            <a:chOff x="4008913" y="4052225"/>
            <a:chExt cx="350350" cy="346375"/>
          </a:xfrm>
        </p:grpSpPr>
        <p:sp>
          <p:nvSpPr>
            <p:cNvPr id="4417" name="Google Shape;4417;p78"/>
            <p:cNvSpPr/>
            <p:nvPr/>
          </p:nvSpPr>
          <p:spPr>
            <a:xfrm>
              <a:off x="4157763" y="4052225"/>
              <a:ext cx="201500" cy="346375"/>
            </a:xfrm>
            <a:custGeom>
              <a:rect b="b" l="l" r="r" t="t"/>
              <a:pathLst>
                <a:path extrusionOk="0" h="13855" w="8060">
                  <a:moveTo>
                    <a:pt x="2168" y="383"/>
                  </a:moveTo>
                  <a:cubicBezTo>
                    <a:pt x="2575" y="383"/>
                    <a:pt x="2973" y="511"/>
                    <a:pt x="3317" y="752"/>
                  </a:cubicBezTo>
                  <a:cubicBezTo>
                    <a:pt x="3744" y="1057"/>
                    <a:pt x="4029" y="1508"/>
                    <a:pt x="4119" y="2018"/>
                  </a:cubicBezTo>
                  <a:cubicBezTo>
                    <a:pt x="4196" y="2461"/>
                    <a:pt x="4117" y="2908"/>
                    <a:pt x="3898" y="3298"/>
                  </a:cubicBezTo>
                  <a:lnTo>
                    <a:pt x="721" y="1033"/>
                  </a:lnTo>
                  <a:cubicBezTo>
                    <a:pt x="1017" y="697"/>
                    <a:pt x="1414" y="478"/>
                    <a:pt x="1856" y="408"/>
                  </a:cubicBezTo>
                  <a:cubicBezTo>
                    <a:pt x="1960" y="391"/>
                    <a:pt x="2064" y="383"/>
                    <a:pt x="2168" y="383"/>
                  </a:cubicBezTo>
                  <a:close/>
                  <a:moveTo>
                    <a:pt x="7173" y="3777"/>
                  </a:moveTo>
                  <a:cubicBezTo>
                    <a:pt x="7392" y="3777"/>
                    <a:pt x="7578" y="3929"/>
                    <a:pt x="7633" y="4132"/>
                  </a:cubicBezTo>
                  <a:lnTo>
                    <a:pt x="6713" y="4132"/>
                  </a:lnTo>
                  <a:cubicBezTo>
                    <a:pt x="6767" y="3929"/>
                    <a:pt x="6954" y="3777"/>
                    <a:pt x="7173" y="3777"/>
                  </a:cubicBezTo>
                  <a:close/>
                  <a:moveTo>
                    <a:pt x="5304" y="4104"/>
                  </a:moveTo>
                  <a:cubicBezTo>
                    <a:pt x="5433" y="4104"/>
                    <a:pt x="5541" y="4209"/>
                    <a:pt x="5541" y="4340"/>
                  </a:cubicBezTo>
                  <a:cubicBezTo>
                    <a:pt x="5541" y="4472"/>
                    <a:pt x="5436" y="4575"/>
                    <a:pt x="5304" y="4575"/>
                  </a:cubicBezTo>
                  <a:cubicBezTo>
                    <a:pt x="5175" y="4575"/>
                    <a:pt x="5070" y="4472"/>
                    <a:pt x="5070" y="4340"/>
                  </a:cubicBezTo>
                  <a:cubicBezTo>
                    <a:pt x="5070" y="4211"/>
                    <a:pt x="5173" y="4104"/>
                    <a:pt x="5304" y="4104"/>
                  </a:cubicBezTo>
                  <a:close/>
                  <a:moveTo>
                    <a:pt x="7650" y="4544"/>
                  </a:moveTo>
                  <a:lnTo>
                    <a:pt x="7650" y="5913"/>
                  </a:lnTo>
                  <a:lnTo>
                    <a:pt x="6693" y="5913"/>
                  </a:lnTo>
                  <a:lnTo>
                    <a:pt x="6693" y="5425"/>
                  </a:lnTo>
                  <a:lnTo>
                    <a:pt x="6693" y="4544"/>
                  </a:lnTo>
                  <a:close/>
                  <a:moveTo>
                    <a:pt x="2196" y="1"/>
                  </a:moveTo>
                  <a:cubicBezTo>
                    <a:pt x="2071" y="1"/>
                    <a:pt x="1945" y="11"/>
                    <a:pt x="1819" y="31"/>
                  </a:cubicBezTo>
                  <a:cubicBezTo>
                    <a:pt x="1269" y="119"/>
                    <a:pt x="778" y="400"/>
                    <a:pt x="419" y="820"/>
                  </a:cubicBezTo>
                  <a:lnTo>
                    <a:pt x="239" y="693"/>
                  </a:lnTo>
                  <a:lnTo>
                    <a:pt x="1" y="1026"/>
                  </a:lnTo>
                  <a:lnTo>
                    <a:pt x="4667" y="4362"/>
                  </a:lnTo>
                  <a:cubicBezTo>
                    <a:pt x="4675" y="4708"/>
                    <a:pt x="4960" y="4991"/>
                    <a:pt x="5311" y="4991"/>
                  </a:cubicBezTo>
                  <a:cubicBezTo>
                    <a:pt x="5554" y="4991"/>
                    <a:pt x="5764" y="4855"/>
                    <a:pt x="5874" y="4654"/>
                  </a:cubicBezTo>
                  <a:lnTo>
                    <a:pt x="6279" y="4654"/>
                  </a:lnTo>
                  <a:lnTo>
                    <a:pt x="6279" y="5475"/>
                  </a:lnTo>
                  <a:lnTo>
                    <a:pt x="6279" y="6375"/>
                  </a:lnTo>
                  <a:lnTo>
                    <a:pt x="6279" y="13445"/>
                  </a:lnTo>
                  <a:lnTo>
                    <a:pt x="5595" y="13445"/>
                  </a:lnTo>
                  <a:lnTo>
                    <a:pt x="5595" y="13854"/>
                  </a:lnTo>
                  <a:lnTo>
                    <a:pt x="7374" y="13854"/>
                  </a:lnTo>
                  <a:lnTo>
                    <a:pt x="7374" y="13445"/>
                  </a:lnTo>
                  <a:lnTo>
                    <a:pt x="6691" y="13445"/>
                  </a:lnTo>
                  <a:lnTo>
                    <a:pt x="6691" y="6325"/>
                  </a:lnTo>
                  <a:lnTo>
                    <a:pt x="8060" y="6325"/>
                  </a:lnTo>
                  <a:lnTo>
                    <a:pt x="8060" y="4549"/>
                  </a:lnTo>
                  <a:lnTo>
                    <a:pt x="8060" y="4257"/>
                  </a:lnTo>
                  <a:lnTo>
                    <a:pt x="8060" y="4137"/>
                  </a:lnTo>
                  <a:lnTo>
                    <a:pt x="8053" y="4137"/>
                  </a:lnTo>
                  <a:lnTo>
                    <a:pt x="8053" y="4135"/>
                  </a:lnTo>
                  <a:cubicBezTo>
                    <a:pt x="7994" y="3701"/>
                    <a:pt x="7622" y="3368"/>
                    <a:pt x="7168" y="3368"/>
                  </a:cubicBezTo>
                  <a:cubicBezTo>
                    <a:pt x="6717" y="3368"/>
                    <a:pt x="6345" y="3701"/>
                    <a:pt x="6283" y="4135"/>
                  </a:cubicBezTo>
                  <a:lnTo>
                    <a:pt x="6279" y="4135"/>
                  </a:lnTo>
                  <a:lnTo>
                    <a:pt x="6279" y="4244"/>
                  </a:lnTo>
                  <a:lnTo>
                    <a:pt x="5946" y="4244"/>
                  </a:lnTo>
                  <a:cubicBezTo>
                    <a:pt x="5896" y="3937"/>
                    <a:pt x="5630" y="3705"/>
                    <a:pt x="5311" y="3705"/>
                  </a:cubicBezTo>
                  <a:cubicBezTo>
                    <a:pt x="5105" y="3705"/>
                    <a:pt x="4921" y="3804"/>
                    <a:pt x="4802" y="3955"/>
                  </a:cubicBezTo>
                  <a:lnTo>
                    <a:pt x="4244" y="3554"/>
                  </a:lnTo>
                  <a:cubicBezTo>
                    <a:pt x="4529" y="3079"/>
                    <a:pt x="4634" y="2522"/>
                    <a:pt x="4535" y="1968"/>
                  </a:cubicBezTo>
                  <a:cubicBezTo>
                    <a:pt x="4428" y="1355"/>
                    <a:pt x="4086" y="814"/>
                    <a:pt x="3571" y="446"/>
                  </a:cubicBezTo>
                  <a:cubicBezTo>
                    <a:pt x="3162" y="154"/>
                    <a:pt x="2684" y="1"/>
                    <a:pt x="2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4008913" y="4118325"/>
              <a:ext cx="149150" cy="18650"/>
            </a:xfrm>
            <a:custGeom>
              <a:rect b="b" l="l" r="r" t="t"/>
              <a:pathLst>
                <a:path extrusionOk="0" h="746" w="5966">
                  <a:moveTo>
                    <a:pt x="1" y="1"/>
                  </a:moveTo>
                  <a:lnTo>
                    <a:pt x="1" y="415"/>
                  </a:lnTo>
                  <a:cubicBezTo>
                    <a:pt x="187" y="415"/>
                    <a:pt x="270" y="470"/>
                    <a:pt x="384" y="546"/>
                  </a:cubicBezTo>
                  <a:cubicBezTo>
                    <a:pt x="518" y="634"/>
                    <a:pt x="686" y="746"/>
                    <a:pt x="995" y="746"/>
                  </a:cubicBezTo>
                  <a:cubicBezTo>
                    <a:pt x="1304" y="746"/>
                    <a:pt x="1470" y="636"/>
                    <a:pt x="1606" y="546"/>
                  </a:cubicBezTo>
                  <a:cubicBezTo>
                    <a:pt x="1720" y="470"/>
                    <a:pt x="1803" y="415"/>
                    <a:pt x="1990" y="415"/>
                  </a:cubicBezTo>
                  <a:cubicBezTo>
                    <a:pt x="2176" y="415"/>
                    <a:pt x="2257" y="470"/>
                    <a:pt x="2373" y="546"/>
                  </a:cubicBezTo>
                  <a:cubicBezTo>
                    <a:pt x="2507" y="634"/>
                    <a:pt x="2673" y="746"/>
                    <a:pt x="2982" y="746"/>
                  </a:cubicBezTo>
                  <a:cubicBezTo>
                    <a:pt x="3295" y="746"/>
                    <a:pt x="3460" y="636"/>
                    <a:pt x="3593" y="546"/>
                  </a:cubicBezTo>
                  <a:cubicBezTo>
                    <a:pt x="3709" y="470"/>
                    <a:pt x="3790" y="415"/>
                    <a:pt x="3976" y="415"/>
                  </a:cubicBezTo>
                  <a:cubicBezTo>
                    <a:pt x="4163" y="415"/>
                    <a:pt x="4246" y="470"/>
                    <a:pt x="4360" y="546"/>
                  </a:cubicBezTo>
                  <a:cubicBezTo>
                    <a:pt x="4493" y="634"/>
                    <a:pt x="4662" y="746"/>
                    <a:pt x="4971" y="746"/>
                  </a:cubicBezTo>
                  <a:cubicBezTo>
                    <a:pt x="5280" y="746"/>
                    <a:pt x="5446" y="636"/>
                    <a:pt x="5582" y="546"/>
                  </a:cubicBezTo>
                  <a:cubicBezTo>
                    <a:pt x="5696" y="470"/>
                    <a:pt x="5779" y="415"/>
                    <a:pt x="5966" y="415"/>
                  </a:cubicBezTo>
                  <a:lnTo>
                    <a:pt x="5966" y="1"/>
                  </a:lnTo>
                  <a:cubicBezTo>
                    <a:pt x="5652" y="1"/>
                    <a:pt x="5488" y="113"/>
                    <a:pt x="5354" y="200"/>
                  </a:cubicBezTo>
                  <a:cubicBezTo>
                    <a:pt x="5240" y="277"/>
                    <a:pt x="5157" y="332"/>
                    <a:pt x="4971" y="332"/>
                  </a:cubicBezTo>
                  <a:cubicBezTo>
                    <a:pt x="4785" y="332"/>
                    <a:pt x="4704" y="277"/>
                    <a:pt x="4588" y="200"/>
                  </a:cubicBezTo>
                  <a:cubicBezTo>
                    <a:pt x="4454" y="113"/>
                    <a:pt x="4288" y="1"/>
                    <a:pt x="3976" y="1"/>
                  </a:cubicBezTo>
                  <a:cubicBezTo>
                    <a:pt x="3665" y="1"/>
                    <a:pt x="3501" y="110"/>
                    <a:pt x="3365" y="200"/>
                  </a:cubicBezTo>
                  <a:cubicBezTo>
                    <a:pt x="3251" y="277"/>
                    <a:pt x="3170" y="332"/>
                    <a:pt x="2982" y="332"/>
                  </a:cubicBezTo>
                  <a:cubicBezTo>
                    <a:pt x="2796" y="332"/>
                    <a:pt x="2715" y="277"/>
                    <a:pt x="2599" y="200"/>
                  </a:cubicBezTo>
                  <a:cubicBezTo>
                    <a:pt x="2465" y="113"/>
                    <a:pt x="2298" y="1"/>
                    <a:pt x="1990" y="1"/>
                  </a:cubicBezTo>
                  <a:cubicBezTo>
                    <a:pt x="1679" y="1"/>
                    <a:pt x="1512" y="110"/>
                    <a:pt x="1378" y="200"/>
                  </a:cubicBezTo>
                  <a:cubicBezTo>
                    <a:pt x="1262" y="277"/>
                    <a:pt x="1181" y="332"/>
                    <a:pt x="995" y="332"/>
                  </a:cubicBezTo>
                  <a:cubicBezTo>
                    <a:pt x="809" y="332"/>
                    <a:pt x="726" y="277"/>
                    <a:pt x="612" y="200"/>
                  </a:cubicBezTo>
                  <a:cubicBezTo>
                    <a:pt x="478" y="113"/>
                    <a:pt x="309"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4008913" y="4154200"/>
              <a:ext cx="149150" cy="18650"/>
            </a:xfrm>
            <a:custGeom>
              <a:rect b="b" l="l" r="r" t="t"/>
              <a:pathLst>
                <a:path extrusionOk="0" h="746" w="5966">
                  <a:moveTo>
                    <a:pt x="1" y="1"/>
                  </a:moveTo>
                  <a:lnTo>
                    <a:pt x="1" y="415"/>
                  </a:lnTo>
                  <a:cubicBezTo>
                    <a:pt x="187" y="415"/>
                    <a:pt x="270" y="470"/>
                    <a:pt x="384" y="546"/>
                  </a:cubicBezTo>
                  <a:cubicBezTo>
                    <a:pt x="518" y="634"/>
                    <a:pt x="686" y="746"/>
                    <a:pt x="995" y="746"/>
                  </a:cubicBezTo>
                  <a:cubicBezTo>
                    <a:pt x="1304" y="746"/>
                    <a:pt x="1470" y="636"/>
                    <a:pt x="1606" y="546"/>
                  </a:cubicBezTo>
                  <a:cubicBezTo>
                    <a:pt x="1720" y="470"/>
                    <a:pt x="1803" y="415"/>
                    <a:pt x="1990" y="415"/>
                  </a:cubicBezTo>
                  <a:cubicBezTo>
                    <a:pt x="2176" y="415"/>
                    <a:pt x="2257" y="470"/>
                    <a:pt x="2373" y="546"/>
                  </a:cubicBezTo>
                  <a:cubicBezTo>
                    <a:pt x="2507" y="634"/>
                    <a:pt x="2673" y="746"/>
                    <a:pt x="2982" y="746"/>
                  </a:cubicBezTo>
                  <a:cubicBezTo>
                    <a:pt x="3295" y="746"/>
                    <a:pt x="3460" y="636"/>
                    <a:pt x="3593" y="546"/>
                  </a:cubicBezTo>
                  <a:cubicBezTo>
                    <a:pt x="3709" y="470"/>
                    <a:pt x="3790" y="415"/>
                    <a:pt x="3976" y="415"/>
                  </a:cubicBezTo>
                  <a:cubicBezTo>
                    <a:pt x="4163" y="415"/>
                    <a:pt x="4246" y="470"/>
                    <a:pt x="4360" y="546"/>
                  </a:cubicBezTo>
                  <a:cubicBezTo>
                    <a:pt x="4493" y="634"/>
                    <a:pt x="4662" y="746"/>
                    <a:pt x="4971" y="746"/>
                  </a:cubicBezTo>
                  <a:cubicBezTo>
                    <a:pt x="5280" y="746"/>
                    <a:pt x="5446" y="636"/>
                    <a:pt x="5582" y="546"/>
                  </a:cubicBezTo>
                  <a:cubicBezTo>
                    <a:pt x="5696" y="470"/>
                    <a:pt x="5779" y="415"/>
                    <a:pt x="5966" y="415"/>
                  </a:cubicBezTo>
                  <a:lnTo>
                    <a:pt x="5966" y="1"/>
                  </a:lnTo>
                  <a:cubicBezTo>
                    <a:pt x="5652" y="1"/>
                    <a:pt x="5488" y="110"/>
                    <a:pt x="5354" y="200"/>
                  </a:cubicBezTo>
                  <a:cubicBezTo>
                    <a:pt x="5240" y="277"/>
                    <a:pt x="5157" y="332"/>
                    <a:pt x="4971" y="332"/>
                  </a:cubicBezTo>
                  <a:cubicBezTo>
                    <a:pt x="4785" y="332"/>
                    <a:pt x="4704" y="277"/>
                    <a:pt x="4588" y="200"/>
                  </a:cubicBezTo>
                  <a:cubicBezTo>
                    <a:pt x="4454" y="112"/>
                    <a:pt x="4288" y="1"/>
                    <a:pt x="3976" y="1"/>
                  </a:cubicBezTo>
                  <a:cubicBezTo>
                    <a:pt x="3665" y="1"/>
                    <a:pt x="3501" y="110"/>
                    <a:pt x="3365" y="200"/>
                  </a:cubicBezTo>
                  <a:cubicBezTo>
                    <a:pt x="3251" y="277"/>
                    <a:pt x="3170" y="332"/>
                    <a:pt x="2982" y="332"/>
                  </a:cubicBezTo>
                  <a:cubicBezTo>
                    <a:pt x="2796" y="332"/>
                    <a:pt x="2715" y="277"/>
                    <a:pt x="2599" y="200"/>
                  </a:cubicBezTo>
                  <a:cubicBezTo>
                    <a:pt x="2465" y="112"/>
                    <a:pt x="2298" y="1"/>
                    <a:pt x="1990" y="1"/>
                  </a:cubicBezTo>
                  <a:cubicBezTo>
                    <a:pt x="1679" y="1"/>
                    <a:pt x="1512" y="110"/>
                    <a:pt x="1378" y="200"/>
                  </a:cubicBezTo>
                  <a:cubicBezTo>
                    <a:pt x="1262" y="277"/>
                    <a:pt x="1181" y="332"/>
                    <a:pt x="995" y="332"/>
                  </a:cubicBezTo>
                  <a:cubicBezTo>
                    <a:pt x="809" y="332"/>
                    <a:pt x="726" y="277"/>
                    <a:pt x="612" y="200"/>
                  </a:cubicBezTo>
                  <a:cubicBezTo>
                    <a:pt x="478" y="112"/>
                    <a:pt x="309"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4008913" y="4190025"/>
              <a:ext cx="149150" cy="18650"/>
            </a:xfrm>
            <a:custGeom>
              <a:rect b="b" l="l" r="r" t="t"/>
              <a:pathLst>
                <a:path extrusionOk="0" h="746" w="5966">
                  <a:moveTo>
                    <a:pt x="1" y="0"/>
                  </a:moveTo>
                  <a:lnTo>
                    <a:pt x="1" y="414"/>
                  </a:lnTo>
                  <a:cubicBezTo>
                    <a:pt x="187" y="414"/>
                    <a:pt x="270" y="469"/>
                    <a:pt x="384" y="546"/>
                  </a:cubicBezTo>
                  <a:cubicBezTo>
                    <a:pt x="518" y="633"/>
                    <a:pt x="686" y="745"/>
                    <a:pt x="995" y="745"/>
                  </a:cubicBezTo>
                  <a:cubicBezTo>
                    <a:pt x="1304" y="745"/>
                    <a:pt x="1470" y="636"/>
                    <a:pt x="1606" y="546"/>
                  </a:cubicBezTo>
                  <a:cubicBezTo>
                    <a:pt x="1720" y="469"/>
                    <a:pt x="1803" y="414"/>
                    <a:pt x="1990" y="414"/>
                  </a:cubicBezTo>
                  <a:cubicBezTo>
                    <a:pt x="2176" y="414"/>
                    <a:pt x="2257" y="469"/>
                    <a:pt x="2373" y="546"/>
                  </a:cubicBezTo>
                  <a:cubicBezTo>
                    <a:pt x="2507" y="633"/>
                    <a:pt x="2673" y="745"/>
                    <a:pt x="2982" y="745"/>
                  </a:cubicBezTo>
                  <a:cubicBezTo>
                    <a:pt x="3295" y="745"/>
                    <a:pt x="3460" y="636"/>
                    <a:pt x="3593" y="546"/>
                  </a:cubicBezTo>
                  <a:cubicBezTo>
                    <a:pt x="3709" y="469"/>
                    <a:pt x="3790" y="414"/>
                    <a:pt x="3976" y="414"/>
                  </a:cubicBezTo>
                  <a:cubicBezTo>
                    <a:pt x="4163" y="414"/>
                    <a:pt x="4246" y="469"/>
                    <a:pt x="4360" y="546"/>
                  </a:cubicBezTo>
                  <a:cubicBezTo>
                    <a:pt x="4493" y="633"/>
                    <a:pt x="4662" y="745"/>
                    <a:pt x="4971" y="745"/>
                  </a:cubicBezTo>
                  <a:cubicBezTo>
                    <a:pt x="5280" y="745"/>
                    <a:pt x="5446" y="636"/>
                    <a:pt x="5582" y="546"/>
                  </a:cubicBezTo>
                  <a:cubicBezTo>
                    <a:pt x="5696" y="469"/>
                    <a:pt x="5779" y="414"/>
                    <a:pt x="5966" y="414"/>
                  </a:cubicBezTo>
                  <a:lnTo>
                    <a:pt x="5966" y="0"/>
                  </a:lnTo>
                  <a:cubicBezTo>
                    <a:pt x="5652" y="0"/>
                    <a:pt x="5488" y="112"/>
                    <a:pt x="5354" y="200"/>
                  </a:cubicBezTo>
                  <a:cubicBezTo>
                    <a:pt x="5240" y="276"/>
                    <a:pt x="5157" y="331"/>
                    <a:pt x="4971" y="331"/>
                  </a:cubicBezTo>
                  <a:cubicBezTo>
                    <a:pt x="4785" y="331"/>
                    <a:pt x="4704" y="276"/>
                    <a:pt x="4588" y="200"/>
                  </a:cubicBezTo>
                  <a:cubicBezTo>
                    <a:pt x="4454" y="112"/>
                    <a:pt x="4288" y="0"/>
                    <a:pt x="3976" y="0"/>
                  </a:cubicBezTo>
                  <a:cubicBezTo>
                    <a:pt x="3665" y="0"/>
                    <a:pt x="3501" y="110"/>
                    <a:pt x="3365" y="200"/>
                  </a:cubicBezTo>
                  <a:cubicBezTo>
                    <a:pt x="3251" y="276"/>
                    <a:pt x="3170" y="331"/>
                    <a:pt x="2982" y="331"/>
                  </a:cubicBezTo>
                  <a:cubicBezTo>
                    <a:pt x="2796" y="331"/>
                    <a:pt x="2715" y="276"/>
                    <a:pt x="2599" y="200"/>
                  </a:cubicBezTo>
                  <a:cubicBezTo>
                    <a:pt x="2465" y="112"/>
                    <a:pt x="2298" y="0"/>
                    <a:pt x="1990" y="0"/>
                  </a:cubicBezTo>
                  <a:cubicBezTo>
                    <a:pt x="1679" y="0"/>
                    <a:pt x="1512" y="110"/>
                    <a:pt x="1378" y="200"/>
                  </a:cubicBezTo>
                  <a:cubicBezTo>
                    <a:pt x="1262" y="276"/>
                    <a:pt x="1181" y="331"/>
                    <a:pt x="995" y="331"/>
                  </a:cubicBezTo>
                  <a:cubicBezTo>
                    <a:pt x="809" y="331"/>
                    <a:pt x="726" y="276"/>
                    <a:pt x="612" y="200"/>
                  </a:cubicBezTo>
                  <a:cubicBezTo>
                    <a:pt x="478" y="112"/>
                    <a:pt x="309"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4107388" y="4182950"/>
              <a:ext cx="154725" cy="215650"/>
            </a:xfrm>
            <a:custGeom>
              <a:rect b="b" l="l" r="r" t="t"/>
              <a:pathLst>
                <a:path extrusionOk="0" h="8626" w="6189">
                  <a:moveTo>
                    <a:pt x="5777" y="439"/>
                  </a:moveTo>
                  <a:lnTo>
                    <a:pt x="5777" y="5668"/>
                  </a:lnTo>
                  <a:lnTo>
                    <a:pt x="2136" y="5668"/>
                  </a:lnTo>
                  <a:lnTo>
                    <a:pt x="2136" y="6080"/>
                  </a:lnTo>
                  <a:lnTo>
                    <a:pt x="5777" y="6080"/>
                  </a:lnTo>
                  <a:lnTo>
                    <a:pt x="5777" y="6408"/>
                  </a:lnTo>
                  <a:lnTo>
                    <a:pt x="410" y="6408"/>
                  </a:lnTo>
                  <a:lnTo>
                    <a:pt x="410" y="6080"/>
                  </a:lnTo>
                  <a:lnTo>
                    <a:pt x="1560" y="6080"/>
                  </a:lnTo>
                  <a:lnTo>
                    <a:pt x="1560" y="5668"/>
                  </a:lnTo>
                  <a:lnTo>
                    <a:pt x="410" y="5668"/>
                  </a:lnTo>
                  <a:lnTo>
                    <a:pt x="410" y="4183"/>
                  </a:lnTo>
                  <a:cubicBezTo>
                    <a:pt x="410" y="3685"/>
                    <a:pt x="813" y="3287"/>
                    <a:pt x="1306" y="3287"/>
                  </a:cubicBezTo>
                  <a:lnTo>
                    <a:pt x="3624" y="3287"/>
                  </a:lnTo>
                  <a:cubicBezTo>
                    <a:pt x="4042" y="3287"/>
                    <a:pt x="4381" y="2947"/>
                    <a:pt x="4381" y="2529"/>
                  </a:cubicBezTo>
                  <a:lnTo>
                    <a:pt x="4381" y="785"/>
                  </a:lnTo>
                  <a:cubicBezTo>
                    <a:pt x="4381" y="592"/>
                    <a:pt x="4535" y="439"/>
                    <a:pt x="4725" y="439"/>
                  </a:cubicBezTo>
                  <a:close/>
                  <a:moveTo>
                    <a:pt x="3367" y="6818"/>
                  </a:moveTo>
                  <a:lnTo>
                    <a:pt x="3367" y="8216"/>
                  </a:lnTo>
                  <a:lnTo>
                    <a:pt x="2848" y="8216"/>
                  </a:lnTo>
                  <a:lnTo>
                    <a:pt x="2848" y="6818"/>
                  </a:lnTo>
                  <a:close/>
                  <a:moveTo>
                    <a:pt x="4419" y="1"/>
                  </a:moveTo>
                  <a:cubicBezTo>
                    <a:pt x="4156" y="1"/>
                    <a:pt x="3943" y="215"/>
                    <a:pt x="3943" y="476"/>
                  </a:cubicBezTo>
                  <a:lnTo>
                    <a:pt x="3943" y="2660"/>
                  </a:lnTo>
                  <a:cubicBezTo>
                    <a:pt x="3943" y="2781"/>
                    <a:pt x="3847" y="2875"/>
                    <a:pt x="3726" y="2875"/>
                  </a:cubicBezTo>
                  <a:lnTo>
                    <a:pt x="822" y="2875"/>
                  </a:lnTo>
                  <a:cubicBezTo>
                    <a:pt x="366" y="2875"/>
                    <a:pt x="0" y="3243"/>
                    <a:pt x="0" y="3696"/>
                  </a:cubicBezTo>
                  <a:lnTo>
                    <a:pt x="0" y="6818"/>
                  </a:lnTo>
                  <a:lnTo>
                    <a:pt x="2436" y="6818"/>
                  </a:lnTo>
                  <a:lnTo>
                    <a:pt x="2436" y="8216"/>
                  </a:lnTo>
                  <a:lnTo>
                    <a:pt x="684" y="8216"/>
                  </a:lnTo>
                  <a:lnTo>
                    <a:pt x="684" y="8625"/>
                  </a:lnTo>
                  <a:lnTo>
                    <a:pt x="5505" y="8625"/>
                  </a:lnTo>
                  <a:lnTo>
                    <a:pt x="5505" y="8216"/>
                  </a:lnTo>
                  <a:lnTo>
                    <a:pt x="3781" y="8216"/>
                  </a:lnTo>
                  <a:lnTo>
                    <a:pt x="3781" y="6818"/>
                  </a:lnTo>
                  <a:lnTo>
                    <a:pt x="6189" y="6818"/>
                  </a:lnTo>
                  <a:lnTo>
                    <a:pt x="61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78"/>
          <p:cNvGrpSpPr/>
          <p:nvPr/>
        </p:nvGrpSpPr>
        <p:grpSpPr>
          <a:xfrm>
            <a:off x="4821513" y="4048400"/>
            <a:ext cx="188975" cy="350400"/>
            <a:chOff x="4821513" y="4048400"/>
            <a:chExt cx="188975" cy="350400"/>
          </a:xfrm>
        </p:grpSpPr>
        <p:sp>
          <p:nvSpPr>
            <p:cNvPr id="4423" name="Google Shape;4423;p78"/>
            <p:cNvSpPr/>
            <p:nvPr/>
          </p:nvSpPr>
          <p:spPr>
            <a:xfrm>
              <a:off x="4821513" y="4048400"/>
              <a:ext cx="188975" cy="350400"/>
            </a:xfrm>
            <a:custGeom>
              <a:rect b="b" l="l" r="r" t="t"/>
              <a:pathLst>
                <a:path extrusionOk="0" h="14016" w="7559">
                  <a:moveTo>
                    <a:pt x="4612" y="404"/>
                  </a:moveTo>
                  <a:cubicBezTo>
                    <a:pt x="5041" y="404"/>
                    <a:pt x="5392" y="754"/>
                    <a:pt x="5392" y="1188"/>
                  </a:cubicBezTo>
                  <a:cubicBezTo>
                    <a:pt x="5392" y="1324"/>
                    <a:pt x="5271" y="1497"/>
                    <a:pt x="5052" y="1670"/>
                  </a:cubicBezTo>
                  <a:cubicBezTo>
                    <a:pt x="4643" y="1992"/>
                    <a:pt x="4406" y="2471"/>
                    <a:pt x="4406" y="2986"/>
                  </a:cubicBezTo>
                  <a:lnTo>
                    <a:pt x="4406" y="3024"/>
                  </a:lnTo>
                  <a:cubicBezTo>
                    <a:pt x="4406" y="3968"/>
                    <a:pt x="5182" y="4712"/>
                    <a:pt x="6126" y="4721"/>
                  </a:cubicBezTo>
                  <a:cubicBezTo>
                    <a:pt x="6687" y="4726"/>
                    <a:pt x="7144" y="5186"/>
                    <a:pt x="7144" y="5753"/>
                  </a:cubicBezTo>
                  <a:lnTo>
                    <a:pt x="7144" y="7144"/>
                  </a:lnTo>
                  <a:lnTo>
                    <a:pt x="408" y="7144"/>
                  </a:lnTo>
                  <a:lnTo>
                    <a:pt x="408" y="5755"/>
                  </a:lnTo>
                  <a:cubicBezTo>
                    <a:pt x="408" y="5186"/>
                    <a:pt x="875" y="4726"/>
                    <a:pt x="1444" y="4723"/>
                  </a:cubicBezTo>
                  <a:cubicBezTo>
                    <a:pt x="2382" y="4717"/>
                    <a:pt x="3147" y="3948"/>
                    <a:pt x="3147" y="3004"/>
                  </a:cubicBezTo>
                  <a:lnTo>
                    <a:pt x="3147" y="2986"/>
                  </a:lnTo>
                  <a:cubicBezTo>
                    <a:pt x="3147" y="2471"/>
                    <a:pt x="2910" y="1992"/>
                    <a:pt x="2500" y="1670"/>
                  </a:cubicBezTo>
                  <a:cubicBezTo>
                    <a:pt x="2281" y="1497"/>
                    <a:pt x="2161" y="1324"/>
                    <a:pt x="2161" y="1188"/>
                  </a:cubicBezTo>
                  <a:cubicBezTo>
                    <a:pt x="2161" y="754"/>
                    <a:pt x="2511" y="404"/>
                    <a:pt x="2941" y="404"/>
                  </a:cubicBezTo>
                  <a:close/>
                  <a:moveTo>
                    <a:pt x="2945" y="0"/>
                  </a:moveTo>
                  <a:cubicBezTo>
                    <a:pt x="2288" y="0"/>
                    <a:pt x="1753" y="537"/>
                    <a:pt x="1753" y="1197"/>
                  </a:cubicBezTo>
                  <a:cubicBezTo>
                    <a:pt x="1753" y="1470"/>
                    <a:pt x="1920" y="1742"/>
                    <a:pt x="2251" y="2001"/>
                  </a:cubicBezTo>
                  <a:cubicBezTo>
                    <a:pt x="2562" y="2246"/>
                    <a:pt x="2739" y="2607"/>
                    <a:pt x="2739" y="2993"/>
                  </a:cubicBezTo>
                  <a:lnTo>
                    <a:pt x="2739" y="3017"/>
                  </a:lnTo>
                  <a:cubicBezTo>
                    <a:pt x="2739" y="3738"/>
                    <a:pt x="2150" y="4309"/>
                    <a:pt x="1429" y="4312"/>
                  </a:cubicBezTo>
                  <a:cubicBezTo>
                    <a:pt x="640" y="4318"/>
                    <a:pt x="1" y="4964"/>
                    <a:pt x="1" y="5755"/>
                  </a:cubicBezTo>
                  <a:lnTo>
                    <a:pt x="1" y="7554"/>
                  </a:lnTo>
                  <a:lnTo>
                    <a:pt x="246" y="7554"/>
                  </a:lnTo>
                  <a:lnTo>
                    <a:pt x="246" y="14016"/>
                  </a:lnTo>
                  <a:lnTo>
                    <a:pt x="658" y="14016"/>
                  </a:lnTo>
                  <a:lnTo>
                    <a:pt x="658" y="7554"/>
                  </a:lnTo>
                  <a:lnTo>
                    <a:pt x="1341" y="7554"/>
                  </a:lnTo>
                  <a:lnTo>
                    <a:pt x="1341" y="14016"/>
                  </a:lnTo>
                  <a:lnTo>
                    <a:pt x="1753" y="14016"/>
                  </a:lnTo>
                  <a:lnTo>
                    <a:pt x="1753" y="7554"/>
                  </a:lnTo>
                  <a:lnTo>
                    <a:pt x="2437" y="7554"/>
                  </a:lnTo>
                  <a:lnTo>
                    <a:pt x="2437" y="14016"/>
                  </a:lnTo>
                  <a:lnTo>
                    <a:pt x="2849" y="14016"/>
                  </a:lnTo>
                  <a:lnTo>
                    <a:pt x="2849" y="7554"/>
                  </a:lnTo>
                  <a:lnTo>
                    <a:pt x="3561" y="7554"/>
                  </a:lnTo>
                  <a:lnTo>
                    <a:pt x="3561" y="14016"/>
                  </a:lnTo>
                  <a:lnTo>
                    <a:pt x="3970" y="14016"/>
                  </a:lnTo>
                  <a:lnTo>
                    <a:pt x="3970" y="7554"/>
                  </a:lnTo>
                  <a:lnTo>
                    <a:pt x="4656" y="7554"/>
                  </a:lnTo>
                  <a:lnTo>
                    <a:pt x="4656" y="14016"/>
                  </a:lnTo>
                  <a:lnTo>
                    <a:pt x="5066" y="14016"/>
                  </a:lnTo>
                  <a:lnTo>
                    <a:pt x="5066" y="7554"/>
                  </a:lnTo>
                  <a:lnTo>
                    <a:pt x="5751" y="7554"/>
                  </a:lnTo>
                  <a:lnTo>
                    <a:pt x="5751" y="14016"/>
                  </a:lnTo>
                  <a:lnTo>
                    <a:pt x="6161" y="14016"/>
                  </a:lnTo>
                  <a:lnTo>
                    <a:pt x="6161" y="7554"/>
                  </a:lnTo>
                  <a:lnTo>
                    <a:pt x="6846" y="7554"/>
                  </a:lnTo>
                  <a:lnTo>
                    <a:pt x="6846" y="14016"/>
                  </a:lnTo>
                  <a:lnTo>
                    <a:pt x="7256" y="14016"/>
                  </a:lnTo>
                  <a:lnTo>
                    <a:pt x="7256" y="7554"/>
                  </a:lnTo>
                  <a:lnTo>
                    <a:pt x="7558" y="7554"/>
                  </a:lnTo>
                  <a:lnTo>
                    <a:pt x="7558" y="5755"/>
                  </a:lnTo>
                  <a:cubicBezTo>
                    <a:pt x="7556" y="4962"/>
                    <a:pt x="6917" y="4314"/>
                    <a:pt x="6128" y="4312"/>
                  </a:cubicBezTo>
                  <a:cubicBezTo>
                    <a:pt x="5409" y="4307"/>
                    <a:pt x="4820" y="3738"/>
                    <a:pt x="4820" y="3017"/>
                  </a:cubicBezTo>
                  <a:lnTo>
                    <a:pt x="4820" y="2993"/>
                  </a:lnTo>
                  <a:cubicBezTo>
                    <a:pt x="4820" y="2607"/>
                    <a:pt x="4998" y="2246"/>
                    <a:pt x="5306" y="2001"/>
                  </a:cubicBezTo>
                  <a:cubicBezTo>
                    <a:pt x="5639" y="1742"/>
                    <a:pt x="5806" y="1470"/>
                    <a:pt x="5806" y="1197"/>
                  </a:cubicBezTo>
                  <a:cubicBezTo>
                    <a:pt x="5806" y="537"/>
                    <a:pt x="5271" y="0"/>
                    <a:pt x="4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4909738" y="4207825"/>
              <a:ext cx="10275" cy="10250"/>
            </a:xfrm>
            <a:custGeom>
              <a:rect b="b" l="l" r="r" t="t"/>
              <a:pathLst>
                <a:path extrusionOk="0" h="410" w="411">
                  <a:moveTo>
                    <a:pt x="1" y="0"/>
                  </a:moveTo>
                  <a:lnTo>
                    <a:pt x="1" y="410"/>
                  </a:lnTo>
                  <a:lnTo>
                    <a:pt x="411" y="410"/>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4889213" y="4207825"/>
              <a:ext cx="10275" cy="10250"/>
            </a:xfrm>
            <a:custGeom>
              <a:rect b="b" l="l" r="r" t="t"/>
              <a:pathLst>
                <a:path extrusionOk="0" h="410" w="411">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4868663" y="4207825"/>
              <a:ext cx="10275" cy="10250"/>
            </a:xfrm>
            <a:custGeom>
              <a:rect b="b" l="l" r="r" t="t"/>
              <a:pathLst>
                <a:path extrusionOk="0" h="410" w="411">
                  <a:moveTo>
                    <a:pt x="1" y="0"/>
                  </a:moveTo>
                  <a:lnTo>
                    <a:pt x="1" y="410"/>
                  </a:lnTo>
                  <a:lnTo>
                    <a:pt x="411" y="410"/>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4848138" y="4207825"/>
              <a:ext cx="10275" cy="10250"/>
            </a:xfrm>
            <a:custGeom>
              <a:rect b="b" l="l" r="r" t="t"/>
              <a:pathLst>
                <a:path extrusionOk="0" h="410" w="411">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4930288" y="4207825"/>
              <a:ext cx="10275" cy="10250"/>
            </a:xfrm>
            <a:custGeom>
              <a:rect b="b" l="l" r="r" t="t"/>
              <a:pathLst>
                <a:path extrusionOk="0" h="410" w="411">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4972013" y="4207825"/>
              <a:ext cx="10325" cy="10250"/>
            </a:xfrm>
            <a:custGeom>
              <a:rect b="b" l="l" r="r" t="t"/>
              <a:pathLst>
                <a:path extrusionOk="0" h="410" w="413">
                  <a:moveTo>
                    <a:pt x="1" y="0"/>
                  </a:moveTo>
                  <a:lnTo>
                    <a:pt x="1" y="410"/>
                  </a:lnTo>
                  <a:lnTo>
                    <a:pt x="412" y="410"/>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4950813" y="4207825"/>
              <a:ext cx="10275" cy="10250"/>
            </a:xfrm>
            <a:custGeom>
              <a:rect b="b" l="l" r="r" t="t"/>
              <a:pathLst>
                <a:path extrusionOk="0" h="410" w="411">
                  <a:moveTo>
                    <a:pt x="1" y="0"/>
                  </a:moveTo>
                  <a:lnTo>
                    <a:pt x="1" y="410"/>
                  </a:lnTo>
                  <a:lnTo>
                    <a:pt x="411" y="410"/>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78"/>
          <p:cNvGrpSpPr/>
          <p:nvPr/>
        </p:nvGrpSpPr>
        <p:grpSpPr>
          <a:xfrm>
            <a:off x="5464738" y="4048175"/>
            <a:ext cx="203250" cy="350575"/>
            <a:chOff x="5464738" y="4048175"/>
            <a:chExt cx="203250" cy="350575"/>
          </a:xfrm>
        </p:grpSpPr>
        <p:sp>
          <p:nvSpPr>
            <p:cNvPr id="4432" name="Google Shape;4432;p78"/>
            <p:cNvSpPr/>
            <p:nvPr/>
          </p:nvSpPr>
          <p:spPr>
            <a:xfrm>
              <a:off x="5537238" y="4208475"/>
              <a:ext cx="20575" cy="10325"/>
            </a:xfrm>
            <a:custGeom>
              <a:rect b="b" l="l" r="r" t="t"/>
              <a:pathLst>
                <a:path extrusionOk="0" h="413" w="823">
                  <a:moveTo>
                    <a:pt x="1" y="1"/>
                  </a:moveTo>
                  <a:lnTo>
                    <a:pt x="1" y="412"/>
                  </a:lnTo>
                  <a:lnTo>
                    <a:pt x="822" y="412"/>
                  </a:lnTo>
                  <a:lnTo>
                    <a:pt x="8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5537238" y="4229725"/>
              <a:ext cx="20575" cy="10275"/>
            </a:xfrm>
            <a:custGeom>
              <a:rect b="b" l="l" r="r" t="t"/>
              <a:pathLst>
                <a:path extrusionOk="0" h="411" w="823">
                  <a:moveTo>
                    <a:pt x="1" y="1"/>
                  </a:moveTo>
                  <a:lnTo>
                    <a:pt x="1" y="410"/>
                  </a:lnTo>
                  <a:lnTo>
                    <a:pt x="822" y="410"/>
                  </a:lnTo>
                  <a:lnTo>
                    <a:pt x="8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5537238" y="4250925"/>
              <a:ext cx="20575" cy="10325"/>
            </a:xfrm>
            <a:custGeom>
              <a:rect b="b" l="l" r="r" t="t"/>
              <a:pathLst>
                <a:path extrusionOk="0" h="413" w="823">
                  <a:moveTo>
                    <a:pt x="1" y="0"/>
                  </a:moveTo>
                  <a:lnTo>
                    <a:pt x="1" y="412"/>
                  </a:lnTo>
                  <a:lnTo>
                    <a:pt x="822" y="412"/>
                  </a:lnTo>
                  <a:lnTo>
                    <a:pt x="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5464738" y="4048175"/>
              <a:ext cx="203250" cy="350575"/>
            </a:xfrm>
            <a:custGeom>
              <a:rect b="b" l="l" r="r" t="t"/>
              <a:pathLst>
                <a:path extrusionOk="0" h="14023" w="8130">
                  <a:moveTo>
                    <a:pt x="6158" y="1046"/>
                  </a:moveTo>
                  <a:lnTo>
                    <a:pt x="6158" y="1403"/>
                  </a:lnTo>
                  <a:lnTo>
                    <a:pt x="436" y="1403"/>
                  </a:lnTo>
                  <a:lnTo>
                    <a:pt x="436" y="1046"/>
                  </a:lnTo>
                  <a:close/>
                  <a:moveTo>
                    <a:pt x="5037" y="1810"/>
                  </a:moveTo>
                  <a:lnTo>
                    <a:pt x="5037" y="3236"/>
                  </a:lnTo>
                  <a:cubicBezTo>
                    <a:pt x="5037" y="3626"/>
                    <a:pt x="4945" y="4018"/>
                    <a:pt x="4774" y="4364"/>
                  </a:cubicBezTo>
                  <a:lnTo>
                    <a:pt x="4754" y="4402"/>
                  </a:lnTo>
                  <a:cubicBezTo>
                    <a:pt x="4402" y="5109"/>
                    <a:pt x="4215" y="5907"/>
                    <a:pt x="4215" y="6702"/>
                  </a:cubicBezTo>
                  <a:lnTo>
                    <a:pt x="4215" y="9714"/>
                  </a:lnTo>
                  <a:cubicBezTo>
                    <a:pt x="4215" y="10230"/>
                    <a:pt x="3806" y="10651"/>
                    <a:pt x="3297" y="10651"/>
                  </a:cubicBezTo>
                  <a:cubicBezTo>
                    <a:pt x="3277" y="10651"/>
                    <a:pt x="3256" y="10651"/>
                    <a:pt x="3236" y="10649"/>
                  </a:cubicBezTo>
                  <a:cubicBezTo>
                    <a:pt x="2759" y="10619"/>
                    <a:pt x="2380" y="10220"/>
                    <a:pt x="2380" y="9736"/>
                  </a:cubicBezTo>
                  <a:lnTo>
                    <a:pt x="2380" y="6726"/>
                  </a:lnTo>
                  <a:cubicBezTo>
                    <a:pt x="2380" y="5911"/>
                    <a:pt x="2182" y="5098"/>
                    <a:pt x="1812" y="4373"/>
                  </a:cubicBezTo>
                  <a:cubicBezTo>
                    <a:pt x="1630" y="4018"/>
                    <a:pt x="1532" y="3624"/>
                    <a:pt x="1532" y="3223"/>
                  </a:cubicBezTo>
                  <a:lnTo>
                    <a:pt x="1532" y="1810"/>
                  </a:lnTo>
                  <a:close/>
                  <a:moveTo>
                    <a:pt x="1120" y="1810"/>
                  </a:moveTo>
                  <a:lnTo>
                    <a:pt x="1120" y="3210"/>
                  </a:lnTo>
                  <a:cubicBezTo>
                    <a:pt x="1120" y="3674"/>
                    <a:pt x="1232" y="4141"/>
                    <a:pt x="1446" y="4557"/>
                  </a:cubicBezTo>
                  <a:cubicBezTo>
                    <a:pt x="1788" y="5225"/>
                    <a:pt x="1970" y="5975"/>
                    <a:pt x="1970" y="6726"/>
                  </a:cubicBezTo>
                  <a:lnTo>
                    <a:pt x="1970" y="9714"/>
                  </a:lnTo>
                  <a:cubicBezTo>
                    <a:pt x="1970" y="10389"/>
                    <a:pt x="2465" y="10973"/>
                    <a:pt x="3135" y="11059"/>
                  </a:cubicBezTo>
                  <a:cubicBezTo>
                    <a:pt x="3195" y="11067"/>
                    <a:pt x="3254" y="11070"/>
                    <a:pt x="3312" y="11070"/>
                  </a:cubicBezTo>
                  <a:cubicBezTo>
                    <a:pt x="4053" y="11070"/>
                    <a:pt x="4653" y="10468"/>
                    <a:pt x="4653" y="9729"/>
                  </a:cubicBezTo>
                  <a:lnTo>
                    <a:pt x="4653" y="6700"/>
                  </a:lnTo>
                  <a:cubicBezTo>
                    <a:pt x="4653" y="5970"/>
                    <a:pt x="4824" y="5238"/>
                    <a:pt x="5149" y="4586"/>
                  </a:cubicBezTo>
                  <a:lnTo>
                    <a:pt x="5168" y="4551"/>
                  </a:lnTo>
                  <a:cubicBezTo>
                    <a:pt x="5370" y="4145"/>
                    <a:pt x="5475" y="3692"/>
                    <a:pt x="5475" y="3238"/>
                  </a:cubicBezTo>
                  <a:lnTo>
                    <a:pt x="5475" y="1812"/>
                  </a:lnTo>
                  <a:lnTo>
                    <a:pt x="6158" y="1812"/>
                  </a:lnTo>
                  <a:lnTo>
                    <a:pt x="6158" y="3238"/>
                  </a:lnTo>
                  <a:cubicBezTo>
                    <a:pt x="6158" y="3797"/>
                    <a:pt x="6027" y="4360"/>
                    <a:pt x="5777" y="4859"/>
                  </a:cubicBezTo>
                  <a:lnTo>
                    <a:pt x="5760" y="4897"/>
                  </a:lnTo>
                  <a:cubicBezTo>
                    <a:pt x="5481" y="5455"/>
                    <a:pt x="5335" y="6080"/>
                    <a:pt x="5335" y="6700"/>
                  </a:cubicBezTo>
                  <a:lnTo>
                    <a:pt x="5335" y="9731"/>
                  </a:lnTo>
                  <a:cubicBezTo>
                    <a:pt x="5335" y="10708"/>
                    <a:pt x="4638" y="11526"/>
                    <a:pt x="3718" y="11716"/>
                  </a:cubicBezTo>
                  <a:lnTo>
                    <a:pt x="3701" y="11720"/>
                  </a:lnTo>
                  <a:cubicBezTo>
                    <a:pt x="3692" y="11723"/>
                    <a:pt x="3683" y="11723"/>
                    <a:pt x="3674" y="11725"/>
                  </a:cubicBezTo>
                  <a:cubicBezTo>
                    <a:pt x="3648" y="11731"/>
                    <a:pt x="3619" y="11736"/>
                    <a:pt x="3593" y="11738"/>
                  </a:cubicBezTo>
                  <a:lnTo>
                    <a:pt x="3584" y="11738"/>
                  </a:lnTo>
                  <a:cubicBezTo>
                    <a:pt x="3558" y="11742"/>
                    <a:pt x="3527" y="11747"/>
                    <a:pt x="3499" y="11749"/>
                  </a:cubicBezTo>
                  <a:lnTo>
                    <a:pt x="3488" y="11749"/>
                  </a:lnTo>
                  <a:cubicBezTo>
                    <a:pt x="3462" y="11753"/>
                    <a:pt x="3433" y="11756"/>
                    <a:pt x="3407" y="11756"/>
                  </a:cubicBezTo>
                  <a:cubicBezTo>
                    <a:pt x="3400" y="11756"/>
                    <a:pt x="3398" y="11756"/>
                    <a:pt x="3394" y="11758"/>
                  </a:cubicBezTo>
                  <a:cubicBezTo>
                    <a:pt x="3370" y="11767"/>
                    <a:pt x="3345" y="11770"/>
                    <a:pt x="3321" y="11770"/>
                  </a:cubicBezTo>
                  <a:cubicBezTo>
                    <a:pt x="3290" y="11770"/>
                    <a:pt x="3260" y="11765"/>
                    <a:pt x="3230" y="11758"/>
                  </a:cubicBezTo>
                  <a:lnTo>
                    <a:pt x="3219" y="11758"/>
                  </a:lnTo>
                  <a:cubicBezTo>
                    <a:pt x="3190" y="11758"/>
                    <a:pt x="3164" y="11756"/>
                    <a:pt x="3135" y="11753"/>
                  </a:cubicBezTo>
                  <a:lnTo>
                    <a:pt x="3124" y="11753"/>
                  </a:lnTo>
                  <a:cubicBezTo>
                    <a:pt x="3098" y="11749"/>
                    <a:pt x="3067" y="11747"/>
                    <a:pt x="3039" y="11742"/>
                  </a:cubicBezTo>
                  <a:cubicBezTo>
                    <a:pt x="3035" y="11740"/>
                    <a:pt x="3028" y="11740"/>
                    <a:pt x="3026" y="11740"/>
                  </a:cubicBezTo>
                  <a:cubicBezTo>
                    <a:pt x="3000" y="11736"/>
                    <a:pt x="2971" y="11731"/>
                    <a:pt x="2945" y="11725"/>
                  </a:cubicBezTo>
                  <a:cubicBezTo>
                    <a:pt x="2936" y="11723"/>
                    <a:pt x="2927" y="11723"/>
                    <a:pt x="2918" y="11720"/>
                  </a:cubicBezTo>
                  <a:lnTo>
                    <a:pt x="2901" y="11716"/>
                  </a:lnTo>
                  <a:cubicBezTo>
                    <a:pt x="1981" y="11526"/>
                    <a:pt x="1284" y="10708"/>
                    <a:pt x="1284" y="9731"/>
                  </a:cubicBezTo>
                  <a:lnTo>
                    <a:pt x="1284" y="6726"/>
                  </a:lnTo>
                  <a:cubicBezTo>
                    <a:pt x="1284" y="6084"/>
                    <a:pt x="1131" y="5444"/>
                    <a:pt x="837" y="4870"/>
                  </a:cubicBezTo>
                  <a:cubicBezTo>
                    <a:pt x="575" y="4360"/>
                    <a:pt x="436" y="3784"/>
                    <a:pt x="436" y="3210"/>
                  </a:cubicBezTo>
                  <a:lnTo>
                    <a:pt x="436" y="1810"/>
                  </a:lnTo>
                  <a:close/>
                  <a:moveTo>
                    <a:pt x="3503" y="12163"/>
                  </a:moveTo>
                  <a:lnTo>
                    <a:pt x="3503" y="12323"/>
                  </a:lnTo>
                  <a:cubicBezTo>
                    <a:pt x="3503" y="12437"/>
                    <a:pt x="3411" y="12529"/>
                    <a:pt x="3297" y="12529"/>
                  </a:cubicBezTo>
                  <a:cubicBezTo>
                    <a:pt x="3282" y="12529"/>
                    <a:pt x="3267" y="12528"/>
                    <a:pt x="3251" y="12524"/>
                  </a:cubicBezTo>
                  <a:cubicBezTo>
                    <a:pt x="3155" y="12503"/>
                    <a:pt x="3092" y="12415"/>
                    <a:pt x="3092" y="12316"/>
                  </a:cubicBezTo>
                  <a:lnTo>
                    <a:pt x="3092" y="12163"/>
                  </a:lnTo>
                  <a:cubicBezTo>
                    <a:pt x="3124" y="12165"/>
                    <a:pt x="3157" y="12170"/>
                    <a:pt x="3190" y="12170"/>
                  </a:cubicBezTo>
                  <a:lnTo>
                    <a:pt x="3199" y="12170"/>
                  </a:lnTo>
                  <a:cubicBezTo>
                    <a:pt x="3232" y="12170"/>
                    <a:pt x="3265" y="12172"/>
                    <a:pt x="3297" y="12172"/>
                  </a:cubicBezTo>
                  <a:cubicBezTo>
                    <a:pt x="3330" y="12172"/>
                    <a:pt x="3363" y="12172"/>
                    <a:pt x="3396" y="12170"/>
                  </a:cubicBezTo>
                  <a:lnTo>
                    <a:pt x="3405" y="12170"/>
                  </a:lnTo>
                  <a:cubicBezTo>
                    <a:pt x="3438" y="12165"/>
                    <a:pt x="3470" y="12165"/>
                    <a:pt x="3503" y="12163"/>
                  </a:cubicBezTo>
                  <a:close/>
                  <a:moveTo>
                    <a:pt x="1" y="1"/>
                  </a:moveTo>
                  <a:lnTo>
                    <a:pt x="1" y="621"/>
                  </a:lnTo>
                  <a:lnTo>
                    <a:pt x="1" y="829"/>
                  </a:lnTo>
                  <a:lnTo>
                    <a:pt x="1" y="3206"/>
                  </a:lnTo>
                  <a:cubicBezTo>
                    <a:pt x="1" y="3847"/>
                    <a:pt x="154" y="4487"/>
                    <a:pt x="447" y="5061"/>
                  </a:cubicBezTo>
                  <a:cubicBezTo>
                    <a:pt x="710" y="5571"/>
                    <a:pt x="848" y="6148"/>
                    <a:pt x="848" y="6722"/>
                  </a:cubicBezTo>
                  <a:lnTo>
                    <a:pt x="848" y="9734"/>
                  </a:lnTo>
                  <a:cubicBezTo>
                    <a:pt x="848" y="10866"/>
                    <a:pt x="1630" y="11819"/>
                    <a:pt x="2684" y="12095"/>
                  </a:cubicBezTo>
                  <a:lnTo>
                    <a:pt x="2684" y="12327"/>
                  </a:lnTo>
                  <a:cubicBezTo>
                    <a:pt x="2684" y="12612"/>
                    <a:pt x="2879" y="12853"/>
                    <a:pt x="3140" y="12925"/>
                  </a:cubicBezTo>
                  <a:cubicBezTo>
                    <a:pt x="3232" y="13543"/>
                    <a:pt x="3771" y="14023"/>
                    <a:pt x="4419" y="14023"/>
                  </a:cubicBezTo>
                  <a:lnTo>
                    <a:pt x="6848" y="14023"/>
                  </a:lnTo>
                  <a:cubicBezTo>
                    <a:pt x="7558" y="14023"/>
                    <a:pt x="8130" y="13447"/>
                    <a:pt x="8130" y="12741"/>
                  </a:cubicBezTo>
                  <a:lnTo>
                    <a:pt x="8130" y="6601"/>
                  </a:lnTo>
                  <a:lnTo>
                    <a:pt x="7720" y="6601"/>
                  </a:lnTo>
                  <a:lnTo>
                    <a:pt x="7720" y="6605"/>
                  </a:lnTo>
                  <a:lnTo>
                    <a:pt x="7720" y="12748"/>
                  </a:lnTo>
                  <a:cubicBezTo>
                    <a:pt x="7720" y="13225"/>
                    <a:pt x="7330" y="13615"/>
                    <a:pt x="6851" y="13615"/>
                  </a:cubicBezTo>
                  <a:lnTo>
                    <a:pt x="4419" y="13615"/>
                  </a:lnTo>
                  <a:cubicBezTo>
                    <a:pt x="3996" y="13615"/>
                    <a:pt x="3646" y="13304"/>
                    <a:pt x="3571" y="12899"/>
                  </a:cubicBezTo>
                  <a:cubicBezTo>
                    <a:pt x="3788" y="12805"/>
                    <a:pt x="3941" y="12586"/>
                    <a:pt x="3941" y="12329"/>
                  </a:cubicBezTo>
                  <a:lnTo>
                    <a:pt x="3941" y="12097"/>
                  </a:lnTo>
                  <a:cubicBezTo>
                    <a:pt x="4978" y="11823"/>
                    <a:pt x="5749" y="10868"/>
                    <a:pt x="5749" y="9738"/>
                  </a:cubicBezTo>
                  <a:lnTo>
                    <a:pt x="5749" y="6695"/>
                  </a:lnTo>
                  <a:cubicBezTo>
                    <a:pt x="5749" y="6137"/>
                    <a:pt x="5880" y="5576"/>
                    <a:pt x="6128" y="5074"/>
                  </a:cubicBezTo>
                  <a:lnTo>
                    <a:pt x="6147" y="5039"/>
                  </a:lnTo>
                  <a:cubicBezTo>
                    <a:pt x="6423" y="4481"/>
                    <a:pt x="6572" y="3856"/>
                    <a:pt x="6572" y="3234"/>
                  </a:cubicBezTo>
                  <a:lnTo>
                    <a:pt x="6572" y="829"/>
                  </a:lnTo>
                  <a:lnTo>
                    <a:pt x="6572" y="621"/>
                  </a:lnTo>
                  <a:lnTo>
                    <a:pt x="6572" y="1"/>
                  </a:lnTo>
                  <a:lnTo>
                    <a:pt x="6161" y="1"/>
                  </a:lnTo>
                  <a:lnTo>
                    <a:pt x="6161" y="629"/>
                  </a:lnTo>
                  <a:lnTo>
                    <a:pt x="5696" y="629"/>
                  </a:lnTo>
                  <a:lnTo>
                    <a:pt x="5696" y="1"/>
                  </a:lnTo>
                  <a:lnTo>
                    <a:pt x="5284" y="1"/>
                  </a:lnTo>
                  <a:lnTo>
                    <a:pt x="5284" y="629"/>
                  </a:lnTo>
                  <a:lnTo>
                    <a:pt x="4820" y="629"/>
                  </a:lnTo>
                  <a:lnTo>
                    <a:pt x="4820" y="1"/>
                  </a:lnTo>
                  <a:lnTo>
                    <a:pt x="4408" y="1"/>
                  </a:lnTo>
                  <a:lnTo>
                    <a:pt x="4408" y="629"/>
                  </a:lnTo>
                  <a:lnTo>
                    <a:pt x="3944" y="629"/>
                  </a:lnTo>
                  <a:lnTo>
                    <a:pt x="3944" y="1"/>
                  </a:lnTo>
                  <a:lnTo>
                    <a:pt x="3532" y="1"/>
                  </a:lnTo>
                  <a:lnTo>
                    <a:pt x="3532" y="629"/>
                  </a:lnTo>
                  <a:lnTo>
                    <a:pt x="3067" y="629"/>
                  </a:lnTo>
                  <a:lnTo>
                    <a:pt x="3067" y="1"/>
                  </a:lnTo>
                  <a:lnTo>
                    <a:pt x="2656" y="1"/>
                  </a:lnTo>
                  <a:lnTo>
                    <a:pt x="2656" y="629"/>
                  </a:lnTo>
                  <a:lnTo>
                    <a:pt x="2191" y="629"/>
                  </a:lnTo>
                  <a:lnTo>
                    <a:pt x="2191" y="1"/>
                  </a:lnTo>
                  <a:lnTo>
                    <a:pt x="1779" y="1"/>
                  </a:lnTo>
                  <a:lnTo>
                    <a:pt x="1779" y="629"/>
                  </a:lnTo>
                  <a:lnTo>
                    <a:pt x="1315" y="629"/>
                  </a:lnTo>
                  <a:lnTo>
                    <a:pt x="1315" y="1"/>
                  </a:lnTo>
                  <a:lnTo>
                    <a:pt x="877" y="1"/>
                  </a:lnTo>
                  <a:lnTo>
                    <a:pt x="877" y="629"/>
                  </a:lnTo>
                  <a:lnTo>
                    <a:pt x="410" y="629"/>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5657738" y="4192750"/>
              <a:ext cx="10250" cy="11000"/>
            </a:xfrm>
            <a:custGeom>
              <a:rect b="b" l="l" r="r" t="t"/>
              <a:pathLst>
                <a:path extrusionOk="0" h="440" w="410">
                  <a:moveTo>
                    <a:pt x="0" y="1"/>
                  </a:moveTo>
                  <a:lnTo>
                    <a:pt x="0" y="439"/>
                  </a:lnTo>
                  <a:lnTo>
                    <a:pt x="410" y="439"/>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78"/>
          <p:cNvGrpSpPr/>
          <p:nvPr/>
        </p:nvGrpSpPr>
        <p:grpSpPr>
          <a:xfrm>
            <a:off x="6166838" y="4089800"/>
            <a:ext cx="350525" cy="302600"/>
            <a:chOff x="6166838" y="4089800"/>
            <a:chExt cx="350525" cy="302600"/>
          </a:xfrm>
        </p:grpSpPr>
        <p:sp>
          <p:nvSpPr>
            <p:cNvPr id="4438" name="Google Shape;4438;p78"/>
            <p:cNvSpPr/>
            <p:nvPr/>
          </p:nvSpPr>
          <p:spPr>
            <a:xfrm>
              <a:off x="6166838" y="4089800"/>
              <a:ext cx="350525" cy="302600"/>
            </a:xfrm>
            <a:custGeom>
              <a:rect b="b" l="l" r="r" t="t"/>
              <a:pathLst>
                <a:path extrusionOk="0" h="12104" w="14021">
                  <a:moveTo>
                    <a:pt x="4872" y="1591"/>
                  </a:moveTo>
                  <a:lnTo>
                    <a:pt x="4872" y="1885"/>
                  </a:lnTo>
                  <a:lnTo>
                    <a:pt x="3277" y="3617"/>
                  </a:lnTo>
                  <a:lnTo>
                    <a:pt x="1843" y="3617"/>
                  </a:lnTo>
                  <a:lnTo>
                    <a:pt x="408" y="1889"/>
                  </a:lnTo>
                  <a:lnTo>
                    <a:pt x="408" y="1591"/>
                  </a:lnTo>
                  <a:close/>
                  <a:moveTo>
                    <a:pt x="4024" y="4025"/>
                  </a:moveTo>
                  <a:lnTo>
                    <a:pt x="7954" y="8789"/>
                  </a:lnTo>
                  <a:lnTo>
                    <a:pt x="13606" y="8789"/>
                  </a:lnTo>
                  <a:lnTo>
                    <a:pt x="13606" y="11692"/>
                  </a:lnTo>
                  <a:lnTo>
                    <a:pt x="1339" y="11692"/>
                  </a:lnTo>
                  <a:lnTo>
                    <a:pt x="1339" y="4025"/>
                  </a:lnTo>
                  <a:close/>
                  <a:moveTo>
                    <a:pt x="1177" y="1"/>
                  </a:moveTo>
                  <a:lnTo>
                    <a:pt x="1177" y="1177"/>
                  </a:lnTo>
                  <a:lnTo>
                    <a:pt x="0" y="1177"/>
                  </a:lnTo>
                  <a:lnTo>
                    <a:pt x="0" y="2042"/>
                  </a:lnTo>
                  <a:lnTo>
                    <a:pt x="1304" y="3615"/>
                  </a:lnTo>
                  <a:lnTo>
                    <a:pt x="903" y="3615"/>
                  </a:lnTo>
                  <a:lnTo>
                    <a:pt x="903" y="12104"/>
                  </a:lnTo>
                  <a:lnTo>
                    <a:pt x="14020" y="12104"/>
                  </a:lnTo>
                  <a:lnTo>
                    <a:pt x="14020" y="8380"/>
                  </a:lnTo>
                  <a:lnTo>
                    <a:pt x="8171" y="8380"/>
                  </a:lnTo>
                  <a:lnTo>
                    <a:pt x="4241" y="3615"/>
                  </a:lnTo>
                  <a:lnTo>
                    <a:pt x="3843" y="3615"/>
                  </a:lnTo>
                  <a:lnTo>
                    <a:pt x="5284" y="2049"/>
                  </a:lnTo>
                  <a:lnTo>
                    <a:pt x="5284" y="1177"/>
                  </a:lnTo>
                  <a:lnTo>
                    <a:pt x="1588" y="1177"/>
                  </a:lnTo>
                  <a:lnTo>
                    <a:pt x="1588" y="410"/>
                  </a:lnTo>
                  <a:lnTo>
                    <a:pt x="1998" y="410"/>
                  </a:lnTo>
                  <a:lnTo>
                    <a:pt x="1998" y="767"/>
                  </a:lnTo>
                  <a:lnTo>
                    <a:pt x="2436" y="767"/>
                  </a:lnTo>
                  <a:lnTo>
                    <a:pt x="24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6428288" y="4249275"/>
              <a:ext cx="34900" cy="10325"/>
            </a:xfrm>
            <a:custGeom>
              <a:rect b="b" l="l" r="r" t="t"/>
              <a:pathLst>
                <a:path extrusionOk="0" h="413" w="1396">
                  <a:moveTo>
                    <a:pt x="0" y="1"/>
                  </a:moveTo>
                  <a:lnTo>
                    <a:pt x="0" y="412"/>
                  </a:lnTo>
                  <a:lnTo>
                    <a:pt x="1396" y="412"/>
                  </a:lnTo>
                  <a:lnTo>
                    <a:pt x="13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6284588" y="4156050"/>
              <a:ext cx="232700" cy="131600"/>
            </a:xfrm>
            <a:custGeom>
              <a:rect b="b" l="l" r="r" t="t"/>
              <a:pathLst>
                <a:path extrusionOk="0" h="5264" w="9308">
                  <a:moveTo>
                    <a:pt x="1021" y="0"/>
                  </a:moveTo>
                  <a:cubicBezTo>
                    <a:pt x="822" y="0"/>
                    <a:pt x="631" y="78"/>
                    <a:pt x="491" y="214"/>
                  </a:cubicBezTo>
                  <a:lnTo>
                    <a:pt x="0" y="689"/>
                  </a:lnTo>
                  <a:lnTo>
                    <a:pt x="3744" y="5263"/>
                  </a:lnTo>
                  <a:lnTo>
                    <a:pt x="9308" y="5263"/>
                  </a:lnTo>
                  <a:lnTo>
                    <a:pt x="9308" y="4494"/>
                  </a:lnTo>
                  <a:cubicBezTo>
                    <a:pt x="9308" y="4074"/>
                    <a:pt x="8964" y="3730"/>
                    <a:pt x="8543" y="3730"/>
                  </a:cubicBezTo>
                  <a:lnTo>
                    <a:pt x="8075" y="3730"/>
                  </a:lnTo>
                  <a:lnTo>
                    <a:pt x="8075" y="4141"/>
                  </a:lnTo>
                  <a:lnTo>
                    <a:pt x="8541" y="4141"/>
                  </a:lnTo>
                  <a:cubicBezTo>
                    <a:pt x="8541" y="4141"/>
                    <a:pt x="8887" y="4310"/>
                    <a:pt x="8896" y="4503"/>
                  </a:cubicBezTo>
                  <a:lnTo>
                    <a:pt x="8896" y="4853"/>
                  </a:lnTo>
                  <a:lnTo>
                    <a:pt x="3948" y="4853"/>
                  </a:lnTo>
                  <a:lnTo>
                    <a:pt x="581" y="744"/>
                  </a:lnTo>
                  <a:lnTo>
                    <a:pt x="793" y="538"/>
                  </a:lnTo>
                  <a:cubicBezTo>
                    <a:pt x="859" y="474"/>
                    <a:pt x="944" y="441"/>
                    <a:pt x="1035" y="441"/>
                  </a:cubicBezTo>
                  <a:cubicBezTo>
                    <a:pt x="1040" y="441"/>
                    <a:pt x="1046" y="441"/>
                    <a:pt x="1052" y="442"/>
                  </a:cubicBezTo>
                  <a:cubicBezTo>
                    <a:pt x="1148" y="446"/>
                    <a:pt x="1233" y="492"/>
                    <a:pt x="1297" y="564"/>
                  </a:cubicBezTo>
                  <a:lnTo>
                    <a:pt x="4337" y="4141"/>
                  </a:lnTo>
                  <a:lnTo>
                    <a:pt x="4846" y="4141"/>
                  </a:lnTo>
                  <a:lnTo>
                    <a:pt x="4846" y="3730"/>
                  </a:lnTo>
                  <a:lnTo>
                    <a:pt x="4526" y="3730"/>
                  </a:lnTo>
                  <a:lnTo>
                    <a:pt x="1604" y="273"/>
                  </a:lnTo>
                  <a:cubicBezTo>
                    <a:pt x="1468" y="111"/>
                    <a:pt x="1271" y="12"/>
                    <a:pt x="1060" y="1"/>
                  </a:cubicBezTo>
                  <a:cubicBezTo>
                    <a:pt x="1047" y="1"/>
                    <a:pt x="1034"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6391363" y="4208200"/>
              <a:ext cx="108800" cy="60275"/>
            </a:xfrm>
            <a:custGeom>
              <a:rect b="b" l="l" r="r" t="t"/>
              <a:pathLst>
                <a:path extrusionOk="0" h="2411" w="4352">
                  <a:moveTo>
                    <a:pt x="767" y="1"/>
                  </a:moveTo>
                  <a:cubicBezTo>
                    <a:pt x="345" y="1"/>
                    <a:pt x="1" y="347"/>
                    <a:pt x="1" y="767"/>
                  </a:cubicBezTo>
                  <a:lnTo>
                    <a:pt x="421" y="767"/>
                  </a:lnTo>
                  <a:cubicBezTo>
                    <a:pt x="421" y="570"/>
                    <a:pt x="581" y="413"/>
                    <a:pt x="778" y="413"/>
                  </a:cubicBezTo>
                  <a:lnTo>
                    <a:pt x="822" y="384"/>
                  </a:lnTo>
                  <a:lnTo>
                    <a:pt x="822" y="2410"/>
                  </a:lnTo>
                  <a:lnTo>
                    <a:pt x="1232" y="2410"/>
                  </a:lnTo>
                  <a:lnTo>
                    <a:pt x="1232" y="384"/>
                  </a:lnTo>
                  <a:lnTo>
                    <a:pt x="3149" y="384"/>
                  </a:lnTo>
                  <a:lnTo>
                    <a:pt x="3149" y="2410"/>
                  </a:lnTo>
                  <a:lnTo>
                    <a:pt x="3560" y="2410"/>
                  </a:lnTo>
                  <a:lnTo>
                    <a:pt x="3560" y="413"/>
                  </a:lnTo>
                  <a:lnTo>
                    <a:pt x="3574" y="413"/>
                  </a:lnTo>
                  <a:cubicBezTo>
                    <a:pt x="3771" y="413"/>
                    <a:pt x="3931" y="570"/>
                    <a:pt x="3931" y="767"/>
                  </a:cubicBezTo>
                  <a:lnTo>
                    <a:pt x="4351" y="767"/>
                  </a:lnTo>
                  <a:cubicBezTo>
                    <a:pt x="4349" y="347"/>
                    <a:pt x="4007" y="1"/>
                    <a:pt x="3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6177738" y="4102775"/>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78"/>
          <p:cNvGrpSpPr/>
          <p:nvPr/>
        </p:nvGrpSpPr>
        <p:grpSpPr>
          <a:xfrm>
            <a:off x="6947063" y="4039750"/>
            <a:ext cx="269925" cy="350525"/>
            <a:chOff x="6947063" y="4039750"/>
            <a:chExt cx="269925" cy="350525"/>
          </a:xfrm>
        </p:grpSpPr>
        <p:sp>
          <p:nvSpPr>
            <p:cNvPr id="4444" name="Google Shape;4444;p78"/>
            <p:cNvSpPr/>
            <p:nvPr/>
          </p:nvSpPr>
          <p:spPr>
            <a:xfrm>
              <a:off x="6950688" y="4039750"/>
              <a:ext cx="50025" cy="46575"/>
            </a:xfrm>
            <a:custGeom>
              <a:rect b="b" l="l" r="r" t="t"/>
              <a:pathLst>
                <a:path extrusionOk="0" h="1863" w="2001">
                  <a:moveTo>
                    <a:pt x="1243" y="438"/>
                  </a:moveTo>
                  <a:cubicBezTo>
                    <a:pt x="1433" y="438"/>
                    <a:pt x="1591" y="594"/>
                    <a:pt x="1591" y="787"/>
                  </a:cubicBezTo>
                  <a:lnTo>
                    <a:pt x="1591" y="1107"/>
                  </a:lnTo>
                  <a:cubicBezTo>
                    <a:pt x="1586" y="1299"/>
                    <a:pt x="1433" y="1453"/>
                    <a:pt x="1243" y="1453"/>
                  </a:cubicBezTo>
                  <a:lnTo>
                    <a:pt x="412" y="1453"/>
                  </a:lnTo>
                  <a:lnTo>
                    <a:pt x="412" y="438"/>
                  </a:lnTo>
                  <a:close/>
                  <a:moveTo>
                    <a:pt x="0" y="0"/>
                  </a:moveTo>
                  <a:lnTo>
                    <a:pt x="0" y="1862"/>
                  </a:lnTo>
                  <a:lnTo>
                    <a:pt x="1236" y="1862"/>
                  </a:lnTo>
                  <a:cubicBezTo>
                    <a:pt x="1659" y="1862"/>
                    <a:pt x="2000" y="1521"/>
                    <a:pt x="2000" y="1098"/>
                  </a:cubicBezTo>
                  <a:lnTo>
                    <a:pt x="2000" y="763"/>
                  </a:lnTo>
                  <a:cubicBezTo>
                    <a:pt x="1998" y="342"/>
                    <a:pt x="1659" y="0"/>
                    <a:pt x="1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7014263" y="4219825"/>
              <a:ext cx="143900" cy="35600"/>
            </a:xfrm>
            <a:custGeom>
              <a:rect b="b" l="l" r="r" t="t"/>
              <a:pathLst>
                <a:path extrusionOk="0" h="1424" w="5756">
                  <a:moveTo>
                    <a:pt x="1125" y="0"/>
                  </a:moveTo>
                  <a:cubicBezTo>
                    <a:pt x="682" y="0"/>
                    <a:pt x="270" y="202"/>
                    <a:pt x="1" y="552"/>
                  </a:cubicBezTo>
                  <a:lnTo>
                    <a:pt x="325" y="804"/>
                  </a:lnTo>
                  <a:cubicBezTo>
                    <a:pt x="520" y="554"/>
                    <a:pt x="811" y="410"/>
                    <a:pt x="1127" y="410"/>
                  </a:cubicBezTo>
                  <a:lnTo>
                    <a:pt x="4722" y="410"/>
                  </a:lnTo>
                  <a:cubicBezTo>
                    <a:pt x="5065" y="410"/>
                    <a:pt x="5344" y="688"/>
                    <a:pt x="5344" y="1034"/>
                  </a:cubicBezTo>
                  <a:lnTo>
                    <a:pt x="5344" y="1424"/>
                  </a:lnTo>
                  <a:lnTo>
                    <a:pt x="5755" y="1424"/>
                  </a:lnTo>
                  <a:lnTo>
                    <a:pt x="5755" y="1036"/>
                  </a:lnTo>
                  <a:cubicBezTo>
                    <a:pt x="5753" y="464"/>
                    <a:pt x="5293" y="0"/>
                    <a:pt x="4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6950688" y="4095225"/>
              <a:ext cx="50025" cy="165575"/>
            </a:xfrm>
            <a:custGeom>
              <a:rect b="b" l="l" r="r" t="t"/>
              <a:pathLst>
                <a:path extrusionOk="0" h="6623" w="2001">
                  <a:moveTo>
                    <a:pt x="0" y="0"/>
                  </a:moveTo>
                  <a:lnTo>
                    <a:pt x="0" y="5313"/>
                  </a:lnTo>
                  <a:cubicBezTo>
                    <a:pt x="0" y="5806"/>
                    <a:pt x="191" y="6270"/>
                    <a:pt x="531" y="6623"/>
                  </a:cubicBezTo>
                  <a:lnTo>
                    <a:pt x="822" y="6334"/>
                  </a:lnTo>
                  <a:cubicBezTo>
                    <a:pt x="557" y="6060"/>
                    <a:pt x="412" y="5698"/>
                    <a:pt x="412" y="5315"/>
                  </a:cubicBezTo>
                  <a:lnTo>
                    <a:pt x="412" y="441"/>
                  </a:lnTo>
                  <a:lnTo>
                    <a:pt x="1243" y="441"/>
                  </a:lnTo>
                  <a:cubicBezTo>
                    <a:pt x="1433" y="441"/>
                    <a:pt x="1589" y="596"/>
                    <a:pt x="1589" y="787"/>
                  </a:cubicBezTo>
                  <a:lnTo>
                    <a:pt x="1589" y="2767"/>
                  </a:lnTo>
                  <a:lnTo>
                    <a:pt x="2000" y="2767"/>
                  </a:lnTo>
                  <a:lnTo>
                    <a:pt x="2000" y="765"/>
                  </a:lnTo>
                  <a:cubicBezTo>
                    <a:pt x="1998" y="342"/>
                    <a:pt x="1659" y="0"/>
                    <a:pt x="1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6947063" y="4160950"/>
              <a:ext cx="222650" cy="229325"/>
            </a:xfrm>
            <a:custGeom>
              <a:rect b="b" l="l" r="r" t="t"/>
              <a:pathLst>
                <a:path extrusionOk="0" h="9173" w="8906">
                  <a:moveTo>
                    <a:pt x="6428" y="410"/>
                  </a:moveTo>
                  <a:cubicBezTo>
                    <a:pt x="6698" y="410"/>
                    <a:pt x="6923" y="583"/>
                    <a:pt x="7009" y="822"/>
                  </a:cubicBezTo>
                  <a:lnTo>
                    <a:pt x="3922" y="822"/>
                  </a:lnTo>
                  <a:lnTo>
                    <a:pt x="3922" y="410"/>
                  </a:lnTo>
                  <a:close/>
                  <a:moveTo>
                    <a:pt x="3512" y="478"/>
                  </a:moveTo>
                  <a:lnTo>
                    <a:pt x="3512" y="892"/>
                  </a:lnTo>
                  <a:cubicBezTo>
                    <a:pt x="2102" y="1056"/>
                    <a:pt x="1193" y="2885"/>
                    <a:pt x="2814" y="4355"/>
                  </a:cubicBezTo>
                  <a:cubicBezTo>
                    <a:pt x="2846" y="4386"/>
                    <a:pt x="2912" y="4414"/>
                    <a:pt x="2958" y="4414"/>
                  </a:cubicBezTo>
                  <a:lnTo>
                    <a:pt x="7775" y="4414"/>
                  </a:lnTo>
                  <a:cubicBezTo>
                    <a:pt x="7782" y="4414"/>
                    <a:pt x="7788" y="4416"/>
                    <a:pt x="7793" y="4419"/>
                  </a:cubicBezTo>
                  <a:cubicBezTo>
                    <a:pt x="7990" y="4596"/>
                    <a:pt x="7863" y="4824"/>
                    <a:pt x="7688" y="4824"/>
                  </a:cubicBezTo>
                  <a:lnTo>
                    <a:pt x="4327" y="4824"/>
                  </a:lnTo>
                  <a:lnTo>
                    <a:pt x="3718" y="4822"/>
                  </a:lnTo>
                  <a:cubicBezTo>
                    <a:pt x="2518" y="4822"/>
                    <a:pt x="1541" y="3845"/>
                    <a:pt x="1541" y="2644"/>
                  </a:cubicBezTo>
                  <a:cubicBezTo>
                    <a:pt x="1541" y="1514"/>
                    <a:pt x="2408" y="583"/>
                    <a:pt x="3512" y="478"/>
                  </a:cubicBezTo>
                  <a:close/>
                  <a:moveTo>
                    <a:pt x="5802" y="5231"/>
                  </a:moveTo>
                  <a:lnTo>
                    <a:pt x="6086" y="8145"/>
                  </a:lnTo>
                  <a:cubicBezTo>
                    <a:pt x="5817" y="8123"/>
                    <a:pt x="5554" y="8114"/>
                    <a:pt x="5331" y="8114"/>
                  </a:cubicBezTo>
                  <a:cubicBezTo>
                    <a:pt x="5050" y="8114"/>
                    <a:pt x="4719" y="8130"/>
                    <a:pt x="4386" y="8165"/>
                  </a:cubicBezTo>
                  <a:lnTo>
                    <a:pt x="4700" y="5231"/>
                  </a:lnTo>
                  <a:close/>
                  <a:moveTo>
                    <a:pt x="5331" y="8526"/>
                  </a:moveTo>
                  <a:cubicBezTo>
                    <a:pt x="5937" y="8526"/>
                    <a:pt x="6520" y="8583"/>
                    <a:pt x="6967" y="8690"/>
                  </a:cubicBezTo>
                  <a:cubicBezTo>
                    <a:pt x="7068" y="8714"/>
                    <a:pt x="7153" y="8739"/>
                    <a:pt x="7228" y="8763"/>
                  </a:cubicBezTo>
                  <a:lnTo>
                    <a:pt x="3431" y="8763"/>
                  </a:lnTo>
                  <a:cubicBezTo>
                    <a:pt x="3506" y="8736"/>
                    <a:pt x="3593" y="8712"/>
                    <a:pt x="3692" y="8690"/>
                  </a:cubicBezTo>
                  <a:cubicBezTo>
                    <a:pt x="4139" y="8583"/>
                    <a:pt x="4722" y="8526"/>
                    <a:pt x="5331" y="8526"/>
                  </a:cubicBezTo>
                  <a:close/>
                  <a:moveTo>
                    <a:pt x="2965" y="0"/>
                  </a:moveTo>
                  <a:cubicBezTo>
                    <a:pt x="2616" y="0"/>
                    <a:pt x="2283" y="145"/>
                    <a:pt x="2047" y="401"/>
                  </a:cubicBezTo>
                  <a:cubicBezTo>
                    <a:pt x="1" y="2620"/>
                    <a:pt x="1554" y="5229"/>
                    <a:pt x="3703" y="5229"/>
                  </a:cubicBezTo>
                  <a:lnTo>
                    <a:pt x="3751" y="5229"/>
                  </a:lnTo>
                  <a:lnTo>
                    <a:pt x="2984" y="5996"/>
                  </a:lnTo>
                  <a:lnTo>
                    <a:pt x="2386" y="5996"/>
                  </a:lnTo>
                  <a:lnTo>
                    <a:pt x="2386" y="6408"/>
                  </a:lnTo>
                  <a:lnTo>
                    <a:pt x="3151" y="6408"/>
                  </a:lnTo>
                  <a:lnTo>
                    <a:pt x="4284" y="5273"/>
                  </a:lnTo>
                  <a:lnTo>
                    <a:pt x="4284" y="5273"/>
                  </a:lnTo>
                  <a:lnTo>
                    <a:pt x="3970" y="8215"/>
                  </a:lnTo>
                  <a:cubicBezTo>
                    <a:pt x="3381" y="8309"/>
                    <a:pt x="2855" y="8480"/>
                    <a:pt x="2682" y="8763"/>
                  </a:cubicBezTo>
                  <a:lnTo>
                    <a:pt x="1703" y="8763"/>
                  </a:lnTo>
                  <a:lnTo>
                    <a:pt x="1703" y="9172"/>
                  </a:lnTo>
                  <a:lnTo>
                    <a:pt x="8906" y="9172"/>
                  </a:lnTo>
                  <a:lnTo>
                    <a:pt x="8906" y="8763"/>
                  </a:lnTo>
                  <a:lnTo>
                    <a:pt x="7975" y="8763"/>
                  </a:lnTo>
                  <a:cubicBezTo>
                    <a:pt x="7784" y="8447"/>
                    <a:pt x="7160" y="8274"/>
                    <a:pt x="6496" y="8186"/>
                  </a:cubicBezTo>
                  <a:lnTo>
                    <a:pt x="6207" y="5229"/>
                  </a:lnTo>
                  <a:lnTo>
                    <a:pt x="7718" y="5229"/>
                  </a:lnTo>
                  <a:cubicBezTo>
                    <a:pt x="8016" y="5229"/>
                    <a:pt x="8281" y="5023"/>
                    <a:pt x="8343" y="4732"/>
                  </a:cubicBezTo>
                  <a:cubicBezTo>
                    <a:pt x="8424" y="4327"/>
                    <a:pt x="8115" y="3970"/>
                    <a:pt x="7727" y="3970"/>
                  </a:cubicBezTo>
                  <a:lnTo>
                    <a:pt x="3731" y="3970"/>
                  </a:lnTo>
                  <a:cubicBezTo>
                    <a:pt x="2980" y="3970"/>
                    <a:pt x="2351" y="3376"/>
                    <a:pt x="2338" y="2625"/>
                  </a:cubicBezTo>
                  <a:cubicBezTo>
                    <a:pt x="2323" y="1858"/>
                    <a:pt x="2943" y="1231"/>
                    <a:pt x="3707" y="1231"/>
                  </a:cubicBezTo>
                  <a:lnTo>
                    <a:pt x="7482" y="1231"/>
                  </a:lnTo>
                  <a:lnTo>
                    <a:pt x="7482" y="486"/>
                  </a:lnTo>
                  <a:cubicBezTo>
                    <a:pt x="7482" y="219"/>
                    <a:pt x="7263" y="0"/>
                    <a:pt x="6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7130163" y="4294625"/>
              <a:ext cx="86825" cy="66225"/>
            </a:xfrm>
            <a:custGeom>
              <a:rect b="b" l="l" r="r" t="t"/>
              <a:pathLst>
                <a:path extrusionOk="0" h="2649" w="3473">
                  <a:moveTo>
                    <a:pt x="1176" y="0"/>
                  </a:moveTo>
                  <a:lnTo>
                    <a:pt x="802" y="167"/>
                  </a:lnTo>
                  <a:lnTo>
                    <a:pt x="1542" y="1827"/>
                  </a:lnTo>
                  <a:lnTo>
                    <a:pt x="3060" y="1827"/>
                  </a:lnTo>
                  <a:lnTo>
                    <a:pt x="3060" y="2237"/>
                  </a:lnTo>
                  <a:lnTo>
                    <a:pt x="1216" y="2237"/>
                  </a:lnTo>
                  <a:lnTo>
                    <a:pt x="379" y="176"/>
                  </a:lnTo>
                  <a:lnTo>
                    <a:pt x="0" y="331"/>
                  </a:lnTo>
                  <a:lnTo>
                    <a:pt x="940" y="2649"/>
                  </a:lnTo>
                  <a:lnTo>
                    <a:pt x="3472" y="2649"/>
                  </a:lnTo>
                  <a:lnTo>
                    <a:pt x="3472" y="1416"/>
                  </a:lnTo>
                  <a:lnTo>
                    <a:pt x="1810" y="1416"/>
                  </a:lnTo>
                  <a:lnTo>
                    <a:pt x="11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7073188" y="4344400"/>
              <a:ext cx="10275" cy="10275"/>
            </a:xfrm>
            <a:custGeom>
              <a:rect b="b" l="l" r="r" t="t"/>
              <a:pathLst>
                <a:path extrusionOk="0" h="411" w="411">
                  <a:moveTo>
                    <a:pt x="1" y="1"/>
                  </a:moveTo>
                  <a:lnTo>
                    <a:pt x="1" y="410"/>
                  </a:lnTo>
                  <a:lnTo>
                    <a:pt x="410" y="410"/>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7073188" y="4302625"/>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7073188" y="4323150"/>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78"/>
          <p:cNvGrpSpPr/>
          <p:nvPr/>
        </p:nvGrpSpPr>
        <p:grpSpPr>
          <a:xfrm>
            <a:off x="7572488" y="4039300"/>
            <a:ext cx="283600" cy="351100"/>
            <a:chOff x="7572488" y="4039300"/>
            <a:chExt cx="283600" cy="351100"/>
          </a:xfrm>
        </p:grpSpPr>
        <p:sp>
          <p:nvSpPr>
            <p:cNvPr id="4453" name="Google Shape;4453;p78"/>
            <p:cNvSpPr/>
            <p:nvPr/>
          </p:nvSpPr>
          <p:spPr>
            <a:xfrm>
              <a:off x="7572488" y="4039300"/>
              <a:ext cx="149375" cy="350700"/>
            </a:xfrm>
            <a:custGeom>
              <a:rect b="b" l="l" r="r" t="t"/>
              <a:pathLst>
                <a:path extrusionOk="0" h="14028" w="5975">
                  <a:moveTo>
                    <a:pt x="2980" y="417"/>
                  </a:moveTo>
                  <a:cubicBezTo>
                    <a:pt x="4397" y="417"/>
                    <a:pt x="5549" y="1944"/>
                    <a:pt x="5549" y="3819"/>
                  </a:cubicBezTo>
                  <a:cubicBezTo>
                    <a:pt x="5549" y="5344"/>
                    <a:pt x="4787" y="6636"/>
                    <a:pt x="3744" y="7070"/>
                  </a:cubicBezTo>
                  <a:lnTo>
                    <a:pt x="3709" y="7083"/>
                  </a:lnTo>
                  <a:cubicBezTo>
                    <a:pt x="3591" y="7129"/>
                    <a:pt x="3473" y="7166"/>
                    <a:pt x="3350" y="7188"/>
                  </a:cubicBezTo>
                  <a:lnTo>
                    <a:pt x="3344" y="7188"/>
                  </a:lnTo>
                  <a:cubicBezTo>
                    <a:pt x="3317" y="7193"/>
                    <a:pt x="3289" y="7197"/>
                    <a:pt x="3262" y="7201"/>
                  </a:cubicBezTo>
                  <a:lnTo>
                    <a:pt x="3254" y="7201"/>
                  </a:lnTo>
                  <a:cubicBezTo>
                    <a:pt x="3227" y="7204"/>
                    <a:pt x="3197" y="7210"/>
                    <a:pt x="3166" y="7212"/>
                  </a:cubicBezTo>
                  <a:lnTo>
                    <a:pt x="3155" y="7212"/>
                  </a:lnTo>
                  <a:cubicBezTo>
                    <a:pt x="3131" y="7215"/>
                    <a:pt x="3109" y="7215"/>
                    <a:pt x="3085" y="7217"/>
                  </a:cubicBezTo>
                  <a:lnTo>
                    <a:pt x="3063" y="7217"/>
                  </a:lnTo>
                  <a:cubicBezTo>
                    <a:pt x="3035" y="7217"/>
                    <a:pt x="3008" y="7221"/>
                    <a:pt x="2980" y="7221"/>
                  </a:cubicBezTo>
                  <a:cubicBezTo>
                    <a:pt x="2954" y="7221"/>
                    <a:pt x="2930" y="7221"/>
                    <a:pt x="2901" y="7217"/>
                  </a:cubicBezTo>
                  <a:lnTo>
                    <a:pt x="2879" y="7217"/>
                  </a:lnTo>
                  <a:cubicBezTo>
                    <a:pt x="2859" y="7217"/>
                    <a:pt x="2837" y="7215"/>
                    <a:pt x="2820" y="7215"/>
                  </a:cubicBezTo>
                  <a:cubicBezTo>
                    <a:pt x="2813" y="7215"/>
                    <a:pt x="2805" y="7215"/>
                    <a:pt x="2800" y="7212"/>
                  </a:cubicBezTo>
                  <a:cubicBezTo>
                    <a:pt x="2745" y="7206"/>
                    <a:pt x="2693" y="7201"/>
                    <a:pt x="2638" y="7190"/>
                  </a:cubicBezTo>
                  <a:cubicBezTo>
                    <a:pt x="2636" y="7190"/>
                    <a:pt x="2632" y="7190"/>
                    <a:pt x="2629" y="7186"/>
                  </a:cubicBezTo>
                  <a:cubicBezTo>
                    <a:pt x="2605" y="7182"/>
                    <a:pt x="2581" y="7179"/>
                    <a:pt x="2557" y="7173"/>
                  </a:cubicBezTo>
                  <a:cubicBezTo>
                    <a:pt x="2553" y="7173"/>
                    <a:pt x="2551" y="7173"/>
                    <a:pt x="2548" y="7171"/>
                  </a:cubicBezTo>
                  <a:cubicBezTo>
                    <a:pt x="2465" y="7151"/>
                    <a:pt x="2382" y="7127"/>
                    <a:pt x="2301" y="7098"/>
                  </a:cubicBezTo>
                  <a:lnTo>
                    <a:pt x="2275" y="7087"/>
                  </a:lnTo>
                  <a:cubicBezTo>
                    <a:pt x="1201" y="6680"/>
                    <a:pt x="412" y="5368"/>
                    <a:pt x="412" y="3819"/>
                  </a:cubicBezTo>
                  <a:cubicBezTo>
                    <a:pt x="412" y="1944"/>
                    <a:pt x="1565" y="417"/>
                    <a:pt x="2980" y="417"/>
                  </a:cubicBezTo>
                  <a:close/>
                  <a:moveTo>
                    <a:pt x="3584" y="7552"/>
                  </a:moveTo>
                  <a:lnTo>
                    <a:pt x="3589" y="8849"/>
                  </a:lnTo>
                  <a:lnTo>
                    <a:pt x="2439" y="8849"/>
                  </a:lnTo>
                  <a:lnTo>
                    <a:pt x="2439" y="7565"/>
                  </a:lnTo>
                  <a:cubicBezTo>
                    <a:pt x="2557" y="7593"/>
                    <a:pt x="2673" y="7609"/>
                    <a:pt x="2794" y="7620"/>
                  </a:cubicBezTo>
                  <a:lnTo>
                    <a:pt x="2798" y="7620"/>
                  </a:lnTo>
                  <a:cubicBezTo>
                    <a:pt x="2820" y="7622"/>
                    <a:pt x="2842" y="7622"/>
                    <a:pt x="2864" y="7626"/>
                  </a:cubicBezTo>
                  <a:lnTo>
                    <a:pt x="2870" y="7626"/>
                  </a:lnTo>
                  <a:cubicBezTo>
                    <a:pt x="2892" y="7626"/>
                    <a:pt x="2912" y="7629"/>
                    <a:pt x="2934" y="7629"/>
                  </a:cubicBezTo>
                  <a:lnTo>
                    <a:pt x="3015" y="7629"/>
                  </a:lnTo>
                  <a:cubicBezTo>
                    <a:pt x="3037" y="7629"/>
                    <a:pt x="3059" y="7629"/>
                    <a:pt x="3081" y="7626"/>
                  </a:cubicBezTo>
                  <a:lnTo>
                    <a:pt x="3085" y="7626"/>
                  </a:lnTo>
                  <a:cubicBezTo>
                    <a:pt x="3254" y="7618"/>
                    <a:pt x="3420" y="7593"/>
                    <a:pt x="3584" y="7552"/>
                  </a:cubicBezTo>
                  <a:close/>
                  <a:moveTo>
                    <a:pt x="3591" y="9287"/>
                  </a:moveTo>
                  <a:lnTo>
                    <a:pt x="3852" y="12720"/>
                  </a:lnTo>
                  <a:cubicBezTo>
                    <a:pt x="3871" y="12952"/>
                    <a:pt x="3795" y="13175"/>
                    <a:pt x="3633" y="13350"/>
                  </a:cubicBezTo>
                  <a:cubicBezTo>
                    <a:pt x="3473" y="13525"/>
                    <a:pt x="3255" y="13620"/>
                    <a:pt x="3018" y="13620"/>
                  </a:cubicBezTo>
                  <a:cubicBezTo>
                    <a:pt x="3007" y="13620"/>
                    <a:pt x="2997" y="13620"/>
                    <a:pt x="2986" y="13620"/>
                  </a:cubicBezTo>
                  <a:cubicBezTo>
                    <a:pt x="2778" y="13611"/>
                    <a:pt x="2579" y="13526"/>
                    <a:pt x="2430" y="13379"/>
                  </a:cubicBezTo>
                  <a:cubicBezTo>
                    <a:pt x="2255" y="13204"/>
                    <a:pt x="2167" y="12971"/>
                    <a:pt x="2185" y="12724"/>
                  </a:cubicBezTo>
                  <a:lnTo>
                    <a:pt x="2426" y="9287"/>
                  </a:lnTo>
                  <a:close/>
                  <a:moveTo>
                    <a:pt x="2986" y="1"/>
                  </a:moveTo>
                  <a:cubicBezTo>
                    <a:pt x="2178" y="1"/>
                    <a:pt x="1422" y="406"/>
                    <a:pt x="857" y="1142"/>
                  </a:cubicBezTo>
                  <a:cubicBezTo>
                    <a:pt x="305" y="1858"/>
                    <a:pt x="1" y="2811"/>
                    <a:pt x="1" y="3821"/>
                  </a:cubicBezTo>
                  <a:cubicBezTo>
                    <a:pt x="1" y="4831"/>
                    <a:pt x="305" y="5782"/>
                    <a:pt x="857" y="6503"/>
                  </a:cubicBezTo>
                  <a:cubicBezTo>
                    <a:pt x="1192" y="6934"/>
                    <a:pt x="1591" y="7252"/>
                    <a:pt x="2027" y="7442"/>
                  </a:cubicBezTo>
                  <a:lnTo>
                    <a:pt x="2027" y="9063"/>
                  </a:lnTo>
                  <a:lnTo>
                    <a:pt x="1773" y="12684"/>
                  </a:lnTo>
                  <a:cubicBezTo>
                    <a:pt x="1749" y="13031"/>
                    <a:pt x="1871" y="13375"/>
                    <a:pt x="2108" y="13626"/>
                  </a:cubicBezTo>
                  <a:cubicBezTo>
                    <a:pt x="2342" y="13883"/>
                    <a:pt x="2675" y="14027"/>
                    <a:pt x="3024" y="14027"/>
                  </a:cubicBezTo>
                  <a:cubicBezTo>
                    <a:pt x="3372" y="14027"/>
                    <a:pt x="3707" y="13883"/>
                    <a:pt x="3944" y="13624"/>
                  </a:cubicBezTo>
                  <a:cubicBezTo>
                    <a:pt x="4180" y="13370"/>
                    <a:pt x="4301" y="13026"/>
                    <a:pt x="4277" y="12678"/>
                  </a:cubicBezTo>
                  <a:lnTo>
                    <a:pt x="4003" y="9059"/>
                  </a:lnTo>
                  <a:lnTo>
                    <a:pt x="4003" y="7414"/>
                  </a:lnTo>
                  <a:cubicBezTo>
                    <a:pt x="4419" y="7223"/>
                    <a:pt x="4798" y="6912"/>
                    <a:pt x="5116" y="6500"/>
                  </a:cubicBezTo>
                  <a:cubicBezTo>
                    <a:pt x="5670" y="5782"/>
                    <a:pt x="5974" y="4829"/>
                    <a:pt x="5974" y="3819"/>
                  </a:cubicBezTo>
                  <a:cubicBezTo>
                    <a:pt x="5974" y="2809"/>
                    <a:pt x="5668" y="1858"/>
                    <a:pt x="5114" y="1142"/>
                  </a:cubicBezTo>
                  <a:cubicBezTo>
                    <a:pt x="4548" y="406"/>
                    <a:pt x="3793" y="1"/>
                    <a:pt x="2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7739538" y="4039900"/>
              <a:ext cx="116550" cy="350500"/>
            </a:xfrm>
            <a:custGeom>
              <a:rect b="b" l="l" r="r" t="t"/>
              <a:pathLst>
                <a:path extrusionOk="0" h="14020" w="4662">
                  <a:moveTo>
                    <a:pt x="892" y="385"/>
                  </a:moveTo>
                  <a:cubicBezTo>
                    <a:pt x="904" y="385"/>
                    <a:pt x="916" y="385"/>
                    <a:pt x="929" y="386"/>
                  </a:cubicBezTo>
                  <a:cubicBezTo>
                    <a:pt x="1161" y="406"/>
                    <a:pt x="1343" y="601"/>
                    <a:pt x="1343" y="844"/>
                  </a:cubicBezTo>
                  <a:lnTo>
                    <a:pt x="1343" y="6882"/>
                  </a:lnTo>
                  <a:lnTo>
                    <a:pt x="438" y="6882"/>
                  </a:lnTo>
                  <a:lnTo>
                    <a:pt x="438" y="851"/>
                  </a:lnTo>
                  <a:cubicBezTo>
                    <a:pt x="438" y="596"/>
                    <a:pt x="641" y="385"/>
                    <a:pt x="892" y="385"/>
                  </a:cubicBezTo>
                  <a:close/>
                  <a:moveTo>
                    <a:pt x="1753" y="1158"/>
                  </a:moveTo>
                  <a:cubicBezTo>
                    <a:pt x="2530" y="1692"/>
                    <a:pt x="3087" y="2982"/>
                    <a:pt x="3087" y="4341"/>
                  </a:cubicBezTo>
                  <a:cubicBezTo>
                    <a:pt x="3084" y="5513"/>
                    <a:pt x="2456" y="6597"/>
                    <a:pt x="1753" y="7201"/>
                  </a:cubicBezTo>
                  <a:lnTo>
                    <a:pt x="1753" y="6895"/>
                  </a:lnTo>
                  <a:lnTo>
                    <a:pt x="1753" y="1158"/>
                  </a:lnTo>
                  <a:close/>
                  <a:moveTo>
                    <a:pt x="1343" y="7320"/>
                  </a:moveTo>
                  <a:lnTo>
                    <a:pt x="1343" y="8853"/>
                  </a:lnTo>
                  <a:lnTo>
                    <a:pt x="438" y="8853"/>
                  </a:lnTo>
                  <a:lnTo>
                    <a:pt x="438" y="7320"/>
                  </a:lnTo>
                  <a:close/>
                  <a:moveTo>
                    <a:pt x="1343" y="9263"/>
                  </a:moveTo>
                  <a:lnTo>
                    <a:pt x="1343" y="13125"/>
                  </a:lnTo>
                  <a:cubicBezTo>
                    <a:pt x="1343" y="13361"/>
                    <a:pt x="1159" y="13559"/>
                    <a:pt x="929" y="13578"/>
                  </a:cubicBezTo>
                  <a:cubicBezTo>
                    <a:pt x="916" y="13579"/>
                    <a:pt x="904" y="13580"/>
                    <a:pt x="891" y="13580"/>
                  </a:cubicBezTo>
                  <a:cubicBezTo>
                    <a:pt x="641" y="13580"/>
                    <a:pt x="438" y="13373"/>
                    <a:pt x="438" y="13114"/>
                  </a:cubicBezTo>
                  <a:lnTo>
                    <a:pt x="438" y="9263"/>
                  </a:lnTo>
                  <a:close/>
                  <a:moveTo>
                    <a:pt x="873" y="0"/>
                  </a:moveTo>
                  <a:cubicBezTo>
                    <a:pt x="841" y="0"/>
                    <a:pt x="810" y="2"/>
                    <a:pt x="778" y="5"/>
                  </a:cubicBezTo>
                  <a:cubicBezTo>
                    <a:pt x="333" y="56"/>
                    <a:pt x="0" y="441"/>
                    <a:pt x="0" y="890"/>
                  </a:cubicBezTo>
                  <a:lnTo>
                    <a:pt x="0" y="6912"/>
                  </a:lnTo>
                  <a:lnTo>
                    <a:pt x="0" y="9272"/>
                  </a:lnTo>
                  <a:lnTo>
                    <a:pt x="0" y="13129"/>
                  </a:lnTo>
                  <a:cubicBezTo>
                    <a:pt x="0" y="13563"/>
                    <a:pt x="351" y="13970"/>
                    <a:pt x="784" y="14014"/>
                  </a:cubicBezTo>
                  <a:cubicBezTo>
                    <a:pt x="816" y="14018"/>
                    <a:pt x="847" y="14019"/>
                    <a:pt x="878" y="14019"/>
                  </a:cubicBezTo>
                  <a:cubicBezTo>
                    <a:pt x="1362" y="14019"/>
                    <a:pt x="1753" y="13628"/>
                    <a:pt x="1753" y="13145"/>
                  </a:cubicBezTo>
                  <a:lnTo>
                    <a:pt x="1753" y="9197"/>
                  </a:lnTo>
                  <a:lnTo>
                    <a:pt x="1753" y="7692"/>
                  </a:lnTo>
                  <a:cubicBezTo>
                    <a:pt x="1926" y="7574"/>
                    <a:pt x="2099" y="7429"/>
                    <a:pt x="2265" y="7258"/>
                  </a:cubicBezTo>
                  <a:lnTo>
                    <a:pt x="3547" y="7550"/>
                  </a:lnTo>
                  <a:lnTo>
                    <a:pt x="3641" y="7149"/>
                  </a:lnTo>
                  <a:lnTo>
                    <a:pt x="2574" y="6908"/>
                  </a:lnTo>
                  <a:cubicBezTo>
                    <a:pt x="2723" y="6722"/>
                    <a:pt x="2859" y="6514"/>
                    <a:pt x="2979" y="6295"/>
                  </a:cubicBezTo>
                  <a:lnTo>
                    <a:pt x="4162" y="6601"/>
                  </a:lnTo>
                  <a:lnTo>
                    <a:pt x="4270" y="6205"/>
                  </a:lnTo>
                  <a:lnTo>
                    <a:pt x="3165" y="5920"/>
                  </a:lnTo>
                  <a:cubicBezTo>
                    <a:pt x="3242" y="5743"/>
                    <a:pt x="3308" y="5559"/>
                    <a:pt x="3363" y="5368"/>
                  </a:cubicBezTo>
                  <a:lnTo>
                    <a:pt x="4495" y="5559"/>
                  </a:lnTo>
                  <a:lnTo>
                    <a:pt x="4565" y="5153"/>
                  </a:lnTo>
                  <a:lnTo>
                    <a:pt x="3457" y="4967"/>
                  </a:lnTo>
                  <a:cubicBezTo>
                    <a:pt x="3490" y="4768"/>
                    <a:pt x="3509" y="4562"/>
                    <a:pt x="3509" y="4354"/>
                  </a:cubicBezTo>
                  <a:lnTo>
                    <a:pt x="3509" y="4286"/>
                  </a:lnTo>
                  <a:lnTo>
                    <a:pt x="4662" y="4286"/>
                  </a:lnTo>
                  <a:lnTo>
                    <a:pt x="4655" y="3870"/>
                  </a:lnTo>
                  <a:lnTo>
                    <a:pt x="3483" y="3870"/>
                  </a:lnTo>
                  <a:cubicBezTo>
                    <a:pt x="3461" y="3622"/>
                    <a:pt x="3424" y="3381"/>
                    <a:pt x="3371" y="3151"/>
                  </a:cubicBezTo>
                  <a:lnTo>
                    <a:pt x="4486" y="2963"/>
                  </a:lnTo>
                  <a:lnTo>
                    <a:pt x="4414" y="2553"/>
                  </a:lnTo>
                  <a:lnTo>
                    <a:pt x="3264" y="2750"/>
                  </a:lnTo>
                  <a:cubicBezTo>
                    <a:pt x="3203" y="2546"/>
                    <a:pt x="3128" y="2349"/>
                    <a:pt x="3041" y="2165"/>
                  </a:cubicBezTo>
                  <a:lnTo>
                    <a:pt x="4167" y="1870"/>
                  </a:lnTo>
                  <a:lnTo>
                    <a:pt x="4059" y="1469"/>
                  </a:lnTo>
                  <a:lnTo>
                    <a:pt x="2852" y="1786"/>
                  </a:lnTo>
                  <a:lnTo>
                    <a:pt x="2859" y="1821"/>
                  </a:lnTo>
                  <a:cubicBezTo>
                    <a:pt x="2714" y="1569"/>
                    <a:pt x="2548" y="1348"/>
                    <a:pt x="2366" y="1158"/>
                  </a:cubicBezTo>
                  <a:lnTo>
                    <a:pt x="3378" y="943"/>
                  </a:lnTo>
                  <a:lnTo>
                    <a:pt x="3288" y="533"/>
                  </a:lnTo>
                  <a:lnTo>
                    <a:pt x="1972" y="816"/>
                  </a:lnTo>
                  <a:lnTo>
                    <a:pt x="1974" y="825"/>
                  </a:lnTo>
                  <a:cubicBezTo>
                    <a:pt x="1895" y="770"/>
                    <a:pt x="1814" y="724"/>
                    <a:pt x="1731" y="682"/>
                  </a:cubicBezTo>
                  <a:cubicBezTo>
                    <a:pt x="1641" y="293"/>
                    <a:pt x="1291" y="0"/>
                    <a:pt x="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7641663" y="4105125"/>
              <a:ext cx="10275" cy="10275"/>
            </a:xfrm>
            <a:custGeom>
              <a:rect b="b" l="l" r="r" t="t"/>
              <a:pathLst>
                <a:path extrusionOk="0" h="411" w="411">
                  <a:moveTo>
                    <a:pt x="0" y="1"/>
                  </a:moveTo>
                  <a:lnTo>
                    <a:pt x="0" y="411"/>
                  </a:lnTo>
                  <a:lnTo>
                    <a:pt x="410" y="411"/>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7641663" y="4128400"/>
              <a:ext cx="10275" cy="10275"/>
            </a:xfrm>
            <a:custGeom>
              <a:rect b="b" l="l" r="r" t="t"/>
              <a:pathLst>
                <a:path extrusionOk="0" h="411" w="411">
                  <a:moveTo>
                    <a:pt x="0" y="1"/>
                  </a:moveTo>
                  <a:lnTo>
                    <a:pt x="0" y="411"/>
                  </a:lnTo>
                  <a:lnTo>
                    <a:pt x="410" y="411"/>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7641663" y="4081150"/>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7641663" y="4152350"/>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7641663" y="4199600"/>
              <a:ext cx="10275" cy="10275"/>
            </a:xfrm>
            <a:custGeom>
              <a:rect b="b" l="l" r="r" t="t"/>
              <a:pathLst>
                <a:path extrusionOk="0" h="411" w="411">
                  <a:moveTo>
                    <a:pt x="0" y="1"/>
                  </a:moveTo>
                  <a:lnTo>
                    <a:pt x="0" y="410"/>
                  </a:lnTo>
                  <a:lnTo>
                    <a:pt x="410" y="410"/>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7641663" y="4175625"/>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7641663" y="4057875"/>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7662863" y="4093475"/>
              <a:ext cx="10300" cy="10325"/>
            </a:xfrm>
            <a:custGeom>
              <a:rect b="b" l="l" r="r" t="t"/>
              <a:pathLst>
                <a:path extrusionOk="0" h="413"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7662863" y="4070200"/>
              <a:ext cx="10300" cy="10325"/>
            </a:xfrm>
            <a:custGeom>
              <a:rect b="b" l="l" r="r" t="t"/>
              <a:pathLst>
                <a:path extrusionOk="0" h="413"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7662863" y="4117450"/>
              <a:ext cx="10300" cy="10275"/>
            </a:xfrm>
            <a:custGeom>
              <a:rect b="b" l="l" r="r" t="t"/>
              <a:pathLst>
                <a:path extrusionOk="0" h="411" w="412">
                  <a:moveTo>
                    <a:pt x="0" y="1"/>
                  </a:moveTo>
                  <a:lnTo>
                    <a:pt x="0"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7662863" y="4187950"/>
              <a:ext cx="10300" cy="10300"/>
            </a:xfrm>
            <a:custGeom>
              <a:rect b="b" l="l" r="r" t="t"/>
              <a:pathLst>
                <a:path extrusionOk="0" h="412"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7662863" y="4164675"/>
              <a:ext cx="10300" cy="10300"/>
            </a:xfrm>
            <a:custGeom>
              <a:rect b="b" l="l" r="r" t="t"/>
              <a:pathLst>
                <a:path extrusionOk="0" h="412"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7662863" y="4140725"/>
              <a:ext cx="10300" cy="10275"/>
            </a:xfrm>
            <a:custGeom>
              <a:rect b="b" l="l" r="r" t="t"/>
              <a:pathLst>
                <a:path extrusionOk="0" h="411" w="412">
                  <a:moveTo>
                    <a:pt x="0" y="1"/>
                  </a:moveTo>
                  <a:lnTo>
                    <a:pt x="0"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7683388" y="411675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7683388" y="4093475"/>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7683388" y="4140725"/>
              <a:ext cx="10325" cy="10275"/>
            </a:xfrm>
            <a:custGeom>
              <a:rect b="b" l="l" r="r" t="t"/>
              <a:pathLst>
                <a:path extrusionOk="0" h="411" w="413">
                  <a:moveTo>
                    <a:pt x="1" y="1"/>
                  </a:moveTo>
                  <a:lnTo>
                    <a:pt x="1"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7683388" y="4164000"/>
              <a:ext cx="10325" cy="10275"/>
            </a:xfrm>
            <a:custGeom>
              <a:rect b="b" l="l" r="r" t="t"/>
              <a:pathLst>
                <a:path extrusionOk="0" h="411" w="413">
                  <a:moveTo>
                    <a:pt x="1" y="1"/>
                  </a:moveTo>
                  <a:lnTo>
                    <a:pt x="1" y="410"/>
                  </a:lnTo>
                  <a:lnTo>
                    <a:pt x="412" y="410"/>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7621113" y="4164675"/>
              <a:ext cx="10275" cy="10300"/>
            </a:xfrm>
            <a:custGeom>
              <a:rect b="b" l="l" r="r" t="t"/>
              <a:pathLst>
                <a:path extrusionOk="0" h="412"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7621113" y="4187950"/>
              <a:ext cx="10275" cy="10300"/>
            </a:xfrm>
            <a:custGeom>
              <a:rect b="b" l="l" r="r" t="t"/>
              <a:pathLst>
                <a:path extrusionOk="0" h="412"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7621113" y="4140725"/>
              <a:ext cx="10275" cy="10275"/>
            </a:xfrm>
            <a:custGeom>
              <a:rect b="b" l="l" r="r" t="t"/>
              <a:pathLst>
                <a:path extrusionOk="0" h="411" w="411">
                  <a:moveTo>
                    <a:pt x="1" y="1"/>
                  </a:moveTo>
                  <a:lnTo>
                    <a:pt x="1" y="410"/>
                  </a:lnTo>
                  <a:lnTo>
                    <a:pt x="411" y="410"/>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7621113" y="4117450"/>
              <a:ext cx="10275" cy="10275"/>
            </a:xfrm>
            <a:custGeom>
              <a:rect b="b" l="l" r="r" t="t"/>
              <a:pathLst>
                <a:path extrusionOk="0" h="411" w="411">
                  <a:moveTo>
                    <a:pt x="1" y="1"/>
                  </a:moveTo>
                  <a:lnTo>
                    <a:pt x="1" y="410"/>
                  </a:lnTo>
                  <a:lnTo>
                    <a:pt x="411" y="410"/>
                  </a:lnTo>
                  <a:lnTo>
                    <a:pt x="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7621113" y="4093475"/>
              <a:ext cx="10275" cy="10325"/>
            </a:xfrm>
            <a:custGeom>
              <a:rect b="b" l="l" r="r" t="t"/>
              <a:pathLst>
                <a:path extrusionOk="0" h="413"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7621113" y="4070200"/>
              <a:ext cx="10275" cy="10325"/>
            </a:xfrm>
            <a:custGeom>
              <a:rect b="b" l="l" r="r" t="t"/>
              <a:pathLst>
                <a:path extrusionOk="0" h="413"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7599863" y="4164000"/>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7599863" y="4116750"/>
              <a:ext cx="10325" cy="10325"/>
            </a:xfrm>
            <a:custGeom>
              <a:rect b="b" l="l" r="r" t="t"/>
              <a:pathLst>
                <a:path extrusionOk="0" h="413"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7599863" y="4140725"/>
              <a:ext cx="10325" cy="10275"/>
            </a:xfrm>
            <a:custGeom>
              <a:rect b="b" l="l" r="r" t="t"/>
              <a:pathLst>
                <a:path extrusionOk="0" h="411" w="413">
                  <a:moveTo>
                    <a:pt x="1" y="1"/>
                  </a:moveTo>
                  <a:lnTo>
                    <a:pt x="1" y="410"/>
                  </a:lnTo>
                  <a:lnTo>
                    <a:pt x="413" y="410"/>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7599863" y="4093475"/>
              <a:ext cx="10325" cy="10325"/>
            </a:xfrm>
            <a:custGeom>
              <a:rect b="b" l="l" r="r" t="t"/>
              <a:pathLst>
                <a:path extrusionOk="0" h="413"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9" name="Shape 2299"/>
        <p:cNvGrpSpPr/>
        <p:nvPr/>
      </p:nvGrpSpPr>
      <p:grpSpPr>
        <a:xfrm>
          <a:off x="0" y="0"/>
          <a:ext cx="0" cy="0"/>
          <a:chOff x="0" y="0"/>
          <a:chExt cx="0" cy="0"/>
        </a:xfrm>
      </p:grpSpPr>
      <p:sp>
        <p:nvSpPr>
          <p:cNvPr id="2300" name="Google Shape;2300;p43"/>
          <p:cNvSpPr txBox="1"/>
          <p:nvPr>
            <p:ph type="title"/>
          </p:nvPr>
        </p:nvSpPr>
        <p:spPr>
          <a:xfrm>
            <a:off x="734975" y="2485213"/>
            <a:ext cx="3037800" cy="632400"/>
          </a:xfrm>
          <a:prstGeom prst="rect">
            <a:avLst/>
          </a:prstGeom>
        </p:spPr>
        <p:txBody>
          <a:bodyPr anchorCtr="0" anchor="b" bIns="0" lIns="91425" spcFirstLastPara="1" rIns="91425" wrap="square" tIns="91425">
            <a:noAutofit/>
          </a:bodyPr>
          <a:lstStyle/>
          <a:p>
            <a:pPr indent="0" lvl="0" marL="0" rtl="0" algn="r">
              <a:spcBef>
                <a:spcPts val="0"/>
              </a:spcBef>
              <a:spcAft>
                <a:spcPts val="0"/>
              </a:spcAft>
              <a:buNone/>
            </a:pPr>
            <a:r>
              <a:rPr lang="en"/>
              <a:t>ABOUT US</a:t>
            </a:r>
            <a:endParaRPr i="1"/>
          </a:p>
        </p:txBody>
      </p:sp>
      <p:sp>
        <p:nvSpPr>
          <p:cNvPr id="2301" name="Google Shape;2301;p43"/>
          <p:cNvSpPr txBox="1"/>
          <p:nvPr>
            <p:ph idx="2" type="title"/>
          </p:nvPr>
        </p:nvSpPr>
        <p:spPr>
          <a:xfrm>
            <a:off x="2043563" y="1340913"/>
            <a:ext cx="1729200" cy="127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2302" name="Google Shape;2302;p43"/>
          <p:cNvSpPr txBox="1"/>
          <p:nvPr>
            <p:ph idx="1" type="subTitle"/>
          </p:nvPr>
        </p:nvSpPr>
        <p:spPr>
          <a:xfrm>
            <a:off x="734975" y="3112814"/>
            <a:ext cx="3037800" cy="66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grpSp>
        <p:nvGrpSpPr>
          <p:cNvPr id="2303" name="Google Shape;2303;p43"/>
          <p:cNvGrpSpPr/>
          <p:nvPr/>
        </p:nvGrpSpPr>
        <p:grpSpPr>
          <a:xfrm>
            <a:off x="6115225" y="535100"/>
            <a:ext cx="2186081" cy="2169833"/>
            <a:chOff x="6222875" y="535100"/>
            <a:chExt cx="2186081" cy="2169833"/>
          </a:xfrm>
        </p:grpSpPr>
        <p:sp>
          <p:nvSpPr>
            <p:cNvPr id="2304" name="Google Shape;2304;p43"/>
            <p:cNvSpPr/>
            <p:nvPr/>
          </p:nvSpPr>
          <p:spPr>
            <a:xfrm>
              <a:off x="6240348" y="535605"/>
              <a:ext cx="2168608" cy="2169327"/>
            </a:xfrm>
            <a:custGeom>
              <a:rect b="b" l="l" r="r" t="t"/>
              <a:pathLst>
                <a:path extrusionOk="0" h="21106" w="21099">
                  <a:moveTo>
                    <a:pt x="10532" y="1"/>
                  </a:moveTo>
                  <a:cubicBezTo>
                    <a:pt x="4723" y="1"/>
                    <a:pt x="1" y="4723"/>
                    <a:pt x="1" y="10532"/>
                  </a:cubicBezTo>
                  <a:cubicBezTo>
                    <a:pt x="1" y="15925"/>
                    <a:pt x="4070" y="20380"/>
                    <a:pt x="9297" y="20990"/>
                  </a:cubicBezTo>
                  <a:lnTo>
                    <a:pt x="9301" y="21033"/>
                  </a:lnTo>
                  <a:lnTo>
                    <a:pt x="9367" y="21040"/>
                  </a:lnTo>
                  <a:cubicBezTo>
                    <a:pt x="9759" y="21083"/>
                    <a:pt x="10152" y="21106"/>
                    <a:pt x="10525" y="21106"/>
                  </a:cubicBezTo>
                  <a:cubicBezTo>
                    <a:pt x="16357" y="21106"/>
                    <a:pt x="21099" y="16364"/>
                    <a:pt x="21099" y="10532"/>
                  </a:cubicBezTo>
                  <a:cubicBezTo>
                    <a:pt x="21099" y="8215"/>
                    <a:pt x="20366" y="6017"/>
                    <a:pt x="18970" y="4172"/>
                  </a:cubicBezTo>
                  <a:cubicBezTo>
                    <a:pt x="17627" y="2387"/>
                    <a:pt x="15713" y="1050"/>
                    <a:pt x="13584" y="410"/>
                  </a:cubicBezTo>
                  <a:lnTo>
                    <a:pt x="13565" y="407"/>
                  </a:lnTo>
                  <a:lnTo>
                    <a:pt x="13541" y="410"/>
                  </a:lnTo>
                  <a:cubicBezTo>
                    <a:pt x="13522" y="413"/>
                    <a:pt x="13499" y="417"/>
                    <a:pt x="13475" y="423"/>
                  </a:cubicBezTo>
                  <a:cubicBezTo>
                    <a:pt x="12541" y="149"/>
                    <a:pt x="11551" y="1"/>
                    <a:pt x="10532" y="1"/>
                  </a:cubicBezTo>
                  <a:close/>
                </a:path>
              </a:pathLst>
            </a:custGeom>
            <a:solidFill>
              <a:schemeClr val="dk2"/>
            </a:solidFill>
            <a:ln cap="flat" cmpd="sng" w="114300">
              <a:solidFill>
                <a:schemeClr val="dk2"/>
              </a:solidFill>
              <a:prstDash val="solid"/>
              <a:round/>
              <a:headEnd len="sm" w="sm" type="none"/>
              <a:tailEnd len="sm" w="sm" type="none"/>
            </a:ln>
            <a:effectLst>
              <a:outerShdw blurRad="85725" rotWithShape="0" algn="bl" dir="2039999" dist="38100">
                <a:srgbClr val="000000">
                  <a:alpha val="3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7031161" y="729771"/>
              <a:ext cx="115733" cy="75031"/>
            </a:xfrm>
            <a:custGeom>
              <a:rect b="b" l="l" r="r" t="t"/>
              <a:pathLst>
                <a:path extrusionOk="0" h="730" w="1126">
                  <a:moveTo>
                    <a:pt x="1126" y="0"/>
                  </a:moveTo>
                  <a:cubicBezTo>
                    <a:pt x="1076" y="7"/>
                    <a:pt x="1027" y="20"/>
                    <a:pt x="977" y="27"/>
                  </a:cubicBezTo>
                  <a:cubicBezTo>
                    <a:pt x="638" y="208"/>
                    <a:pt x="314" y="436"/>
                    <a:pt x="1" y="730"/>
                  </a:cubicBezTo>
                  <a:cubicBezTo>
                    <a:pt x="304" y="485"/>
                    <a:pt x="661" y="258"/>
                    <a:pt x="1063" y="40"/>
                  </a:cubicBezTo>
                  <a:lnTo>
                    <a:pt x="1063" y="40"/>
                  </a:lnTo>
                  <a:lnTo>
                    <a:pt x="1027" y="43"/>
                  </a:lnTo>
                  <a:lnTo>
                    <a:pt x="1126" y="0"/>
                  </a:ln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7189549" y="606329"/>
              <a:ext cx="1187343" cy="2079701"/>
            </a:xfrm>
            <a:custGeom>
              <a:rect b="b" l="l" r="r" t="t"/>
              <a:pathLst>
                <a:path extrusionOk="0" h="20234" w="11552">
                  <a:moveTo>
                    <a:pt x="4582" y="0"/>
                  </a:moveTo>
                  <a:cubicBezTo>
                    <a:pt x="4120" y="119"/>
                    <a:pt x="3674" y="205"/>
                    <a:pt x="3235" y="281"/>
                  </a:cubicBezTo>
                  <a:cubicBezTo>
                    <a:pt x="3219" y="297"/>
                    <a:pt x="3219" y="297"/>
                    <a:pt x="3222" y="297"/>
                  </a:cubicBezTo>
                  <a:cubicBezTo>
                    <a:pt x="3255" y="304"/>
                    <a:pt x="3288" y="314"/>
                    <a:pt x="3321" y="317"/>
                  </a:cubicBezTo>
                  <a:cubicBezTo>
                    <a:pt x="3364" y="327"/>
                    <a:pt x="3400" y="333"/>
                    <a:pt x="3443" y="347"/>
                  </a:cubicBezTo>
                  <a:cubicBezTo>
                    <a:pt x="3476" y="353"/>
                    <a:pt x="3509" y="363"/>
                    <a:pt x="3535" y="370"/>
                  </a:cubicBezTo>
                  <a:cubicBezTo>
                    <a:pt x="3578" y="380"/>
                    <a:pt x="3615" y="393"/>
                    <a:pt x="3657" y="403"/>
                  </a:cubicBezTo>
                  <a:cubicBezTo>
                    <a:pt x="3690" y="413"/>
                    <a:pt x="3717" y="419"/>
                    <a:pt x="3750" y="429"/>
                  </a:cubicBezTo>
                  <a:cubicBezTo>
                    <a:pt x="3793" y="442"/>
                    <a:pt x="3829" y="449"/>
                    <a:pt x="3872" y="462"/>
                  </a:cubicBezTo>
                  <a:cubicBezTo>
                    <a:pt x="3905" y="469"/>
                    <a:pt x="3931" y="479"/>
                    <a:pt x="3964" y="492"/>
                  </a:cubicBezTo>
                  <a:cubicBezTo>
                    <a:pt x="4007" y="502"/>
                    <a:pt x="4044" y="515"/>
                    <a:pt x="4087" y="528"/>
                  </a:cubicBezTo>
                  <a:cubicBezTo>
                    <a:pt x="4113" y="535"/>
                    <a:pt x="4146" y="548"/>
                    <a:pt x="4176" y="558"/>
                  </a:cubicBezTo>
                  <a:cubicBezTo>
                    <a:pt x="4219" y="568"/>
                    <a:pt x="4255" y="581"/>
                    <a:pt x="4294" y="597"/>
                  </a:cubicBezTo>
                  <a:cubicBezTo>
                    <a:pt x="4324" y="607"/>
                    <a:pt x="4357" y="617"/>
                    <a:pt x="4387" y="630"/>
                  </a:cubicBezTo>
                  <a:cubicBezTo>
                    <a:pt x="4426" y="644"/>
                    <a:pt x="4466" y="660"/>
                    <a:pt x="4502" y="673"/>
                  </a:cubicBezTo>
                  <a:cubicBezTo>
                    <a:pt x="4532" y="683"/>
                    <a:pt x="4558" y="693"/>
                    <a:pt x="4588" y="706"/>
                  </a:cubicBezTo>
                  <a:cubicBezTo>
                    <a:pt x="4624" y="723"/>
                    <a:pt x="4667" y="733"/>
                    <a:pt x="4704" y="749"/>
                  </a:cubicBezTo>
                  <a:cubicBezTo>
                    <a:pt x="4733" y="762"/>
                    <a:pt x="4763" y="776"/>
                    <a:pt x="4789" y="782"/>
                  </a:cubicBezTo>
                  <a:cubicBezTo>
                    <a:pt x="4829" y="799"/>
                    <a:pt x="4869" y="815"/>
                    <a:pt x="4905" y="832"/>
                  </a:cubicBezTo>
                  <a:lnTo>
                    <a:pt x="4994" y="871"/>
                  </a:lnTo>
                  <a:cubicBezTo>
                    <a:pt x="5030" y="888"/>
                    <a:pt x="5070" y="904"/>
                    <a:pt x="5110" y="921"/>
                  </a:cubicBezTo>
                  <a:cubicBezTo>
                    <a:pt x="5136" y="931"/>
                    <a:pt x="5162" y="944"/>
                    <a:pt x="5192" y="957"/>
                  </a:cubicBezTo>
                  <a:cubicBezTo>
                    <a:pt x="5228" y="974"/>
                    <a:pt x="5268" y="993"/>
                    <a:pt x="5308" y="1010"/>
                  </a:cubicBezTo>
                  <a:cubicBezTo>
                    <a:pt x="5334" y="1023"/>
                    <a:pt x="5360" y="1036"/>
                    <a:pt x="5390" y="1046"/>
                  </a:cubicBezTo>
                  <a:cubicBezTo>
                    <a:pt x="5426" y="1069"/>
                    <a:pt x="5466" y="1086"/>
                    <a:pt x="5506" y="1106"/>
                  </a:cubicBezTo>
                  <a:cubicBezTo>
                    <a:pt x="5529" y="1119"/>
                    <a:pt x="5558" y="1129"/>
                    <a:pt x="5582" y="1145"/>
                  </a:cubicBezTo>
                  <a:cubicBezTo>
                    <a:pt x="5621" y="1168"/>
                    <a:pt x="5657" y="1188"/>
                    <a:pt x="5697" y="1208"/>
                  </a:cubicBezTo>
                  <a:cubicBezTo>
                    <a:pt x="5723" y="1221"/>
                    <a:pt x="5753" y="1238"/>
                    <a:pt x="5776" y="1251"/>
                  </a:cubicBezTo>
                  <a:cubicBezTo>
                    <a:pt x="5813" y="1271"/>
                    <a:pt x="5852" y="1290"/>
                    <a:pt x="5892" y="1310"/>
                  </a:cubicBezTo>
                  <a:cubicBezTo>
                    <a:pt x="5918" y="1323"/>
                    <a:pt x="5941" y="1340"/>
                    <a:pt x="5968" y="1353"/>
                  </a:cubicBezTo>
                  <a:cubicBezTo>
                    <a:pt x="6004" y="1373"/>
                    <a:pt x="6040" y="1399"/>
                    <a:pt x="6083" y="1419"/>
                  </a:cubicBezTo>
                  <a:cubicBezTo>
                    <a:pt x="6106" y="1432"/>
                    <a:pt x="6133" y="1449"/>
                    <a:pt x="6156" y="1459"/>
                  </a:cubicBezTo>
                  <a:cubicBezTo>
                    <a:pt x="6192" y="1485"/>
                    <a:pt x="6232" y="1505"/>
                    <a:pt x="6271" y="1531"/>
                  </a:cubicBezTo>
                  <a:cubicBezTo>
                    <a:pt x="6298" y="1541"/>
                    <a:pt x="6317" y="1558"/>
                    <a:pt x="6341" y="1571"/>
                  </a:cubicBezTo>
                  <a:cubicBezTo>
                    <a:pt x="6380" y="1597"/>
                    <a:pt x="6420" y="1620"/>
                    <a:pt x="6456" y="1647"/>
                  </a:cubicBezTo>
                  <a:cubicBezTo>
                    <a:pt x="6479" y="1657"/>
                    <a:pt x="6502" y="1673"/>
                    <a:pt x="6522" y="1686"/>
                  </a:cubicBezTo>
                  <a:cubicBezTo>
                    <a:pt x="6562" y="1713"/>
                    <a:pt x="6601" y="1739"/>
                    <a:pt x="6638" y="1766"/>
                  </a:cubicBezTo>
                  <a:cubicBezTo>
                    <a:pt x="6661" y="1779"/>
                    <a:pt x="6681" y="1795"/>
                    <a:pt x="6700" y="1805"/>
                  </a:cubicBezTo>
                  <a:cubicBezTo>
                    <a:pt x="6743" y="1835"/>
                    <a:pt x="6780" y="1861"/>
                    <a:pt x="6816" y="1888"/>
                  </a:cubicBezTo>
                  <a:cubicBezTo>
                    <a:pt x="6836" y="1901"/>
                    <a:pt x="6852" y="1918"/>
                    <a:pt x="6875" y="1931"/>
                  </a:cubicBezTo>
                  <a:cubicBezTo>
                    <a:pt x="6915" y="1960"/>
                    <a:pt x="6951" y="1987"/>
                    <a:pt x="6994" y="2020"/>
                  </a:cubicBezTo>
                  <a:cubicBezTo>
                    <a:pt x="7011" y="2033"/>
                    <a:pt x="7027" y="2046"/>
                    <a:pt x="7047" y="2059"/>
                  </a:cubicBezTo>
                  <a:lnTo>
                    <a:pt x="7172" y="2158"/>
                  </a:lnTo>
                  <a:cubicBezTo>
                    <a:pt x="7189" y="2168"/>
                    <a:pt x="7199" y="2182"/>
                    <a:pt x="7215" y="2191"/>
                  </a:cubicBezTo>
                  <a:cubicBezTo>
                    <a:pt x="7261" y="2228"/>
                    <a:pt x="7308" y="2264"/>
                    <a:pt x="7347" y="2297"/>
                  </a:cubicBezTo>
                  <a:cubicBezTo>
                    <a:pt x="7360" y="2307"/>
                    <a:pt x="7370" y="2314"/>
                    <a:pt x="7380" y="2323"/>
                  </a:cubicBezTo>
                  <a:cubicBezTo>
                    <a:pt x="7436" y="2363"/>
                    <a:pt x="7486" y="2409"/>
                    <a:pt x="7535" y="2455"/>
                  </a:cubicBezTo>
                  <a:cubicBezTo>
                    <a:pt x="7539" y="2459"/>
                    <a:pt x="7542" y="2459"/>
                    <a:pt x="7542" y="2462"/>
                  </a:cubicBezTo>
                  <a:cubicBezTo>
                    <a:pt x="7707" y="2604"/>
                    <a:pt x="7865" y="2752"/>
                    <a:pt x="8017" y="2904"/>
                  </a:cubicBezTo>
                  <a:lnTo>
                    <a:pt x="8020" y="2908"/>
                  </a:lnTo>
                  <a:cubicBezTo>
                    <a:pt x="8070" y="2957"/>
                    <a:pt x="8119" y="3007"/>
                    <a:pt x="8166" y="3056"/>
                  </a:cubicBezTo>
                  <a:lnTo>
                    <a:pt x="8195" y="3086"/>
                  </a:lnTo>
                  <a:cubicBezTo>
                    <a:pt x="8235" y="3125"/>
                    <a:pt x="8271" y="3168"/>
                    <a:pt x="8314" y="3208"/>
                  </a:cubicBezTo>
                  <a:cubicBezTo>
                    <a:pt x="8327" y="3221"/>
                    <a:pt x="8337" y="3238"/>
                    <a:pt x="8350" y="3251"/>
                  </a:cubicBezTo>
                  <a:cubicBezTo>
                    <a:pt x="8383" y="3287"/>
                    <a:pt x="8420" y="3330"/>
                    <a:pt x="8453" y="3366"/>
                  </a:cubicBezTo>
                  <a:cubicBezTo>
                    <a:pt x="8469" y="3383"/>
                    <a:pt x="8482" y="3399"/>
                    <a:pt x="8499" y="3416"/>
                  </a:cubicBezTo>
                  <a:cubicBezTo>
                    <a:pt x="8532" y="3452"/>
                    <a:pt x="8565" y="3488"/>
                    <a:pt x="8595" y="3525"/>
                  </a:cubicBezTo>
                  <a:cubicBezTo>
                    <a:pt x="8611" y="3548"/>
                    <a:pt x="8628" y="3564"/>
                    <a:pt x="8641" y="3584"/>
                  </a:cubicBezTo>
                  <a:cubicBezTo>
                    <a:pt x="8667" y="3620"/>
                    <a:pt x="8697" y="3653"/>
                    <a:pt x="8730" y="3690"/>
                  </a:cubicBezTo>
                  <a:lnTo>
                    <a:pt x="8779" y="3752"/>
                  </a:lnTo>
                  <a:cubicBezTo>
                    <a:pt x="8809" y="3789"/>
                    <a:pt x="8839" y="3822"/>
                    <a:pt x="8862" y="3861"/>
                  </a:cubicBezTo>
                  <a:cubicBezTo>
                    <a:pt x="8878" y="3881"/>
                    <a:pt x="8895" y="3904"/>
                    <a:pt x="8911" y="3927"/>
                  </a:cubicBezTo>
                  <a:cubicBezTo>
                    <a:pt x="8938" y="3960"/>
                    <a:pt x="8964" y="3997"/>
                    <a:pt x="8991" y="4030"/>
                  </a:cubicBezTo>
                  <a:cubicBezTo>
                    <a:pt x="9007" y="4053"/>
                    <a:pt x="9024" y="4076"/>
                    <a:pt x="9040" y="4099"/>
                  </a:cubicBezTo>
                  <a:cubicBezTo>
                    <a:pt x="9063" y="4132"/>
                    <a:pt x="9090" y="4168"/>
                    <a:pt x="9113" y="4201"/>
                  </a:cubicBezTo>
                  <a:cubicBezTo>
                    <a:pt x="9129" y="4228"/>
                    <a:pt x="9146" y="4251"/>
                    <a:pt x="9162" y="4274"/>
                  </a:cubicBezTo>
                  <a:cubicBezTo>
                    <a:pt x="9189" y="4307"/>
                    <a:pt x="9212" y="4343"/>
                    <a:pt x="9235" y="4376"/>
                  </a:cubicBezTo>
                  <a:lnTo>
                    <a:pt x="9284" y="4449"/>
                  </a:lnTo>
                  <a:cubicBezTo>
                    <a:pt x="9308" y="4482"/>
                    <a:pt x="9327" y="4521"/>
                    <a:pt x="9354" y="4554"/>
                  </a:cubicBezTo>
                  <a:cubicBezTo>
                    <a:pt x="9370" y="4578"/>
                    <a:pt x="9387" y="4604"/>
                    <a:pt x="9403" y="4630"/>
                  </a:cubicBezTo>
                  <a:cubicBezTo>
                    <a:pt x="9423" y="4663"/>
                    <a:pt x="9449" y="4703"/>
                    <a:pt x="9469" y="4736"/>
                  </a:cubicBezTo>
                  <a:cubicBezTo>
                    <a:pt x="9486" y="4759"/>
                    <a:pt x="9502" y="4789"/>
                    <a:pt x="9519" y="4812"/>
                  </a:cubicBezTo>
                  <a:cubicBezTo>
                    <a:pt x="9539" y="4845"/>
                    <a:pt x="9558" y="4884"/>
                    <a:pt x="9581" y="4917"/>
                  </a:cubicBezTo>
                  <a:cubicBezTo>
                    <a:pt x="9598" y="4944"/>
                    <a:pt x="9614" y="4970"/>
                    <a:pt x="9624" y="5000"/>
                  </a:cubicBezTo>
                  <a:cubicBezTo>
                    <a:pt x="9647" y="5033"/>
                    <a:pt x="9667" y="5069"/>
                    <a:pt x="9684" y="5106"/>
                  </a:cubicBezTo>
                  <a:cubicBezTo>
                    <a:pt x="9700" y="5135"/>
                    <a:pt x="9713" y="5158"/>
                    <a:pt x="9730" y="5188"/>
                  </a:cubicBezTo>
                  <a:cubicBezTo>
                    <a:pt x="9750" y="5224"/>
                    <a:pt x="9766" y="5257"/>
                    <a:pt x="9786" y="5297"/>
                  </a:cubicBezTo>
                  <a:cubicBezTo>
                    <a:pt x="9803" y="5323"/>
                    <a:pt x="9816" y="5353"/>
                    <a:pt x="9832" y="5379"/>
                  </a:cubicBezTo>
                  <a:cubicBezTo>
                    <a:pt x="9849" y="5416"/>
                    <a:pt x="9869" y="5449"/>
                    <a:pt x="9885" y="5485"/>
                  </a:cubicBezTo>
                  <a:cubicBezTo>
                    <a:pt x="9898" y="5515"/>
                    <a:pt x="9915" y="5544"/>
                    <a:pt x="9928" y="5571"/>
                  </a:cubicBezTo>
                  <a:cubicBezTo>
                    <a:pt x="9944" y="5611"/>
                    <a:pt x="9961" y="5644"/>
                    <a:pt x="9977" y="5680"/>
                  </a:cubicBezTo>
                  <a:cubicBezTo>
                    <a:pt x="9987" y="5710"/>
                    <a:pt x="10004" y="5736"/>
                    <a:pt x="10017" y="5766"/>
                  </a:cubicBezTo>
                  <a:cubicBezTo>
                    <a:pt x="10034" y="5802"/>
                    <a:pt x="10050" y="5835"/>
                    <a:pt x="10067" y="5875"/>
                  </a:cubicBezTo>
                  <a:cubicBezTo>
                    <a:pt x="10080" y="5901"/>
                    <a:pt x="10093" y="5931"/>
                    <a:pt x="10109" y="5964"/>
                  </a:cubicBezTo>
                  <a:cubicBezTo>
                    <a:pt x="10126" y="6000"/>
                    <a:pt x="10136" y="6033"/>
                    <a:pt x="10152" y="6073"/>
                  </a:cubicBezTo>
                  <a:cubicBezTo>
                    <a:pt x="10166" y="6099"/>
                    <a:pt x="10179" y="6132"/>
                    <a:pt x="10192" y="6162"/>
                  </a:cubicBezTo>
                  <a:cubicBezTo>
                    <a:pt x="10208" y="6198"/>
                    <a:pt x="10218" y="6238"/>
                    <a:pt x="10235" y="6271"/>
                  </a:cubicBezTo>
                  <a:cubicBezTo>
                    <a:pt x="10248" y="6297"/>
                    <a:pt x="10261" y="6330"/>
                    <a:pt x="10274" y="6360"/>
                  </a:cubicBezTo>
                  <a:cubicBezTo>
                    <a:pt x="10284" y="6396"/>
                    <a:pt x="10301" y="6436"/>
                    <a:pt x="10314" y="6472"/>
                  </a:cubicBezTo>
                  <a:cubicBezTo>
                    <a:pt x="10327" y="6505"/>
                    <a:pt x="10334" y="6535"/>
                    <a:pt x="10347" y="6568"/>
                  </a:cubicBezTo>
                  <a:lnTo>
                    <a:pt x="10383" y="6676"/>
                  </a:lnTo>
                  <a:cubicBezTo>
                    <a:pt x="10397" y="6709"/>
                    <a:pt x="10406" y="6739"/>
                    <a:pt x="10416" y="6772"/>
                  </a:cubicBezTo>
                  <a:lnTo>
                    <a:pt x="10456" y="6884"/>
                  </a:lnTo>
                  <a:cubicBezTo>
                    <a:pt x="10463" y="6917"/>
                    <a:pt x="10476" y="6947"/>
                    <a:pt x="10482" y="6980"/>
                  </a:cubicBezTo>
                  <a:cubicBezTo>
                    <a:pt x="10496" y="7016"/>
                    <a:pt x="10505" y="7053"/>
                    <a:pt x="10515" y="7089"/>
                  </a:cubicBezTo>
                  <a:cubicBezTo>
                    <a:pt x="10525" y="7122"/>
                    <a:pt x="10538" y="7155"/>
                    <a:pt x="10545" y="7185"/>
                  </a:cubicBezTo>
                  <a:cubicBezTo>
                    <a:pt x="10558" y="7221"/>
                    <a:pt x="10565" y="7261"/>
                    <a:pt x="10578" y="7300"/>
                  </a:cubicBezTo>
                  <a:lnTo>
                    <a:pt x="10605" y="7399"/>
                  </a:lnTo>
                  <a:cubicBezTo>
                    <a:pt x="10611" y="7436"/>
                    <a:pt x="10624" y="7478"/>
                    <a:pt x="10631" y="7515"/>
                  </a:cubicBezTo>
                  <a:lnTo>
                    <a:pt x="10657" y="7614"/>
                  </a:lnTo>
                  <a:cubicBezTo>
                    <a:pt x="10664" y="7650"/>
                    <a:pt x="10674" y="7693"/>
                    <a:pt x="10680" y="7729"/>
                  </a:cubicBezTo>
                  <a:cubicBezTo>
                    <a:pt x="10690" y="7762"/>
                    <a:pt x="10697" y="7795"/>
                    <a:pt x="10704" y="7828"/>
                  </a:cubicBezTo>
                  <a:cubicBezTo>
                    <a:pt x="10710" y="7865"/>
                    <a:pt x="10720" y="7907"/>
                    <a:pt x="10727" y="7944"/>
                  </a:cubicBezTo>
                  <a:cubicBezTo>
                    <a:pt x="10737" y="7977"/>
                    <a:pt x="10740" y="8010"/>
                    <a:pt x="10746" y="8043"/>
                  </a:cubicBezTo>
                  <a:cubicBezTo>
                    <a:pt x="10756" y="8086"/>
                    <a:pt x="10760" y="8122"/>
                    <a:pt x="10770" y="8162"/>
                  </a:cubicBezTo>
                  <a:cubicBezTo>
                    <a:pt x="10773" y="8195"/>
                    <a:pt x="10779" y="8228"/>
                    <a:pt x="10786" y="8261"/>
                  </a:cubicBezTo>
                  <a:cubicBezTo>
                    <a:pt x="10793" y="8304"/>
                    <a:pt x="10796" y="8340"/>
                    <a:pt x="10803" y="8383"/>
                  </a:cubicBezTo>
                  <a:cubicBezTo>
                    <a:pt x="10806" y="8416"/>
                    <a:pt x="10809" y="8449"/>
                    <a:pt x="10819" y="8482"/>
                  </a:cubicBezTo>
                  <a:cubicBezTo>
                    <a:pt x="10822" y="8521"/>
                    <a:pt x="10829" y="8564"/>
                    <a:pt x="10836" y="8604"/>
                  </a:cubicBezTo>
                  <a:lnTo>
                    <a:pt x="10845" y="8703"/>
                  </a:lnTo>
                  <a:lnTo>
                    <a:pt x="10859" y="8828"/>
                  </a:lnTo>
                  <a:cubicBezTo>
                    <a:pt x="10862" y="8861"/>
                    <a:pt x="10869" y="8894"/>
                    <a:pt x="10869" y="8927"/>
                  </a:cubicBezTo>
                  <a:cubicBezTo>
                    <a:pt x="10872" y="8967"/>
                    <a:pt x="10875" y="9013"/>
                    <a:pt x="10878" y="9053"/>
                  </a:cubicBezTo>
                  <a:cubicBezTo>
                    <a:pt x="10885" y="9086"/>
                    <a:pt x="10885" y="9115"/>
                    <a:pt x="10888" y="9148"/>
                  </a:cubicBezTo>
                  <a:cubicBezTo>
                    <a:pt x="10892" y="9195"/>
                    <a:pt x="10892" y="9241"/>
                    <a:pt x="10895" y="9287"/>
                  </a:cubicBezTo>
                  <a:cubicBezTo>
                    <a:pt x="10895" y="9313"/>
                    <a:pt x="10902" y="9343"/>
                    <a:pt x="10902" y="9373"/>
                  </a:cubicBezTo>
                  <a:cubicBezTo>
                    <a:pt x="10905" y="9422"/>
                    <a:pt x="10905" y="9472"/>
                    <a:pt x="10905" y="9525"/>
                  </a:cubicBezTo>
                  <a:cubicBezTo>
                    <a:pt x="10905" y="9548"/>
                    <a:pt x="10905" y="9574"/>
                    <a:pt x="10908" y="9601"/>
                  </a:cubicBezTo>
                  <a:cubicBezTo>
                    <a:pt x="10908" y="9673"/>
                    <a:pt x="10911" y="9752"/>
                    <a:pt x="10911" y="9825"/>
                  </a:cubicBezTo>
                  <a:cubicBezTo>
                    <a:pt x="10911" y="15214"/>
                    <a:pt x="6529" y="19600"/>
                    <a:pt x="1139" y="19600"/>
                  </a:cubicBezTo>
                  <a:cubicBezTo>
                    <a:pt x="1054" y="19600"/>
                    <a:pt x="968" y="19600"/>
                    <a:pt x="879" y="19594"/>
                  </a:cubicBezTo>
                  <a:lnTo>
                    <a:pt x="856" y="19594"/>
                  </a:lnTo>
                  <a:cubicBezTo>
                    <a:pt x="773" y="19590"/>
                    <a:pt x="687" y="19587"/>
                    <a:pt x="605" y="19584"/>
                  </a:cubicBezTo>
                  <a:cubicBezTo>
                    <a:pt x="592" y="19584"/>
                    <a:pt x="578" y="19584"/>
                    <a:pt x="565" y="19577"/>
                  </a:cubicBezTo>
                  <a:cubicBezTo>
                    <a:pt x="483" y="19574"/>
                    <a:pt x="400" y="19564"/>
                    <a:pt x="314" y="19557"/>
                  </a:cubicBezTo>
                  <a:cubicBezTo>
                    <a:pt x="298" y="19557"/>
                    <a:pt x="285" y="19554"/>
                    <a:pt x="268" y="19554"/>
                  </a:cubicBezTo>
                  <a:cubicBezTo>
                    <a:pt x="186" y="19544"/>
                    <a:pt x="100" y="19538"/>
                    <a:pt x="17" y="19528"/>
                  </a:cubicBezTo>
                  <a:lnTo>
                    <a:pt x="1" y="19528"/>
                  </a:lnTo>
                  <a:cubicBezTo>
                    <a:pt x="27" y="19742"/>
                    <a:pt x="47" y="19963"/>
                    <a:pt x="67" y="20178"/>
                  </a:cubicBezTo>
                  <a:cubicBezTo>
                    <a:pt x="430" y="20214"/>
                    <a:pt x="793" y="20234"/>
                    <a:pt x="1143" y="20234"/>
                  </a:cubicBezTo>
                  <a:cubicBezTo>
                    <a:pt x="6882" y="20234"/>
                    <a:pt x="11552" y="15564"/>
                    <a:pt x="11552" y="9825"/>
                  </a:cubicBezTo>
                  <a:cubicBezTo>
                    <a:pt x="11552" y="5419"/>
                    <a:pt x="8707" y="1442"/>
                    <a:pt x="4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7175365" y="644975"/>
              <a:ext cx="1116012" cy="1961090"/>
            </a:xfrm>
            <a:custGeom>
              <a:rect b="b" l="l" r="r" t="t"/>
              <a:pathLst>
                <a:path extrusionOk="0" h="19080" w="10858">
                  <a:moveTo>
                    <a:pt x="2875" y="0"/>
                  </a:moveTo>
                  <a:cubicBezTo>
                    <a:pt x="2475" y="60"/>
                    <a:pt x="2083" y="116"/>
                    <a:pt x="1700" y="185"/>
                  </a:cubicBezTo>
                  <a:cubicBezTo>
                    <a:pt x="1314" y="314"/>
                    <a:pt x="957" y="449"/>
                    <a:pt x="617" y="594"/>
                  </a:cubicBezTo>
                  <a:cubicBezTo>
                    <a:pt x="631" y="594"/>
                    <a:pt x="637" y="594"/>
                    <a:pt x="650" y="588"/>
                  </a:cubicBezTo>
                  <a:cubicBezTo>
                    <a:pt x="683" y="584"/>
                    <a:pt x="713" y="584"/>
                    <a:pt x="743" y="584"/>
                  </a:cubicBezTo>
                  <a:cubicBezTo>
                    <a:pt x="763" y="584"/>
                    <a:pt x="782" y="581"/>
                    <a:pt x="802" y="581"/>
                  </a:cubicBezTo>
                  <a:cubicBezTo>
                    <a:pt x="835" y="581"/>
                    <a:pt x="865" y="578"/>
                    <a:pt x="898" y="578"/>
                  </a:cubicBezTo>
                  <a:cubicBezTo>
                    <a:pt x="918" y="578"/>
                    <a:pt x="941" y="578"/>
                    <a:pt x="961" y="571"/>
                  </a:cubicBezTo>
                  <a:cubicBezTo>
                    <a:pt x="994" y="571"/>
                    <a:pt x="1027" y="568"/>
                    <a:pt x="1060" y="568"/>
                  </a:cubicBezTo>
                  <a:lnTo>
                    <a:pt x="1258" y="568"/>
                  </a:lnTo>
                  <a:cubicBezTo>
                    <a:pt x="6162" y="568"/>
                    <a:pt x="10155" y="4561"/>
                    <a:pt x="10155" y="9465"/>
                  </a:cubicBezTo>
                  <a:cubicBezTo>
                    <a:pt x="10155" y="14373"/>
                    <a:pt x="6162" y="18366"/>
                    <a:pt x="1258" y="18366"/>
                  </a:cubicBezTo>
                  <a:lnTo>
                    <a:pt x="1040" y="18366"/>
                  </a:lnTo>
                  <a:cubicBezTo>
                    <a:pt x="1000" y="18366"/>
                    <a:pt x="964" y="18366"/>
                    <a:pt x="928" y="18360"/>
                  </a:cubicBezTo>
                  <a:cubicBezTo>
                    <a:pt x="908" y="18360"/>
                    <a:pt x="885" y="18360"/>
                    <a:pt x="865" y="18356"/>
                  </a:cubicBezTo>
                  <a:cubicBezTo>
                    <a:pt x="832" y="18356"/>
                    <a:pt x="799" y="18353"/>
                    <a:pt x="763" y="18353"/>
                  </a:cubicBezTo>
                  <a:cubicBezTo>
                    <a:pt x="743" y="18353"/>
                    <a:pt x="716" y="18350"/>
                    <a:pt x="697" y="18350"/>
                  </a:cubicBezTo>
                  <a:cubicBezTo>
                    <a:pt x="664" y="18350"/>
                    <a:pt x="631" y="18343"/>
                    <a:pt x="598" y="18340"/>
                  </a:cubicBezTo>
                  <a:cubicBezTo>
                    <a:pt x="571" y="18340"/>
                    <a:pt x="551" y="18337"/>
                    <a:pt x="528" y="18337"/>
                  </a:cubicBezTo>
                  <a:cubicBezTo>
                    <a:pt x="495" y="18333"/>
                    <a:pt x="466" y="18333"/>
                    <a:pt x="433" y="18327"/>
                  </a:cubicBezTo>
                  <a:cubicBezTo>
                    <a:pt x="406" y="18323"/>
                    <a:pt x="386" y="18323"/>
                    <a:pt x="363" y="18320"/>
                  </a:cubicBezTo>
                  <a:cubicBezTo>
                    <a:pt x="330" y="18317"/>
                    <a:pt x="301" y="18310"/>
                    <a:pt x="268" y="18310"/>
                  </a:cubicBezTo>
                  <a:cubicBezTo>
                    <a:pt x="241" y="18307"/>
                    <a:pt x="221" y="18307"/>
                    <a:pt x="198" y="18304"/>
                  </a:cubicBezTo>
                  <a:cubicBezTo>
                    <a:pt x="165" y="18300"/>
                    <a:pt x="136" y="18294"/>
                    <a:pt x="103" y="18290"/>
                  </a:cubicBezTo>
                  <a:cubicBezTo>
                    <a:pt x="76" y="18287"/>
                    <a:pt x="56" y="18287"/>
                    <a:pt x="33" y="18284"/>
                  </a:cubicBezTo>
                  <a:cubicBezTo>
                    <a:pt x="20" y="18284"/>
                    <a:pt x="10" y="18277"/>
                    <a:pt x="0" y="18277"/>
                  </a:cubicBezTo>
                  <a:cubicBezTo>
                    <a:pt x="27" y="18502"/>
                    <a:pt x="60" y="18746"/>
                    <a:pt x="89" y="19003"/>
                  </a:cubicBezTo>
                  <a:cubicBezTo>
                    <a:pt x="99" y="19003"/>
                    <a:pt x="106" y="19003"/>
                    <a:pt x="109" y="19010"/>
                  </a:cubicBezTo>
                  <a:cubicBezTo>
                    <a:pt x="198" y="19020"/>
                    <a:pt x="284" y="19030"/>
                    <a:pt x="370" y="19036"/>
                  </a:cubicBezTo>
                  <a:cubicBezTo>
                    <a:pt x="383" y="19036"/>
                    <a:pt x="396" y="19043"/>
                    <a:pt x="406" y="19043"/>
                  </a:cubicBezTo>
                  <a:cubicBezTo>
                    <a:pt x="495" y="19049"/>
                    <a:pt x="581" y="19059"/>
                    <a:pt x="667" y="19063"/>
                  </a:cubicBezTo>
                  <a:lnTo>
                    <a:pt x="697" y="19063"/>
                  </a:lnTo>
                  <a:cubicBezTo>
                    <a:pt x="786" y="19066"/>
                    <a:pt x="875" y="19069"/>
                    <a:pt x="961" y="19076"/>
                  </a:cubicBezTo>
                  <a:lnTo>
                    <a:pt x="977" y="19076"/>
                  </a:lnTo>
                  <a:cubicBezTo>
                    <a:pt x="1066" y="19079"/>
                    <a:pt x="1159" y="19079"/>
                    <a:pt x="1248" y="19079"/>
                  </a:cubicBezTo>
                  <a:cubicBezTo>
                    <a:pt x="6545" y="19079"/>
                    <a:pt x="10858" y="14769"/>
                    <a:pt x="10858" y="9472"/>
                  </a:cubicBezTo>
                  <a:cubicBezTo>
                    <a:pt x="10858" y="9396"/>
                    <a:pt x="10858" y="9317"/>
                    <a:pt x="10851" y="9244"/>
                  </a:cubicBezTo>
                  <a:cubicBezTo>
                    <a:pt x="10851" y="9208"/>
                    <a:pt x="10848" y="9175"/>
                    <a:pt x="10848" y="9135"/>
                  </a:cubicBezTo>
                  <a:cubicBezTo>
                    <a:pt x="10848" y="9096"/>
                    <a:pt x="10845" y="9060"/>
                    <a:pt x="10845" y="9017"/>
                  </a:cubicBezTo>
                  <a:cubicBezTo>
                    <a:pt x="10845" y="8980"/>
                    <a:pt x="10842" y="8944"/>
                    <a:pt x="10835" y="8904"/>
                  </a:cubicBezTo>
                  <a:cubicBezTo>
                    <a:pt x="10832" y="8868"/>
                    <a:pt x="10832" y="8832"/>
                    <a:pt x="10828" y="8795"/>
                  </a:cubicBezTo>
                  <a:cubicBezTo>
                    <a:pt x="10825" y="8762"/>
                    <a:pt x="10825" y="8729"/>
                    <a:pt x="10818" y="8690"/>
                  </a:cubicBezTo>
                  <a:cubicBezTo>
                    <a:pt x="10815" y="8650"/>
                    <a:pt x="10815" y="8607"/>
                    <a:pt x="10812" y="8571"/>
                  </a:cubicBezTo>
                  <a:cubicBezTo>
                    <a:pt x="10809" y="8538"/>
                    <a:pt x="10802" y="8505"/>
                    <a:pt x="10802" y="8472"/>
                  </a:cubicBezTo>
                  <a:lnTo>
                    <a:pt x="10792" y="8350"/>
                  </a:lnTo>
                  <a:cubicBezTo>
                    <a:pt x="10785" y="8317"/>
                    <a:pt x="10782" y="8287"/>
                    <a:pt x="10779" y="8254"/>
                  </a:cubicBezTo>
                  <a:cubicBezTo>
                    <a:pt x="10776" y="8211"/>
                    <a:pt x="10769" y="8172"/>
                    <a:pt x="10762" y="8129"/>
                  </a:cubicBezTo>
                  <a:cubicBezTo>
                    <a:pt x="10759" y="8096"/>
                    <a:pt x="10752" y="8063"/>
                    <a:pt x="10746" y="8030"/>
                  </a:cubicBezTo>
                  <a:cubicBezTo>
                    <a:pt x="10743" y="7990"/>
                    <a:pt x="10733" y="7954"/>
                    <a:pt x="10729" y="7911"/>
                  </a:cubicBezTo>
                  <a:cubicBezTo>
                    <a:pt x="10726" y="7878"/>
                    <a:pt x="10716" y="7845"/>
                    <a:pt x="10713" y="7809"/>
                  </a:cubicBezTo>
                  <a:cubicBezTo>
                    <a:pt x="10703" y="7772"/>
                    <a:pt x="10700" y="7729"/>
                    <a:pt x="10693" y="7693"/>
                  </a:cubicBezTo>
                  <a:cubicBezTo>
                    <a:pt x="10686" y="7660"/>
                    <a:pt x="10680" y="7630"/>
                    <a:pt x="10670" y="7597"/>
                  </a:cubicBezTo>
                  <a:cubicBezTo>
                    <a:pt x="10663" y="7558"/>
                    <a:pt x="10653" y="7518"/>
                    <a:pt x="10647" y="7479"/>
                  </a:cubicBezTo>
                  <a:cubicBezTo>
                    <a:pt x="10637" y="7446"/>
                    <a:pt x="10634" y="7413"/>
                    <a:pt x="10627" y="7383"/>
                  </a:cubicBezTo>
                  <a:cubicBezTo>
                    <a:pt x="10617" y="7347"/>
                    <a:pt x="10610" y="7304"/>
                    <a:pt x="10601" y="7267"/>
                  </a:cubicBezTo>
                  <a:lnTo>
                    <a:pt x="10577" y="7168"/>
                  </a:lnTo>
                  <a:cubicBezTo>
                    <a:pt x="10568" y="7132"/>
                    <a:pt x="10561" y="7096"/>
                    <a:pt x="10548" y="7056"/>
                  </a:cubicBezTo>
                  <a:cubicBezTo>
                    <a:pt x="10538" y="7023"/>
                    <a:pt x="10531" y="6990"/>
                    <a:pt x="10521" y="6964"/>
                  </a:cubicBezTo>
                  <a:cubicBezTo>
                    <a:pt x="10515" y="6924"/>
                    <a:pt x="10502" y="6888"/>
                    <a:pt x="10495" y="6848"/>
                  </a:cubicBezTo>
                  <a:cubicBezTo>
                    <a:pt x="10485" y="6812"/>
                    <a:pt x="10478" y="6786"/>
                    <a:pt x="10465" y="6753"/>
                  </a:cubicBezTo>
                  <a:cubicBezTo>
                    <a:pt x="10452" y="6713"/>
                    <a:pt x="10445" y="6673"/>
                    <a:pt x="10432" y="6637"/>
                  </a:cubicBezTo>
                  <a:cubicBezTo>
                    <a:pt x="10422" y="6604"/>
                    <a:pt x="10412" y="6574"/>
                    <a:pt x="10403" y="6541"/>
                  </a:cubicBezTo>
                  <a:lnTo>
                    <a:pt x="10366" y="6429"/>
                  </a:lnTo>
                  <a:cubicBezTo>
                    <a:pt x="10353" y="6396"/>
                    <a:pt x="10346" y="6366"/>
                    <a:pt x="10333" y="6333"/>
                  </a:cubicBezTo>
                  <a:lnTo>
                    <a:pt x="10297" y="6225"/>
                  </a:lnTo>
                  <a:cubicBezTo>
                    <a:pt x="10284" y="6195"/>
                    <a:pt x="10274" y="6162"/>
                    <a:pt x="10264" y="6132"/>
                  </a:cubicBezTo>
                  <a:cubicBezTo>
                    <a:pt x="10251" y="6096"/>
                    <a:pt x="10234" y="6060"/>
                    <a:pt x="10221" y="6023"/>
                  </a:cubicBezTo>
                  <a:cubicBezTo>
                    <a:pt x="10208" y="5994"/>
                    <a:pt x="10198" y="5961"/>
                    <a:pt x="10185" y="5931"/>
                  </a:cubicBezTo>
                  <a:cubicBezTo>
                    <a:pt x="10168" y="5895"/>
                    <a:pt x="10155" y="5858"/>
                    <a:pt x="10139" y="5819"/>
                  </a:cubicBezTo>
                  <a:cubicBezTo>
                    <a:pt x="10125" y="5792"/>
                    <a:pt x="10115" y="5759"/>
                    <a:pt x="10102" y="5730"/>
                  </a:cubicBezTo>
                  <a:cubicBezTo>
                    <a:pt x="10086" y="5693"/>
                    <a:pt x="10073" y="5660"/>
                    <a:pt x="10056" y="5621"/>
                  </a:cubicBezTo>
                  <a:cubicBezTo>
                    <a:pt x="10043" y="5594"/>
                    <a:pt x="10026" y="5561"/>
                    <a:pt x="10016" y="5532"/>
                  </a:cubicBezTo>
                  <a:cubicBezTo>
                    <a:pt x="10000" y="5499"/>
                    <a:pt x="9983" y="5462"/>
                    <a:pt x="9970" y="5429"/>
                  </a:cubicBezTo>
                  <a:cubicBezTo>
                    <a:pt x="9957" y="5400"/>
                    <a:pt x="9941" y="5370"/>
                    <a:pt x="9927" y="5337"/>
                  </a:cubicBezTo>
                  <a:cubicBezTo>
                    <a:pt x="9911" y="5304"/>
                    <a:pt x="9894" y="5268"/>
                    <a:pt x="9878" y="5235"/>
                  </a:cubicBezTo>
                  <a:cubicBezTo>
                    <a:pt x="9861" y="5205"/>
                    <a:pt x="9851" y="5172"/>
                    <a:pt x="9835" y="5142"/>
                  </a:cubicBezTo>
                  <a:cubicBezTo>
                    <a:pt x="9818" y="5109"/>
                    <a:pt x="9802" y="5076"/>
                    <a:pt x="9785" y="5040"/>
                  </a:cubicBezTo>
                  <a:cubicBezTo>
                    <a:pt x="9769" y="5010"/>
                    <a:pt x="9752" y="4984"/>
                    <a:pt x="9739" y="4951"/>
                  </a:cubicBezTo>
                  <a:cubicBezTo>
                    <a:pt x="9723" y="4918"/>
                    <a:pt x="9703" y="4885"/>
                    <a:pt x="9686" y="4852"/>
                  </a:cubicBezTo>
                  <a:lnTo>
                    <a:pt x="9637" y="4763"/>
                  </a:lnTo>
                  <a:cubicBezTo>
                    <a:pt x="9620" y="4730"/>
                    <a:pt x="9597" y="4697"/>
                    <a:pt x="9581" y="4664"/>
                  </a:cubicBezTo>
                  <a:cubicBezTo>
                    <a:pt x="9564" y="4637"/>
                    <a:pt x="9548" y="4607"/>
                    <a:pt x="9528" y="4578"/>
                  </a:cubicBezTo>
                  <a:cubicBezTo>
                    <a:pt x="9508" y="4545"/>
                    <a:pt x="9492" y="4512"/>
                    <a:pt x="9472" y="4482"/>
                  </a:cubicBezTo>
                  <a:cubicBezTo>
                    <a:pt x="9455" y="4456"/>
                    <a:pt x="9432" y="4426"/>
                    <a:pt x="9416" y="4396"/>
                  </a:cubicBezTo>
                  <a:cubicBezTo>
                    <a:pt x="9396" y="4363"/>
                    <a:pt x="9380" y="4334"/>
                    <a:pt x="9360" y="4301"/>
                  </a:cubicBezTo>
                  <a:cubicBezTo>
                    <a:pt x="9340" y="4274"/>
                    <a:pt x="9323" y="4244"/>
                    <a:pt x="9300" y="4215"/>
                  </a:cubicBezTo>
                  <a:cubicBezTo>
                    <a:pt x="9280" y="4185"/>
                    <a:pt x="9264" y="4152"/>
                    <a:pt x="9244" y="4126"/>
                  </a:cubicBezTo>
                  <a:lnTo>
                    <a:pt x="9181" y="4037"/>
                  </a:lnTo>
                  <a:lnTo>
                    <a:pt x="9119" y="3951"/>
                  </a:lnTo>
                  <a:lnTo>
                    <a:pt x="9059" y="3865"/>
                  </a:lnTo>
                  <a:lnTo>
                    <a:pt x="8997" y="3779"/>
                  </a:lnTo>
                  <a:cubicBezTo>
                    <a:pt x="8977" y="3749"/>
                    <a:pt x="8954" y="3720"/>
                    <a:pt x="8931" y="3690"/>
                  </a:cubicBezTo>
                  <a:cubicBezTo>
                    <a:pt x="8911" y="3664"/>
                    <a:pt x="8888" y="3634"/>
                    <a:pt x="8865" y="3604"/>
                  </a:cubicBezTo>
                  <a:cubicBezTo>
                    <a:pt x="8845" y="3574"/>
                    <a:pt x="8818" y="3548"/>
                    <a:pt x="8799" y="3522"/>
                  </a:cubicBezTo>
                  <a:cubicBezTo>
                    <a:pt x="8779" y="3492"/>
                    <a:pt x="8756" y="3469"/>
                    <a:pt x="8733" y="3439"/>
                  </a:cubicBezTo>
                  <a:cubicBezTo>
                    <a:pt x="8706" y="3409"/>
                    <a:pt x="8686" y="3383"/>
                    <a:pt x="8663" y="3357"/>
                  </a:cubicBezTo>
                  <a:cubicBezTo>
                    <a:pt x="8640" y="3334"/>
                    <a:pt x="8617" y="3304"/>
                    <a:pt x="8597" y="3277"/>
                  </a:cubicBezTo>
                  <a:cubicBezTo>
                    <a:pt x="8571" y="3251"/>
                    <a:pt x="8548" y="3225"/>
                    <a:pt x="8525" y="3195"/>
                  </a:cubicBezTo>
                  <a:cubicBezTo>
                    <a:pt x="8505" y="3172"/>
                    <a:pt x="8482" y="3142"/>
                    <a:pt x="8459" y="3119"/>
                  </a:cubicBezTo>
                  <a:cubicBezTo>
                    <a:pt x="8436" y="3089"/>
                    <a:pt x="8409" y="3063"/>
                    <a:pt x="8386" y="3037"/>
                  </a:cubicBezTo>
                  <a:cubicBezTo>
                    <a:pt x="8366" y="3010"/>
                    <a:pt x="8340" y="2987"/>
                    <a:pt x="8320" y="2961"/>
                  </a:cubicBezTo>
                  <a:cubicBezTo>
                    <a:pt x="8294" y="2931"/>
                    <a:pt x="8271" y="2908"/>
                    <a:pt x="8244" y="2878"/>
                  </a:cubicBezTo>
                  <a:cubicBezTo>
                    <a:pt x="8221" y="2855"/>
                    <a:pt x="8201" y="2829"/>
                    <a:pt x="8175" y="2806"/>
                  </a:cubicBezTo>
                  <a:lnTo>
                    <a:pt x="8096" y="2726"/>
                  </a:lnTo>
                  <a:cubicBezTo>
                    <a:pt x="8073" y="2700"/>
                    <a:pt x="8053" y="2677"/>
                    <a:pt x="8026" y="2657"/>
                  </a:cubicBezTo>
                  <a:cubicBezTo>
                    <a:pt x="7997" y="2631"/>
                    <a:pt x="7974" y="2601"/>
                    <a:pt x="7944" y="2578"/>
                  </a:cubicBezTo>
                  <a:lnTo>
                    <a:pt x="7875" y="2508"/>
                  </a:lnTo>
                  <a:cubicBezTo>
                    <a:pt x="7845" y="2482"/>
                    <a:pt x="7822" y="2452"/>
                    <a:pt x="7792" y="2429"/>
                  </a:cubicBezTo>
                  <a:cubicBezTo>
                    <a:pt x="7766" y="2409"/>
                    <a:pt x="7743" y="2383"/>
                    <a:pt x="7716" y="2363"/>
                  </a:cubicBezTo>
                  <a:cubicBezTo>
                    <a:pt x="7690" y="2337"/>
                    <a:pt x="7660" y="2314"/>
                    <a:pt x="7634" y="2287"/>
                  </a:cubicBezTo>
                  <a:cubicBezTo>
                    <a:pt x="7611" y="2268"/>
                    <a:pt x="7584" y="2244"/>
                    <a:pt x="7561" y="2221"/>
                  </a:cubicBezTo>
                  <a:lnTo>
                    <a:pt x="7475" y="2149"/>
                  </a:lnTo>
                  <a:cubicBezTo>
                    <a:pt x="7449" y="2129"/>
                    <a:pt x="7426" y="2106"/>
                    <a:pt x="7399" y="2083"/>
                  </a:cubicBezTo>
                  <a:cubicBezTo>
                    <a:pt x="7370" y="2056"/>
                    <a:pt x="7337" y="2033"/>
                    <a:pt x="7310" y="2007"/>
                  </a:cubicBezTo>
                  <a:lnTo>
                    <a:pt x="7234" y="1947"/>
                  </a:lnTo>
                  <a:cubicBezTo>
                    <a:pt x="7205" y="1921"/>
                    <a:pt x="7172" y="1898"/>
                    <a:pt x="7145" y="1875"/>
                  </a:cubicBezTo>
                  <a:cubicBezTo>
                    <a:pt x="7119" y="1855"/>
                    <a:pt x="7096" y="1835"/>
                    <a:pt x="7069" y="1819"/>
                  </a:cubicBezTo>
                  <a:cubicBezTo>
                    <a:pt x="7036" y="1792"/>
                    <a:pt x="7007" y="1773"/>
                    <a:pt x="6974" y="1749"/>
                  </a:cubicBezTo>
                  <a:cubicBezTo>
                    <a:pt x="6951" y="1726"/>
                    <a:pt x="6924" y="1710"/>
                    <a:pt x="6898" y="1690"/>
                  </a:cubicBezTo>
                  <a:cubicBezTo>
                    <a:pt x="6865" y="1667"/>
                    <a:pt x="6832" y="1644"/>
                    <a:pt x="6799" y="1621"/>
                  </a:cubicBezTo>
                  <a:cubicBezTo>
                    <a:pt x="6772" y="1604"/>
                    <a:pt x="6749" y="1584"/>
                    <a:pt x="6720" y="1568"/>
                  </a:cubicBezTo>
                  <a:cubicBezTo>
                    <a:pt x="6687" y="1545"/>
                    <a:pt x="6653" y="1522"/>
                    <a:pt x="6620" y="1502"/>
                  </a:cubicBezTo>
                  <a:cubicBezTo>
                    <a:pt x="6594" y="1485"/>
                    <a:pt x="6568" y="1462"/>
                    <a:pt x="6541" y="1446"/>
                  </a:cubicBezTo>
                  <a:cubicBezTo>
                    <a:pt x="6508" y="1426"/>
                    <a:pt x="6475" y="1403"/>
                    <a:pt x="6442" y="1380"/>
                  </a:cubicBezTo>
                  <a:cubicBezTo>
                    <a:pt x="6419" y="1363"/>
                    <a:pt x="6389" y="1347"/>
                    <a:pt x="6363" y="1330"/>
                  </a:cubicBezTo>
                  <a:cubicBezTo>
                    <a:pt x="6330" y="1310"/>
                    <a:pt x="6294" y="1291"/>
                    <a:pt x="6261" y="1271"/>
                  </a:cubicBezTo>
                  <a:cubicBezTo>
                    <a:pt x="6238" y="1254"/>
                    <a:pt x="6208" y="1238"/>
                    <a:pt x="6182" y="1221"/>
                  </a:cubicBezTo>
                  <a:cubicBezTo>
                    <a:pt x="6149" y="1198"/>
                    <a:pt x="6112" y="1178"/>
                    <a:pt x="6079" y="1159"/>
                  </a:cubicBezTo>
                  <a:cubicBezTo>
                    <a:pt x="6050" y="1142"/>
                    <a:pt x="6026" y="1126"/>
                    <a:pt x="5997" y="1112"/>
                  </a:cubicBezTo>
                  <a:cubicBezTo>
                    <a:pt x="5960" y="1093"/>
                    <a:pt x="5927" y="1073"/>
                    <a:pt x="5891" y="1056"/>
                  </a:cubicBezTo>
                  <a:cubicBezTo>
                    <a:pt x="5861" y="1040"/>
                    <a:pt x="5835" y="1027"/>
                    <a:pt x="5809" y="1010"/>
                  </a:cubicBezTo>
                  <a:cubicBezTo>
                    <a:pt x="5769" y="990"/>
                    <a:pt x="5733" y="974"/>
                    <a:pt x="5700" y="951"/>
                  </a:cubicBezTo>
                  <a:cubicBezTo>
                    <a:pt x="5670" y="941"/>
                    <a:pt x="5647" y="924"/>
                    <a:pt x="5617" y="911"/>
                  </a:cubicBezTo>
                  <a:cubicBezTo>
                    <a:pt x="5581" y="895"/>
                    <a:pt x="5545" y="875"/>
                    <a:pt x="5512" y="858"/>
                  </a:cubicBezTo>
                  <a:cubicBezTo>
                    <a:pt x="5482" y="845"/>
                    <a:pt x="5452" y="829"/>
                    <a:pt x="5429" y="815"/>
                  </a:cubicBezTo>
                  <a:cubicBezTo>
                    <a:pt x="5390" y="799"/>
                    <a:pt x="5353" y="782"/>
                    <a:pt x="5317" y="763"/>
                  </a:cubicBezTo>
                  <a:cubicBezTo>
                    <a:pt x="5287" y="749"/>
                    <a:pt x="5257" y="736"/>
                    <a:pt x="5231" y="720"/>
                  </a:cubicBezTo>
                  <a:lnTo>
                    <a:pt x="5119" y="670"/>
                  </a:lnTo>
                  <a:lnTo>
                    <a:pt x="5033" y="634"/>
                  </a:lnTo>
                  <a:cubicBezTo>
                    <a:pt x="4993" y="617"/>
                    <a:pt x="4957" y="601"/>
                    <a:pt x="4921" y="588"/>
                  </a:cubicBezTo>
                  <a:lnTo>
                    <a:pt x="4835" y="551"/>
                  </a:lnTo>
                  <a:cubicBezTo>
                    <a:pt x="4795" y="535"/>
                    <a:pt x="4756" y="522"/>
                    <a:pt x="4720" y="505"/>
                  </a:cubicBezTo>
                  <a:cubicBezTo>
                    <a:pt x="4690" y="495"/>
                    <a:pt x="4660" y="482"/>
                    <a:pt x="4630" y="472"/>
                  </a:cubicBezTo>
                  <a:cubicBezTo>
                    <a:pt x="4594" y="462"/>
                    <a:pt x="4555" y="446"/>
                    <a:pt x="4515" y="433"/>
                  </a:cubicBezTo>
                  <a:cubicBezTo>
                    <a:pt x="4489" y="419"/>
                    <a:pt x="4456" y="413"/>
                    <a:pt x="4426" y="400"/>
                  </a:cubicBezTo>
                  <a:cubicBezTo>
                    <a:pt x="4390" y="386"/>
                    <a:pt x="4350" y="373"/>
                    <a:pt x="4310" y="363"/>
                  </a:cubicBezTo>
                  <a:cubicBezTo>
                    <a:pt x="4277" y="350"/>
                    <a:pt x="4248" y="340"/>
                    <a:pt x="4215" y="330"/>
                  </a:cubicBezTo>
                  <a:cubicBezTo>
                    <a:pt x="4178" y="317"/>
                    <a:pt x="4135" y="304"/>
                    <a:pt x="4099" y="291"/>
                  </a:cubicBezTo>
                  <a:cubicBezTo>
                    <a:pt x="4066" y="284"/>
                    <a:pt x="4036" y="271"/>
                    <a:pt x="4003" y="264"/>
                  </a:cubicBezTo>
                  <a:cubicBezTo>
                    <a:pt x="3967" y="251"/>
                    <a:pt x="3927" y="241"/>
                    <a:pt x="3888" y="231"/>
                  </a:cubicBezTo>
                  <a:cubicBezTo>
                    <a:pt x="3855" y="221"/>
                    <a:pt x="3822" y="215"/>
                    <a:pt x="3795" y="202"/>
                  </a:cubicBezTo>
                  <a:cubicBezTo>
                    <a:pt x="3756" y="188"/>
                    <a:pt x="3716" y="182"/>
                    <a:pt x="3680" y="172"/>
                  </a:cubicBezTo>
                  <a:lnTo>
                    <a:pt x="3581" y="149"/>
                  </a:lnTo>
                  <a:cubicBezTo>
                    <a:pt x="3541" y="139"/>
                    <a:pt x="3502" y="132"/>
                    <a:pt x="3465" y="119"/>
                  </a:cubicBezTo>
                  <a:lnTo>
                    <a:pt x="3366" y="93"/>
                  </a:lnTo>
                  <a:cubicBezTo>
                    <a:pt x="3327" y="86"/>
                    <a:pt x="3287" y="76"/>
                    <a:pt x="3251" y="70"/>
                  </a:cubicBezTo>
                  <a:cubicBezTo>
                    <a:pt x="3215" y="60"/>
                    <a:pt x="3178" y="53"/>
                    <a:pt x="3145" y="50"/>
                  </a:cubicBezTo>
                  <a:cubicBezTo>
                    <a:pt x="3109" y="40"/>
                    <a:pt x="3073" y="37"/>
                    <a:pt x="3030" y="27"/>
                  </a:cubicBezTo>
                  <a:cubicBezTo>
                    <a:pt x="2994" y="20"/>
                    <a:pt x="2961" y="17"/>
                    <a:pt x="2924" y="7"/>
                  </a:cubicBezTo>
                  <a:cubicBezTo>
                    <a:pt x="2908" y="4"/>
                    <a:pt x="2891" y="4"/>
                    <a:pt x="28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6926014" y="1389844"/>
              <a:ext cx="163938" cy="44196"/>
            </a:xfrm>
            <a:custGeom>
              <a:rect b="b" l="l" r="r" t="t"/>
              <a:pathLst>
                <a:path extrusionOk="0" h="430" w="1595">
                  <a:moveTo>
                    <a:pt x="1595" y="1"/>
                  </a:moveTo>
                  <a:cubicBezTo>
                    <a:pt x="1298" y="83"/>
                    <a:pt x="994" y="152"/>
                    <a:pt x="684" y="195"/>
                  </a:cubicBezTo>
                  <a:cubicBezTo>
                    <a:pt x="565" y="212"/>
                    <a:pt x="439" y="222"/>
                    <a:pt x="321" y="232"/>
                  </a:cubicBezTo>
                  <a:cubicBezTo>
                    <a:pt x="278" y="268"/>
                    <a:pt x="238" y="298"/>
                    <a:pt x="195" y="331"/>
                  </a:cubicBezTo>
                  <a:cubicBezTo>
                    <a:pt x="139" y="364"/>
                    <a:pt x="73" y="397"/>
                    <a:pt x="10" y="426"/>
                  </a:cubicBezTo>
                  <a:cubicBezTo>
                    <a:pt x="7" y="426"/>
                    <a:pt x="4" y="429"/>
                    <a:pt x="1" y="430"/>
                  </a:cubicBezTo>
                  <a:lnTo>
                    <a:pt x="1" y="430"/>
                  </a:lnTo>
                  <a:cubicBezTo>
                    <a:pt x="70" y="426"/>
                    <a:pt x="139" y="416"/>
                    <a:pt x="205" y="410"/>
                  </a:cubicBezTo>
                  <a:cubicBezTo>
                    <a:pt x="370" y="387"/>
                    <a:pt x="535" y="360"/>
                    <a:pt x="700" y="317"/>
                  </a:cubicBezTo>
                  <a:cubicBezTo>
                    <a:pt x="1007" y="245"/>
                    <a:pt x="1307" y="136"/>
                    <a:pt x="1595" y="1"/>
                  </a:cubicBezTo>
                  <a:close/>
                  <a:moveTo>
                    <a:pt x="1" y="430"/>
                  </a:moveTo>
                  <a:cubicBezTo>
                    <a:pt x="1" y="430"/>
                    <a:pt x="1" y="430"/>
                    <a:pt x="1" y="430"/>
                  </a:cubicBezTo>
                  <a:cubicBezTo>
                    <a:pt x="1" y="430"/>
                    <a:pt x="1" y="430"/>
                    <a:pt x="1" y="430"/>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6625168" y="720623"/>
              <a:ext cx="1578739" cy="1795507"/>
            </a:xfrm>
            <a:custGeom>
              <a:rect b="b" l="l" r="r" t="t"/>
              <a:pathLst>
                <a:path extrusionOk="0" h="17469" w="15360">
                  <a:moveTo>
                    <a:pt x="2667" y="6472"/>
                  </a:moveTo>
                  <a:cubicBezTo>
                    <a:pt x="2789" y="6545"/>
                    <a:pt x="2951" y="6571"/>
                    <a:pt x="3109" y="6588"/>
                  </a:cubicBezTo>
                  <a:cubicBezTo>
                    <a:pt x="3217" y="6599"/>
                    <a:pt x="3327" y="6605"/>
                    <a:pt x="3438" y="6605"/>
                  </a:cubicBezTo>
                  <a:cubicBezTo>
                    <a:pt x="3490" y="6605"/>
                    <a:pt x="3542" y="6604"/>
                    <a:pt x="3594" y="6601"/>
                  </a:cubicBezTo>
                  <a:cubicBezTo>
                    <a:pt x="3908" y="6588"/>
                    <a:pt x="4225" y="6551"/>
                    <a:pt x="4538" y="6498"/>
                  </a:cubicBezTo>
                  <a:cubicBezTo>
                    <a:pt x="4549" y="6496"/>
                    <a:pt x="4558" y="6494"/>
                    <a:pt x="4566" y="6490"/>
                  </a:cubicBezTo>
                  <a:lnTo>
                    <a:pt x="4566" y="6490"/>
                  </a:lnTo>
                  <a:cubicBezTo>
                    <a:pt x="4565" y="6492"/>
                    <a:pt x="4563" y="6493"/>
                    <a:pt x="4561" y="6495"/>
                  </a:cubicBezTo>
                  <a:cubicBezTo>
                    <a:pt x="4568" y="6495"/>
                    <a:pt x="4578" y="6492"/>
                    <a:pt x="4584" y="6492"/>
                  </a:cubicBezTo>
                  <a:cubicBezTo>
                    <a:pt x="4578" y="6495"/>
                    <a:pt x="4564" y="6495"/>
                    <a:pt x="4555" y="6498"/>
                  </a:cubicBezTo>
                  <a:cubicBezTo>
                    <a:pt x="4429" y="6601"/>
                    <a:pt x="4287" y="6683"/>
                    <a:pt x="4139" y="6756"/>
                  </a:cubicBezTo>
                  <a:cubicBezTo>
                    <a:pt x="3984" y="6828"/>
                    <a:pt x="3822" y="6885"/>
                    <a:pt x="3654" y="6927"/>
                  </a:cubicBezTo>
                  <a:cubicBezTo>
                    <a:pt x="3463" y="6973"/>
                    <a:pt x="3266" y="6999"/>
                    <a:pt x="3070" y="6999"/>
                  </a:cubicBezTo>
                  <a:cubicBezTo>
                    <a:pt x="2984" y="6999"/>
                    <a:pt x="2898" y="6994"/>
                    <a:pt x="2812" y="6984"/>
                  </a:cubicBezTo>
                  <a:cubicBezTo>
                    <a:pt x="2723" y="7013"/>
                    <a:pt x="2637" y="7040"/>
                    <a:pt x="2545" y="7056"/>
                  </a:cubicBezTo>
                  <a:cubicBezTo>
                    <a:pt x="2617" y="7030"/>
                    <a:pt x="2683" y="7007"/>
                    <a:pt x="2749" y="6977"/>
                  </a:cubicBezTo>
                  <a:cubicBezTo>
                    <a:pt x="2706" y="6974"/>
                    <a:pt x="2670" y="6964"/>
                    <a:pt x="2627" y="6957"/>
                  </a:cubicBezTo>
                  <a:cubicBezTo>
                    <a:pt x="2690" y="6951"/>
                    <a:pt x="2749" y="6951"/>
                    <a:pt x="2812" y="6947"/>
                  </a:cubicBezTo>
                  <a:cubicBezTo>
                    <a:pt x="2848" y="6931"/>
                    <a:pt x="2881" y="6911"/>
                    <a:pt x="2914" y="6891"/>
                  </a:cubicBezTo>
                  <a:cubicBezTo>
                    <a:pt x="2970" y="6858"/>
                    <a:pt x="3023" y="6819"/>
                    <a:pt x="3076" y="6776"/>
                  </a:cubicBezTo>
                  <a:cubicBezTo>
                    <a:pt x="3086" y="6766"/>
                    <a:pt x="3099" y="6753"/>
                    <a:pt x="3112" y="6743"/>
                  </a:cubicBezTo>
                  <a:lnTo>
                    <a:pt x="3109" y="6743"/>
                  </a:lnTo>
                  <a:cubicBezTo>
                    <a:pt x="3036" y="6743"/>
                    <a:pt x="2967" y="6736"/>
                    <a:pt x="2895" y="6733"/>
                  </a:cubicBezTo>
                  <a:cubicBezTo>
                    <a:pt x="2865" y="6759"/>
                    <a:pt x="2835" y="6776"/>
                    <a:pt x="2805" y="6795"/>
                  </a:cubicBezTo>
                  <a:cubicBezTo>
                    <a:pt x="2749" y="6832"/>
                    <a:pt x="2687" y="6865"/>
                    <a:pt x="2621" y="6894"/>
                  </a:cubicBezTo>
                  <a:cubicBezTo>
                    <a:pt x="2492" y="6947"/>
                    <a:pt x="2366" y="6990"/>
                    <a:pt x="2228" y="7013"/>
                  </a:cubicBezTo>
                  <a:cubicBezTo>
                    <a:pt x="2357" y="6967"/>
                    <a:pt x="2482" y="6914"/>
                    <a:pt x="2598" y="6848"/>
                  </a:cubicBezTo>
                  <a:cubicBezTo>
                    <a:pt x="2654" y="6815"/>
                    <a:pt x="2706" y="6779"/>
                    <a:pt x="2756" y="6733"/>
                  </a:cubicBezTo>
                  <a:lnTo>
                    <a:pt x="2772" y="6716"/>
                  </a:lnTo>
                  <a:cubicBezTo>
                    <a:pt x="2749" y="6713"/>
                    <a:pt x="2723" y="6703"/>
                    <a:pt x="2697" y="6700"/>
                  </a:cubicBezTo>
                  <a:cubicBezTo>
                    <a:pt x="2657" y="6720"/>
                    <a:pt x="2621" y="6736"/>
                    <a:pt x="2581" y="6749"/>
                  </a:cubicBezTo>
                  <a:cubicBezTo>
                    <a:pt x="2508" y="6776"/>
                    <a:pt x="2436" y="6792"/>
                    <a:pt x="2360" y="6802"/>
                  </a:cubicBezTo>
                  <a:cubicBezTo>
                    <a:pt x="2308" y="6808"/>
                    <a:pt x="2256" y="6811"/>
                    <a:pt x="2205" y="6811"/>
                  </a:cubicBezTo>
                  <a:cubicBezTo>
                    <a:pt x="2109" y="6811"/>
                    <a:pt x="2013" y="6800"/>
                    <a:pt x="1921" y="6779"/>
                  </a:cubicBezTo>
                  <a:lnTo>
                    <a:pt x="1921" y="6779"/>
                  </a:lnTo>
                  <a:cubicBezTo>
                    <a:pt x="1966" y="6784"/>
                    <a:pt x="2012" y="6787"/>
                    <a:pt x="2058" y="6787"/>
                  </a:cubicBezTo>
                  <a:cubicBezTo>
                    <a:pt x="2157" y="6787"/>
                    <a:pt x="2257" y="6775"/>
                    <a:pt x="2353" y="6753"/>
                  </a:cubicBezTo>
                  <a:cubicBezTo>
                    <a:pt x="2423" y="6736"/>
                    <a:pt x="2489" y="6713"/>
                    <a:pt x="2551" y="6680"/>
                  </a:cubicBezTo>
                  <a:cubicBezTo>
                    <a:pt x="2565" y="6677"/>
                    <a:pt x="2571" y="6667"/>
                    <a:pt x="2584" y="6663"/>
                  </a:cubicBezTo>
                  <a:cubicBezTo>
                    <a:pt x="2581" y="6663"/>
                    <a:pt x="2581" y="6660"/>
                    <a:pt x="2574" y="6660"/>
                  </a:cubicBezTo>
                  <a:lnTo>
                    <a:pt x="2667" y="6472"/>
                  </a:lnTo>
                  <a:close/>
                  <a:moveTo>
                    <a:pt x="6627" y="0"/>
                  </a:moveTo>
                  <a:cubicBezTo>
                    <a:pt x="6535" y="0"/>
                    <a:pt x="6449" y="0"/>
                    <a:pt x="6356" y="7"/>
                  </a:cubicBezTo>
                  <a:lnTo>
                    <a:pt x="6353" y="7"/>
                  </a:lnTo>
                  <a:cubicBezTo>
                    <a:pt x="6264" y="10"/>
                    <a:pt x="6175" y="13"/>
                    <a:pt x="6086" y="17"/>
                  </a:cubicBezTo>
                  <a:lnTo>
                    <a:pt x="6076" y="17"/>
                  </a:lnTo>
                  <a:cubicBezTo>
                    <a:pt x="5987" y="23"/>
                    <a:pt x="5901" y="30"/>
                    <a:pt x="5809" y="40"/>
                  </a:cubicBezTo>
                  <a:lnTo>
                    <a:pt x="5795" y="40"/>
                  </a:lnTo>
                  <a:cubicBezTo>
                    <a:pt x="5706" y="46"/>
                    <a:pt x="5614" y="60"/>
                    <a:pt x="5525" y="66"/>
                  </a:cubicBezTo>
                  <a:lnTo>
                    <a:pt x="5512" y="66"/>
                  </a:lnTo>
                  <a:cubicBezTo>
                    <a:pt x="4390" y="601"/>
                    <a:pt x="3597" y="1211"/>
                    <a:pt x="3145" y="1888"/>
                  </a:cubicBezTo>
                  <a:lnTo>
                    <a:pt x="3066" y="2007"/>
                  </a:lnTo>
                  <a:cubicBezTo>
                    <a:pt x="2667" y="2598"/>
                    <a:pt x="2254" y="3208"/>
                    <a:pt x="2086" y="3961"/>
                  </a:cubicBezTo>
                  <a:cubicBezTo>
                    <a:pt x="2036" y="4182"/>
                    <a:pt x="2020" y="4333"/>
                    <a:pt x="1980" y="4644"/>
                  </a:cubicBezTo>
                  <a:cubicBezTo>
                    <a:pt x="1954" y="4875"/>
                    <a:pt x="1914" y="5192"/>
                    <a:pt x="1848" y="5683"/>
                  </a:cubicBezTo>
                  <a:cubicBezTo>
                    <a:pt x="1693" y="6828"/>
                    <a:pt x="162" y="8267"/>
                    <a:pt x="23" y="8396"/>
                  </a:cubicBezTo>
                  <a:cubicBezTo>
                    <a:pt x="10" y="8423"/>
                    <a:pt x="0" y="8446"/>
                    <a:pt x="10" y="8475"/>
                  </a:cubicBezTo>
                  <a:cubicBezTo>
                    <a:pt x="13" y="8505"/>
                    <a:pt x="33" y="8528"/>
                    <a:pt x="60" y="8545"/>
                  </a:cubicBezTo>
                  <a:lnTo>
                    <a:pt x="776" y="8990"/>
                  </a:lnTo>
                  <a:cubicBezTo>
                    <a:pt x="862" y="9043"/>
                    <a:pt x="921" y="9125"/>
                    <a:pt x="941" y="9231"/>
                  </a:cubicBezTo>
                  <a:cubicBezTo>
                    <a:pt x="961" y="9333"/>
                    <a:pt x="941" y="9432"/>
                    <a:pt x="885" y="9515"/>
                  </a:cubicBezTo>
                  <a:lnTo>
                    <a:pt x="561" y="9980"/>
                  </a:lnTo>
                  <a:lnTo>
                    <a:pt x="862" y="10343"/>
                  </a:lnTo>
                  <a:lnTo>
                    <a:pt x="1551" y="10710"/>
                  </a:lnTo>
                  <a:lnTo>
                    <a:pt x="776" y="10462"/>
                  </a:lnTo>
                  <a:cubicBezTo>
                    <a:pt x="713" y="10528"/>
                    <a:pt x="611" y="10686"/>
                    <a:pt x="637" y="10941"/>
                  </a:cubicBezTo>
                  <a:cubicBezTo>
                    <a:pt x="640" y="10980"/>
                    <a:pt x="660" y="11023"/>
                    <a:pt x="690" y="11079"/>
                  </a:cubicBezTo>
                  <a:cubicBezTo>
                    <a:pt x="772" y="11248"/>
                    <a:pt x="895" y="11502"/>
                    <a:pt x="627" y="11881"/>
                  </a:cubicBezTo>
                  <a:cubicBezTo>
                    <a:pt x="225" y="12452"/>
                    <a:pt x="228" y="12822"/>
                    <a:pt x="297" y="13036"/>
                  </a:cubicBezTo>
                  <a:cubicBezTo>
                    <a:pt x="357" y="13208"/>
                    <a:pt x="466" y="13297"/>
                    <a:pt x="525" y="13317"/>
                  </a:cubicBezTo>
                  <a:cubicBezTo>
                    <a:pt x="764" y="13391"/>
                    <a:pt x="1025" y="13411"/>
                    <a:pt x="1300" y="13411"/>
                  </a:cubicBezTo>
                  <a:cubicBezTo>
                    <a:pt x="1450" y="13411"/>
                    <a:pt x="1605" y="13405"/>
                    <a:pt x="1763" y="13399"/>
                  </a:cubicBezTo>
                  <a:cubicBezTo>
                    <a:pt x="1928" y="13392"/>
                    <a:pt x="2096" y="13385"/>
                    <a:pt x="2266" y="13385"/>
                  </a:cubicBezTo>
                  <a:cubicBezTo>
                    <a:pt x="3400" y="13385"/>
                    <a:pt x="4574" y="13701"/>
                    <a:pt x="5191" y="16492"/>
                  </a:cubicBezTo>
                  <a:cubicBezTo>
                    <a:pt x="5241" y="16716"/>
                    <a:pt x="5294" y="17013"/>
                    <a:pt x="5343" y="17376"/>
                  </a:cubicBezTo>
                  <a:cubicBezTo>
                    <a:pt x="5360" y="17383"/>
                    <a:pt x="5376" y="17383"/>
                    <a:pt x="5396" y="17386"/>
                  </a:cubicBezTo>
                  <a:cubicBezTo>
                    <a:pt x="5426" y="17389"/>
                    <a:pt x="5449" y="17393"/>
                    <a:pt x="5479" y="17399"/>
                  </a:cubicBezTo>
                  <a:cubicBezTo>
                    <a:pt x="5508" y="17403"/>
                    <a:pt x="5531" y="17406"/>
                    <a:pt x="5561" y="17406"/>
                  </a:cubicBezTo>
                  <a:cubicBezTo>
                    <a:pt x="5588" y="17409"/>
                    <a:pt x="5614" y="17416"/>
                    <a:pt x="5640" y="17416"/>
                  </a:cubicBezTo>
                  <a:cubicBezTo>
                    <a:pt x="5670" y="17419"/>
                    <a:pt x="5696" y="17419"/>
                    <a:pt x="5723" y="17422"/>
                  </a:cubicBezTo>
                  <a:cubicBezTo>
                    <a:pt x="5746" y="17426"/>
                    <a:pt x="5776" y="17426"/>
                    <a:pt x="5802" y="17432"/>
                  </a:cubicBezTo>
                  <a:cubicBezTo>
                    <a:pt x="5828" y="17436"/>
                    <a:pt x="5858" y="17436"/>
                    <a:pt x="5888" y="17439"/>
                  </a:cubicBezTo>
                  <a:cubicBezTo>
                    <a:pt x="5911" y="17442"/>
                    <a:pt x="5937" y="17442"/>
                    <a:pt x="5967" y="17449"/>
                  </a:cubicBezTo>
                  <a:cubicBezTo>
                    <a:pt x="5993" y="17452"/>
                    <a:pt x="6026" y="17452"/>
                    <a:pt x="6056" y="17452"/>
                  </a:cubicBezTo>
                  <a:cubicBezTo>
                    <a:pt x="6083" y="17452"/>
                    <a:pt x="6106" y="17455"/>
                    <a:pt x="6132" y="17455"/>
                  </a:cubicBezTo>
                  <a:cubicBezTo>
                    <a:pt x="6165" y="17455"/>
                    <a:pt x="6191" y="17459"/>
                    <a:pt x="6224" y="17459"/>
                  </a:cubicBezTo>
                  <a:cubicBezTo>
                    <a:pt x="6251" y="17459"/>
                    <a:pt x="6271" y="17465"/>
                    <a:pt x="6297" y="17465"/>
                  </a:cubicBezTo>
                  <a:cubicBezTo>
                    <a:pt x="6333" y="17465"/>
                    <a:pt x="6366" y="17469"/>
                    <a:pt x="6403" y="17469"/>
                  </a:cubicBezTo>
                  <a:lnTo>
                    <a:pt x="6627" y="17469"/>
                  </a:lnTo>
                  <a:cubicBezTo>
                    <a:pt x="11439" y="17469"/>
                    <a:pt x="15360" y="13548"/>
                    <a:pt x="15360" y="8736"/>
                  </a:cubicBezTo>
                  <a:cubicBezTo>
                    <a:pt x="15360" y="3921"/>
                    <a:pt x="11439" y="0"/>
                    <a:pt x="66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7157687" y="694105"/>
              <a:ext cx="65884" cy="25593"/>
            </a:xfrm>
            <a:custGeom>
              <a:rect b="b" l="l" r="r" t="t"/>
              <a:pathLst>
                <a:path extrusionOk="0" h="249" w="641">
                  <a:moveTo>
                    <a:pt x="641" y="1"/>
                  </a:moveTo>
                  <a:cubicBezTo>
                    <a:pt x="423" y="70"/>
                    <a:pt x="209" y="153"/>
                    <a:pt x="1" y="248"/>
                  </a:cubicBezTo>
                  <a:cubicBezTo>
                    <a:pt x="50" y="238"/>
                    <a:pt x="100" y="232"/>
                    <a:pt x="156" y="222"/>
                  </a:cubicBezTo>
                  <a:lnTo>
                    <a:pt x="258" y="172"/>
                  </a:lnTo>
                  <a:cubicBezTo>
                    <a:pt x="380" y="116"/>
                    <a:pt x="509" y="57"/>
                    <a:pt x="641" y="1"/>
                  </a:cubicBez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6222875" y="535100"/>
              <a:ext cx="1385405" cy="2157405"/>
            </a:xfrm>
            <a:custGeom>
              <a:rect b="b" l="l" r="r" t="t"/>
              <a:pathLst>
                <a:path extrusionOk="0" h="20990" w="13479">
                  <a:moveTo>
                    <a:pt x="10531" y="0"/>
                  </a:moveTo>
                  <a:cubicBezTo>
                    <a:pt x="4723" y="0"/>
                    <a:pt x="0" y="4723"/>
                    <a:pt x="0" y="10531"/>
                  </a:cubicBezTo>
                  <a:cubicBezTo>
                    <a:pt x="0" y="15924"/>
                    <a:pt x="4073" y="20379"/>
                    <a:pt x="9300" y="20990"/>
                  </a:cubicBezTo>
                  <a:lnTo>
                    <a:pt x="9294" y="20963"/>
                  </a:lnTo>
                  <a:lnTo>
                    <a:pt x="9294" y="20947"/>
                  </a:lnTo>
                  <a:cubicBezTo>
                    <a:pt x="4086" y="20336"/>
                    <a:pt x="43" y="15907"/>
                    <a:pt x="43" y="10531"/>
                  </a:cubicBezTo>
                  <a:cubicBezTo>
                    <a:pt x="43" y="4739"/>
                    <a:pt x="4736" y="40"/>
                    <a:pt x="10531" y="40"/>
                  </a:cubicBezTo>
                  <a:cubicBezTo>
                    <a:pt x="11528" y="40"/>
                    <a:pt x="12485" y="182"/>
                    <a:pt x="13396" y="436"/>
                  </a:cubicBezTo>
                  <a:cubicBezTo>
                    <a:pt x="13426" y="432"/>
                    <a:pt x="13452" y="422"/>
                    <a:pt x="13478" y="419"/>
                  </a:cubicBezTo>
                  <a:cubicBezTo>
                    <a:pt x="12541" y="149"/>
                    <a:pt x="11551" y="0"/>
                    <a:pt x="10531"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6402643" y="732855"/>
              <a:ext cx="754115" cy="1774848"/>
            </a:xfrm>
            <a:custGeom>
              <a:rect b="b" l="l" r="r" t="t"/>
              <a:pathLst>
                <a:path extrusionOk="0" h="17268" w="7337">
                  <a:moveTo>
                    <a:pt x="2921" y="3650"/>
                  </a:moveTo>
                  <a:lnTo>
                    <a:pt x="2984" y="3937"/>
                  </a:lnTo>
                  <a:lnTo>
                    <a:pt x="3271" y="4000"/>
                  </a:lnTo>
                  <a:lnTo>
                    <a:pt x="2984" y="4063"/>
                  </a:lnTo>
                  <a:lnTo>
                    <a:pt x="2921" y="4350"/>
                  </a:lnTo>
                  <a:lnTo>
                    <a:pt x="2858" y="4063"/>
                  </a:lnTo>
                  <a:lnTo>
                    <a:pt x="2571" y="4000"/>
                  </a:lnTo>
                  <a:lnTo>
                    <a:pt x="2858" y="3937"/>
                  </a:lnTo>
                  <a:lnTo>
                    <a:pt x="2921" y="3650"/>
                  </a:lnTo>
                  <a:close/>
                  <a:moveTo>
                    <a:pt x="2274" y="5069"/>
                  </a:moveTo>
                  <a:lnTo>
                    <a:pt x="2376" y="5551"/>
                  </a:lnTo>
                  <a:lnTo>
                    <a:pt x="2858" y="5653"/>
                  </a:lnTo>
                  <a:lnTo>
                    <a:pt x="2376" y="5756"/>
                  </a:lnTo>
                  <a:lnTo>
                    <a:pt x="2274" y="6241"/>
                  </a:lnTo>
                  <a:lnTo>
                    <a:pt x="2172" y="5756"/>
                  </a:lnTo>
                  <a:lnTo>
                    <a:pt x="1687" y="5653"/>
                  </a:lnTo>
                  <a:lnTo>
                    <a:pt x="2172" y="5551"/>
                  </a:lnTo>
                  <a:lnTo>
                    <a:pt x="2274" y="5069"/>
                  </a:lnTo>
                  <a:close/>
                  <a:moveTo>
                    <a:pt x="1825" y="10195"/>
                  </a:moveTo>
                  <a:lnTo>
                    <a:pt x="1875" y="10422"/>
                  </a:lnTo>
                  <a:lnTo>
                    <a:pt x="2099" y="10472"/>
                  </a:lnTo>
                  <a:lnTo>
                    <a:pt x="1875" y="10521"/>
                  </a:lnTo>
                  <a:lnTo>
                    <a:pt x="1825" y="10749"/>
                  </a:lnTo>
                  <a:lnTo>
                    <a:pt x="1776" y="10521"/>
                  </a:lnTo>
                  <a:lnTo>
                    <a:pt x="1548" y="10472"/>
                  </a:lnTo>
                  <a:lnTo>
                    <a:pt x="1776" y="10422"/>
                  </a:lnTo>
                  <a:lnTo>
                    <a:pt x="1825" y="10195"/>
                  </a:lnTo>
                  <a:close/>
                  <a:moveTo>
                    <a:pt x="7083" y="0"/>
                  </a:moveTo>
                  <a:cubicBezTo>
                    <a:pt x="3053" y="792"/>
                    <a:pt x="0" y="4353"/>
                    <a:pt x="0" y="8610"/>
                  </a:cubicBezTo>
                  <a:cubicBezTo>
                    <a:pt x="0" y="12960"/>
                    <a:pt x="3182" y="16581"/>
                    <a:pt x="7337" y="17267"/>
                  </a:cubicBezTo>
                  <a:cubicBezTo>
                    <a:pt x="7287" y="16911"/>
                    <a:pt x="7238" y="16617"/>
                    <a:pt x="7188" y="16399"/>
                  </a:cubicBezTo>
                  <a:cubicBezTo>
                    <a:pt x="6604" y="13732"/>
                    <a:pt x="5537" y="13425"/>
                    <a:pt x="4434" y="13425"/>
                  </a:cubicBezTo>
                  <a:cubicBezTo>
                    <a:pt x="4267" y="13425"/>
                    <a:pt x="4098" y="13432"/>
                    <a:pt x="3931" y="13439"/>
                  </a:cubicBezTo>
                  <a:cubicBezTo>
                    <a:pt x="3767" y="13446"/>
                    <a:pt x="3606" y="13453"/>
                    <a:pt x="3448" y="13453"/>
                  </a:cubicBezTo>
                  <a:cubicBezTo>
                    <a:pt x="3165" y="13453"/>
                    <a:pt x="2893" y="13431"/>
                    <a:pt x="2637" y="13353"/>
                  </a:cubicBezTo>
                  <a:cubicBezTo>
                    <a:pt x="2528" y="13320"/>
                    <a:pt x="2376" y="13181"/>
                    <a:pt x="2307" y="12967"/>
                  </a:cubicBezTo>
                  <a:cubicBezTo>
                    <a:pt x="2225" y="12719"/>
                    <a:pt x="2215" y="12290"/>
                    <a:pt x="2657" y="11663"/>
                  </a:cubicBezTo>
                  <a:cubicBezTo>
                    <a:pt x="2868" y="11363"/>
                    <a:pt x="2782" y="11185"/>
                    <a:pt x="2706" y="11030"/>
                  </a:cubicBezTo>
                  <a:cubicBezTo>
                    <a:pt x="2673" y="10964"/>
                    <a:pt x="2644" y="10901"/>
                    <a:pt x="2637" y="10835"/>
                  </a:cubicBezTo>
                  <a:cubicBezTo>
                    <a:pt x="2611" y="10574"/>
                    <a:pt x="2693" y="10393"/>
                    <a:pt x="2772" y="10287"/>
                  </a:cubicBezTo>
                  <a:lnTo>
                    <a:pt x="2723" y="10270"/>
                  </a:lnTo>
                  <a:lnTo>
                    <a:pt x="2766" y="10165"/>
                  </a:lnTo>
                  <a:lnTo>
                    <a:pt x="2518" y="9871"/>
                  </a:lnTo>
                  <a:lnTo>
                    <a:pt x="2914" y="9300"/>
                  </a:lnTo>
                  <a:cubicBezTo>
                    <a:pt x="2947" y="9254"/>
                    <a:pt x="2957" y="9198"/>
                    <a:pt x="2947" y="9142"/>
                  </a:cubicBezTo>
                  <a:cubicBezTo>
                    <a:pt x="2934" y="9089"/>
                    <a:pt x="2901" y="9039"/>
                    <a:pt x="2855" y="9010"/>
                  </a:cubicBezTo>
                  <a:lnTo>
                    <a:pt x="2139" y="8564"/>
                  </a:lnTo>
                  <a:cubicBezTo>
                    <a:pt x="2073" y="8525"/>
                    <a:pt x="2030" y="8462"/>
                    <a:pt x="2013" y="8389"/>
                  </a:cubicBezTo>
                  <a:cubicBezTo>
                    <a:pt x="1997" y="8313"/>
                    <a:pt x="2013" y="8241"/>
                    <a:pt x="2056" y="8178"/>
                  </a:cubicBezTo>
                  <a:lnTo>
                    <a:pt x="2066" y="8165"/>
                  </a:lnTo>
                  <a:cubicBezTo>
                    <a:pt x="2083" y="8148"/>
                    <a:pt x="3697" y="6660"/>
                    <a:pt x="3848" y="5544"/>
                  </a:cubicBezTo>
                  <a:cubicBezTo>
                    <a:pt x="3914" y="5056"/>
                    <a:pt x="3957" y="4736"/>
                    <a:pt x="3980" y="4512"/>
                  </a:cubicBezTo>
                  <a:cubicBezTo>
                    <a:pt x="4020" y="4198"/>
                    <a:pt x="4040" y="4036"/>
                    <a:pt x="4089" y="3812"/>
                  </a:cubicBezTo>
                  <a:cubicBezTo>
                    <a:pt x="4267" y="3030"/>
                    <a:pt x="4687" y="2403"/>
                    <a:pt x="5093" y="1799"/>
                  </a:cubicBezTo>
                  <a:lnTo>
                    <a:pt x="5168" y="1680"/>
                  </a:lnTo>
                  <a:cubicBezTo>
                    <a:pt x="5399" y="1337"/>
                    <a:pt x="5713" y="1013"/>
                    <a:pt x="6106" y="703"/>
                  </a:cubicBezTo>
                  <a:cubicBezTo>
                    <a:pt x="6419" y="409"/>
                    <a:pt x="6746" y="182"/>
                    <a:pt x="7083"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314044" y="626680"/>
              <a:ext cx="1084253" cy="1973218"/>
            </a:xfrm>
            <a:custGeom>
              <a:rect b="b" l="l" r="r" t="t"/>
              <a:pathLst>
                <a:path extrusionOk="0" h="19198" w="10549">
                  <a:moveTo>
                    <a:pt x="9644" y="0"/>
                  </a:moveTo>
                  <a:cubicBezTo>
                    <a:pt x="4328" y="0"/>
                    <a:pt x="1" y="4327"/>
                    <a:pt x="1" y="9643"/>
                  </a:cubicBezTo>
                  <a:cubicBezTo>
                    <a:pt x="1" y="14511"/>
                    <a:pt x="3628" y="18551"/>
                    <a:pt x="8321" y="19198"/>
                  </a:cubicBezTo>
                  <a:cubicBezTo>
                    <a:pt x="8288" y="18911"/>
                    <a:pt x="8255" y="18647"/>
                    <a:pt x="8222" y="18402"/>
                  </a:cubicBezTo>
                  <a:lnTo>
                    <a:pt x="8218" y="18386"/>
                  </a:lnTo>
                  <a:cubicBezTo>
                    <a:pt x="4011" y="17703"/>
                    <a:pt x="790" y="14043"/>
                    <a:pt x="790" y="9643"/>
                  </a:cubicBezTo>
                  <a:cubicBezTo>
                    <a:pt x="790" y="5247"/>
                    <a:pt x="4007" y="1591"/>
                    <a:pt x="8215" y="904"/>
                  </a:cubicBezTo>
                  <a:cubicBezTo>
                    <a:pt x="8423" y="809"/>
                    <a:pt x="8638" y="726"/>
                    <a:pt x="8852" y="657"/>
                  </a:cubicBezTo>
                  <a:cubicBezTo>
                    <a:pt x="9344" y="446"/>
                    <a:pt x="9885" y="248"/>
                    <a:pt x="10469" y="66"/>
                  </a:cubicBezTo>
                  <a:lnTo>
                    <a:pt x="10463" y="66"/>
                  </a:lnTo>
                  <a:lnTo>
                    <a:pt x="10548" y="40"/>
                  </a:lnTo>
                  <a:cubicBezTo>
                    <a:pt x="10251" y="13"/>
                    <a:pt x="9951" y="0"/>
                    <a:pt x="9644"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6230995" y="544248"/>
              <a:ext cx="1358990" cy="2140446"/>
            </a:xfrm>
            <a:custGeom>
              <a:rect b="b" l="l" r="r" t="t"/>
              <a:pathLst>
                <a:path extrusionOk="0" h="20825" w="13222">
                  <a:moveTo>
                    <a:pt x="10449" y="0"/>
                  </a:moveTo>
                  <a:cubicBezTo>
                    <a:pt x="4687" y="0"/>
                    <a:pt x="0" y="4686"/>
                    <a:pt x="0" y="10452"/>
                  </a:cubicBezTo>
                  <a:cubicBezTo>
                    <a:pt x="0" y="15792"/>
                    <a:pt x="4030" y="20211"/>
                    <a:pt x="9208" y="20825"/>
                  </a:cubicBezTo>
                  <a:cubicBezTo>
                    <a:pt x="9182" y="20584"/>
                    <a:pt x="9159" y="20336"/>
                    <a:pt x="9132" y="20095"/>
                  </a:cubicBezTo>
                  <a:cubicBezTo>
                    <a:pt x="4390" y="19445"/>
                    <a:pt x="716" y="15363"/>
                    <a:pt x="716" y="10445"/>
                  </a:cubicBezTo>
                  <a:cubicBezTo>
                    <a:pt x="716" y="5079"/>
                    <a:pt x="5083" y="716"/>
                    <a:pt x="10449" y="716"/>
                  </a:cubicBezTo>
                  <a:cubicBezTo>
                    <a:pt x="10828" y="716"/>
                    <a:pt x="11205" y="739"/>
                    <a:pt x="11574" y="779"/>
                  </a:cubicBezTo>
                  <a:lnTo>
                    <a:pt x="11650" y="759"/>
                  </a:lnTo>
                  <a:lnTo>
                    <a:pt x="11667" y="756"/>
                  </a:lnTo>
                  <a:cubicBezTo>
                    <a:pt x="12162" y="614"/>
                    <a:pt x="12686" y="489"/>
                    <a:pt x="13221" y="376"/>
                  </a:cubicBezTo>
                  <a:cubicBezTo>
                    <a:pt x="12340" y="132"/>
                    <a:pt x="11409" y="0"/>
                    <a:pt x="10449"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6227295" y="540136"/>
              <a:ext cx="1372455" cy="2148668"/>
            </a:xfrm>
            <a:custGeom>
              <a:rect b="b" l="l" r="r" t="t"/>
              <a:pathLst>
                <a:path extrusionOk="0" h="20905" w="13353">
                  <a:moveTo>
                    <a:pt x="10482" y="1"/>
                  </a:moveTo>
                  <a:cubicBezTo>
                    <a:pt x="4690" y="1"/>
                    <a:pt x="0" y="4692"/>
                    <a:pt x="0" y="10485"/>
                  </a:cubicBezTo>
                  <a:cubicBezTo>
                    <a:pt x="0" y="15862"/>
                    <a:pt x="4043" y="20291"/>
                    <a:pt x="9251" y="20904"/>
                  </a:cubicBezTo>
                  <a:cubicBezTo>
                    <a:pt x="9251" y="20891"/>
                    <a:pt x="9247" y="20875"/>
                    <a:pt x="9247" y="20861"/>
                  </a:cubicBezTo>
                  <a:cubicBezTo>
                    <a:pt x="4066" y="20248"/>
                    <a:pt x="40" y="15829"/>
                    <a:pt x="40" y="10485"/>
                  </a:cubicBezTo>
                  <a:cubicBezTo>
                    <a:pt x="40" y="4723"/>
                    <a:pt x="4726" y="37"/>
                    <a:pt x="10488" y="37"/>
                  </a:cubicBezTo>
                  <a:cubicBezTo>
                    <a:pt x="11452" y="37"/>
                    <a:pt x="12379" y="169"/>
                    <a:pt x="13260" y="413"/>
                  </a:cubicBezTo>
                  <a:cubicBezTo>
                    <a:pt x="13290" y="403"/>
                    <a:pt x="13323" y="400"/>
                    <a:pt x="13353" y="397"/>
                  </a:cubicBezTo>
                  <a:cubicBezTo>
                    <a:pt x="12442" y="136"/>
                    <a:pt x="11485" y="1"/>
                    <a:pt x="10488" y="1"/>
                  </a:cubicBezTo>
                  <a:cubicBezTo>
                    <a:pt x="10486" y="1"/>
                    <a:pt x="10484" y="1"/>
                    <a:pt x="10482" y="1"/>
                  </a:cubicBezTo>
                  <a:close/>
                </a:path>
              </a:pathLst>
            </a:custGeom>
            <a:solidFill>
              <a:srgbClr val="21253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304588" y="617840"/>
              <a:ext cx="1116115" cy="1991617"/>
            </a:xfrm>
            <a:custGeom>
              <a:rect b="b" l="l" r="r" t="t"/>
              <a:pathLst>
                <a:path extrusionOk="0" h="19377" w="10859">
                  <a:moveTo>
                    <a:pt x="9733" y="0"/>
                  </a:moveTo>
                  <a:cubicBezTo>
                    <a:pt x="4367" y="0"/>
                    <a:pt x="0" y="4363"/>
                    <a:pt x="0" y="9729"/>
                  </a:cubicBezTo>
                  <a:cubicBezTo>
                    <a:pt x="0" y="14653"/>
                    <a:pt x="3674" y="18733"/>
                    <a:pt x="8416" y="19376"/>
                  </a:cubicBezTo>
                  <a:cubicBezTo>
                    <a:pt x="8416" y="19366"/>
                    <a:pt x="8416" y="19360"/>
                    <a:pt x="8413" y="19350"/>
                  </a:cubicBezTo>
                  <a:lnTo>
                    <a:pt x="8413" y="19310"/>
                  </a:lnTo>
                  <a:cubicBezTo>
                    <a:pt x="8413" y="19300"/>
                    <a:pt x="8413" y="19294"/>
                    <a:pt x="8410" y="19284"/>
                  </a:cubicBezTo>
                  <a:cubicBezTo>
                    <a:pt x="3713" y="18637"/>
                    <a:pt x="90" y="14597"/>
                    <a:pt x="90" y="9729"/>
                  </a:cubicBezTo>
                  <a:cubicBezTo>
                    <a:pt x="90" y="4413"/>
                    <a:pt x="4416" y="86"/>
                    <a:pt x="9733" y="86"/>
                  </a:cubicBezTo>
                  <a:cubicBezTo>
                    <a:pt x="10040" y="86"/>
                    <a:pt x="10340" y="103"/>
                    <a:pt x="10637" y="126"/>
                  </a:cubicBezTo>
                  <a:lnTo>
                    <a:pt x="10858" y="66"/>
                  </a:lnTo>
                  <a:cubicBezTo>
                    <a:pt x="10489" y="23"/>
                    <a:pt x="10112" y="0"/>
                    <a:pt x="9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7131271" y="716820"/>
              <a:ext cx="42449" cy="15726"/>
            </a:xfrm>
            <a:custGeom>
              <a:rect b="b" l="l" r="r" t="t"/>
              <a:pathLst>
                <a:path extrusionOk="0" h="153" w="413">
                  <a:moveTo>
                    <a:pt x="413" y="1"/>
                  </a:moveTo>
                  <a:cubicBezTo>
                    <a:pt x="363" y="8"/>
                    <a:pt x="307" y="17"/>
                    <a:pt x="258" y="27"/>
                  </a:cubicBezTo>
                  <a:cubicBezTo>
                    <a:pt x="172" y="67"/>
                    <a:pt x="86" y="110"/>
                    <a:pt x="0" y="153"/>
                  </a:cubicBezTo>
                  <a:cubicBezTo>
                    <a:pt x="50" y="146"/>
                    <a:pt x="99" y="133"/>
                    <a:pt x="152" y="126"/>
                  </a:cubicBezTo>
                  <a:lnTo>
                    <a:pt x="413" y="1"/>
                  </a:ln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6394831" y="719904"/>
              <a:ext cx="763982" cy="1796946"/>
            </a:xfrm>
            <a:custGeom>
              <a:rect b="b" l="l" r="r" t="t"/>
              <a:pathLst>
                <a:path extrusionOk="0" h="17483" w="7433">
                  <a:moveTo>
                    <a:pt x="7426" y="1"/>
                  </a:moveTo>
                  <a:lnTo>
                    <a:pt x="7426" y="1"/>
                  </a:lnTo>
                  <a:cubicBezTo>
                    <a:pt x="3225" y="684"/>
                    <a:pt x="0" y="4344"/>
                    <a:pt x="0" y="8743"/>
                  </a:cubicBezTo>
                  <a:cubicBezTo>
                    <a:pt x="0" y="13139"/>
                    <a:pt x="3225" y="16799"/>
                    <a:pt x="7432" y="17482"/>
                  </a:cubicBezTo>
                  <a:lnTo>
                    <a:pt x="7426" y="17466"/>
                  </a:lnTo>
                  <a:cubicBezTo>
                    <a:pt x="7423" y="17439"/>
                    <a:pt x="7419" y="17416"/>
                    <a:pt x="7419" y="17393"/>
                  </a:cubicBezTo>
                  <a:cubicBezTo>
                    <a:pt x="3261" y="16703"/>
                    <a:pt x="83" y="13086"/>
                    <a:pt x="83" y="8736"/>
                  </a:cubicBezTo>
                  <a:cubicBezTo>
                    <a:pt x="83" y="4476"/>
                    <a:pt x="3136" y="915"/>
                    <a:pt x="7168" y="129"/>
                  </a:cubicBezTo>
                  <a:cubicBezTo>
                    <a:pt x="7254" y="83"/>
                    <a:pt x="7340" y="37"/>
                    <a:pt x="7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6575935" y="1253862"/>
              <a:ext cx="121181" cy="120872"/>
            </a:xfrm>
            <a:custGeom>
              <a:rect b="b" l="l" r="r" t="t"/>
              <a:pathLst>
                <a:path extrusionOk="0" h="1176" w="1179">
                  <a:moveTo>
                    <a:pt x="588" y="0"/>
                  </a:moveTo>
                  <a:lnTo>
                    <a:pt x="486" y="482"/>
                  </a:lnTo>
                  <a:lnTo>
                    <a:pt x="1" y="584"/>
                  </a:lnTo>
                  <a:lnTo>
                    <a:pt x="486" y="687"/>
                  </a:lnTo>
                  <a:lnTo>
                    <a:pt x="588" y="1175"/>
                  </a:lnTo>
                  <a:lnTo>
                    <a:pt x="694" y="687"/>
                  </a:lnTo>
                  <a:lnTo>
                    <a:pt x="1179" y="584"/>
                  </a:lnTo>
                  <a:lnTo>
                    <a:pt x="694" y="482"/>
                  </a:lnTo>
                  <a:lnTo>
                    <a:pt x="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6562059" y="1780625"/>
              <a:ext cx="57044" cy="57044"/>
            </a:xfrm>
            <a:custGeom>
              <a:rect b="b" l="l" r="r" t="t"/>
              <a:pathLst>
                <a:path extrusionOk="0" h="555" w="555">
                  <a:moveTo>
                    <a:pt x="278" y="1"/>
                  </a:moveTo>
                  <a:lnTo>
                    <a:pt x="228" y="228"/>
                  </a:lnTo>
                  <a:lnTo>
                    <a:pt x="0" y="278"/>
                  </a:lnTo>
                  <a:lnTo>
                    <a:pt x="228" y="327"/>
                  </a:lnTo>
                  <a:lnTo>
                    <a:pt x="278" y="555"/>
                  </a:lnTo>
                  <a:lnTo>
                    <a:pt x="324" y="327"/>
                  </a:lnTo>
                  <a:lnTo>
                    <a:pt x="555" y="278"/>
                  </a:lnTo>
                  <a:lnTo>
                    <a:pt x="324" y="228"/>
                  </a:lnTo>
                  <a:lnTo>
                    <a:pt x="2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6666898" y="1108013"/>
              <a:ext cx="71639" cy="71639"/>
            </a:xfrm>
            <a:custGeom>
              <a:rect b="b" l="l" r="r" t="t"/>
              <a:pathLst>
                <a:path extrusionOk="0" h="697" w="697">
                  <a:moveTo>
                    <a:pt x="350" y="0"/>
                  </a:moveTo>
                  <a:lnTo>
                    <a:pt x="287" y="287"/>
                  </a:lnTo>
                  <a:lnTo>
                    <a:pt x="0" y="350"/>
                  </a:lnTo>
                  <a:lnTo>
                    <a:pt x="287" y="413"/>
                  </a:lnTo>
                  <a:lnTo>
                    <a:pt x="350" y="697"/>
                  </a:lnTo>
                  <a:lnTo>
                    <a:pt x="409" y="413"/>
                  </a:lnTo>
                  <a:lnTo>
                    <a:pt x="696" y="350"/>
                  </a:lnTo>
                  <a:lnTo>
                    <a:pt x="409" y="287"/>
                  </a:lnTo>
                  <a:lnTo>
                    <a:pt x="3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7092522" y="1386760"/>
              <a:ext cx="3186" cy="1542"/>
            </a:xfrm>
            <a:custGeom>
              <a:rect b="b" l="l" r="r" t="t"/>
              <a:pathLst>
                <a:path extrusionOk="0" h="15" w="31">
                  <a:moveTo>
                    <a:pt x="31" y="1"/>
                  </a:moveTo>
                  <a:cubicBezTo>
                    <a:pt x="21" y="4"/>
                    <a:pt x="8" y="8"/>
                    <a:pt x="1" y="14"/>
                  </a:cubicBezTo>
                  <a:cubicBezTo>
                    <a:pt x="4" y="14"/>
                    <a:pt x="8" y="14"/>
                    <a:pt x="17" y="11"/>
                  </a:cubicBezTo>
                  <a:cubicBezTo>
                    <a:pt x="21" y="11"/>
                    <a:pt x="24" y="4"/>
                    <a:pt x="31"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6915827" y="1386758"/>
              <a:ext cx="179561" cy="51700"/>
            </a:xfrm>
            <a:custGeom>
              <a:rect b="b" l="l" r="r" t="t"/>
              <a:pathLst>
                <a:path extrusionOk="0" h="503" w="1747">
                  <a:moveTo>
                    <a:pt x="1746" y="0"/>
                  </a:moveTo>
                  <a:cubicBezTo>
                    <a:pt x="1733" y="4"/>
                    <a:pt x="1723" y="4"/>
                    <a:pt x="1710" y="10"/>
                  </a:cubicBezTo>
                  <a:cubicBezTo>
                    <a:pt x="1419" y="149"/>
                    <a:pt x="1122" y="258"/>
                    <a:pt x="815" y="330"/>
                  </a:cubicBezTo>
                  <a:cubicBezTo>
                    <a:pt x="657" y="373"/>
                    <a:pt x="492" y="400"/>
                    <a:pt x="320" y="423"/>
                  </a:cubicBezTo>
                  <a:cubicBezTo>
                    <a:pt x="251" y="429"/>
                    <a:pt x="185" y="439"/>
                    <a:pt x="116" y="443"/>
                  </a:cubicBezTo>
                  <a:cubicBezTo>
                    <a:pt x="80" y="459"/>
                    <a:pt x="37" y="469"/>
                    <a:pt x="0" y="486"/>
                  </a:cubicBezTo>
                  <a:cubicBezTo>
                    <a:pt x="89" y="497"/>
                    <a:pt x="178" y="503"/>
                    <a:pt x="268" y="503"/>
                  </a:cubicBezTo>
                  <a:cubicBezTo>
                    <a:pt x="460" y="503"/>
                    <a:pt x="652" y="477"/>
                    <a:pt x="842" y="429"/>
                  </a:cubicBezTo>
                  <a:cubicBezTo>
                    <a:pt x="1010" y="387"/>
                    <a:pt x="1172" y="330"/>
                    <a:pt x="1327" y="258"/>
                  </a:cubicBezTo>
                  <a:cubicBezTo>
                    <a:pt x="1476" y="185"/>
                    <a:pt x="1617" y="103"/>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6895487" y="1434657"/>
              <a:ext cx="18809" cy="3083"/>
            </a:xfrm>
            <a:custGeom>
              <a:rect b="b" l="l" r="r" t="t"/>
              <a:pathLst>
                <a:path extrusionOk="0" h="30" w="183">
                  <a:moveTo>
                    <a:pt x="182" y="0"/>
                  </a:moveTo>
                  <a:cubicBezTo>
                    <a:pt x="123" y="0"/>
                    <a:pt x="60" y="7"/>
                    <a:pt x="1" y="10"/>
                  </a:cubicBezTo>
                  <a:cubicBezTo>
                    <a:pt x="40" y="17"/>
                    <a:pt x="76" y="27"/>
                    <a:pt x="119" y="30"/>
                  </a:cubicBezTo>
                  <a:cubicBezTo>
                    <a:pt x="139" y="23"/>
                    <a:pt x="159" y="10"/>
                    <a:pt x="182"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6890759" y="1386144"/>
              <a:ext cx="201865" cy="27854"/>
            </a:xfrm>
            <a:custGeom>
              <a:rect b="b" l="l" r="r" t="t"/>
              <a:pathLst>
                <a:path extrusionOk="0" h="271" w="1964">
                  <a:moveTo>
                    <a:pt x="89" y="0"/>
                  </a:moveTo>
                  <a:lnTo>
                    <a:pt x="0" y="185"/>
                  </a:lnTo>
                  <a:cubicBezTo>
                    <a:pt x="4" y="185"/>
                    <a:pt x="4" y="188"/>
                    <a:pt x="7" y="188"/>
                  </a:cubicBezTo>
                  <a:cubicBezTo>
                    <a:pt x="56" y="159"/>
                    <a:pt x="106" y="126"/>
                    <a:pt x="146" y="93"/>
                  </a:cubicBezTo>
                  <a:lnTo>
                    <a:pt x="215" y="169"/>
                  </a:lnTo>
                  <a:cubicBezTo>
                    <a:pt x="182" y="192"/>
                    <a:pt x="152" y="215"/>
                    <a:pt x="119" y="231"/>
                  </a:cubicBezTo>
                  <a:cubicBezTo>
                    <a:pt x="146" y="238"/>
                    <a:pt x="169" y="241"/>
                    <a:pt x="198" y="248"/>
                  </a:cubicBezTo>
                  <a:cubicBezTo>
                    <a:pt x="238" y="208"/>
                    <a:pt x="281" y="165"/>
                    <a:pt x="304" y="126"/>
                  </a:cubicBezTo>
                  <a:lnTo>
                    <a:pt x="393" y="182"/>
                  </a:lnTo>
                  <a:cubicBezTo>
                    <a:pt x="367" y="215"/>
                    <a:pt x="337" y="238"/>
                    <a:pt x="314" y="264"/>
                  </a:cubicBezTo>
                  <a:cubicBezTo>
                    <a:pt x="383" y="271"/>
                    <a:pt x="456" y="271"/>
                    <a:pt x="528" y="271"/>
                  </a:cubicBezTo>
                  <a:lnTo>
                    <a:pt x="532" y="271"/>
                  </a:lnTo>
                  <a:cubicBezTo>
                    <a:pt x="568" y="238"/>
                    <a:pt x="601" y="202"/>
                    <a:pt x="621" y="169"/>
                  </a:cubicBezTo>
                  <a:lnTo>
                    <a:pt x="710" y="221"/>
                  </a:lnTo>
                  <a:cubicBezTo>
                    <a:pt x="697" y="238"/>
                    <a:pt x="680" y="254"/>
                    <a:pt x="667" y="268"/>
                  </a:cubicBezTo>
                  <a:cubicBezTo>
                    <a:pt x="792" y="264"/>
                    <a:pt x="911" y="251"/>
                    <a:pt x="1030" y="231"/>
                  </a:cubicBezTo>
                  <a:cubicBezTo>
                    <a:pt x="1340" y="185"/>
                    <a:pt x="1644" y="119"/>
                    <a:pt x="1941" y="37"/>
                  </a:cubicBezTo>
                  <a:cubicBezTo>
                    <a:pt x="1951" y="33"/>
                    <a:pt x="1957" y="27"/>
                    <a:pt x="1964" y="23"/>
                  </a:cubicBezTo>
                  <a:lnTo>
                    <a:pt x="1964" y="23"/>
                  </a:lnTo>
                  <a:cubicBezTo>
                    <a:pt x="1650" y="76"/>
                    <a:pt x="1330" y="116"/>
                    <a:pt x="1017" y="126"/>
                  </a:cubicBezTo>
                  <a:cubicBezTo>
                    <a:pt x="956" y="129"/>
                    <a:pt x="895" y="131"/>
                    <a:pt x="834" y="131"/>
                  </a:cubicBezTo>
                  <a:cubicBezTo>
                    <a:pt x="732" y="131"/>
                    <a:pt x="631" y="126"/>
                    <a:pt x="532" y="116"/>
                  </a:cubicBezTo>
                  <a:cubicBezTo>
                    <a:pt x="373" y="99"/>
                    <a:pt x="208" y="7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7093961" y="1387788"/>
              <a:ext cx="2775" cy="822"/>
            </a:xfrm>
            <a:custGeom>
              <a:rect b="b" l="l" r="r" t="t"/>
              <a:pathLst>
                <a:path extrusionOk="0" h="8" w="27">
                  <a:moveTo>
                    <a:pt x="27" y="1"/>
                  </a:moveTo>
                  <a:cubicBezTo>
                    <a:pt x="20" y="1"/>
                    <a:pt x="10" y="4"/>
                    <a:pt x="3" y="4"/>
                  </a:cubicBezTo>
                  <a:lnTo>
                    <a:pt x="0" y="7"/>
                  </a:lnTo>
                  <a:cubicBezTo>
                    <a:pt x="7" y="7"/>
                    <a:pt x="17" y="4"/>
                    <a:pt x="27"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7089850" y="1388199"/>
              <a:ext cx="4214" cy="1747"/>
            </a:xfrm>
            <a:custGeom>
              <a:rect b="b" l="l" r="r" t="t"/>
              <a:pathLst>
                <a:path extrusionOk="0" h="17" w="41">
                  <a:moveTo>
                    <a:pt x="40" y="0"/>
                  </a:moveTo>
                  <a:cubicBezTo>
                    <a:pt x="34" y="0"/>
                    <a:pt x="30" y="0"/>
                    <a:pt x="24" y="3"/>
                  </a:cubicBezTo>
                  <a:cubicBezTo>
                    <a:pt x="14" y="7"/>
                    <a:pt x="4" y="13"/>
                    <a:pt x="1" y="17"/>
                  </a:cubicBezTo>
                  <a:cubicBezTo>
                    <a:pt x="14" y="13"/>
                    <a:pt x="27" y="7"/>
                    <a:pt x="34" y="3"/>
                  </a:cubicBezTo>
                  <a:lnTo>
                    <a:pt x="40"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6823231" y="1405467"/>
              <a:ext cx="79862" cy="15520"/>
            </a:xfrm>
            <a:custGeom>
              <a:rect b="b" l="l" r="r" t="t"/>
              <a:pathLst>
                <a:path extrusionOk="0" h="151" w="777">
                  <a:moveTo>
                    <a:pt x="664" y="0"/>
                  </a:moveTo>
                  <a:cubicBezTo>
                    <a:pt x="654" y="4"/>
                    <a:pt x="641" y="14"/>
                    <a:pt x="631" y="17"/>
                  </a:cubicBezTo>
                  <a:cubicBezTo>
                    <a:pt x="571" y="50"/>
                    <a:pt x="499" y="70"/>
                    <a:pt x="433" y="93"/>
                  </a:cubicBezTo>
                  <a:cubicBezTo>
                    <a:pt x="343" y="114"/>
                    <a:pt x="249" y="125"/>
                    <a:pt x="154" y="125"/>
                  </a:cubicBezTo>
                  <a:cubicBezTo>
                    <a:pt x="104" y="125"/>
                    <a:pt x="52" y="122"/>
                    <a:pt x="1" y="116"/>
                  </a:cubicBezTo>
                  <a:lnTo>
                    <a:pt x="1" y="116"/>
                  </a:lnTo>
                  <a:cubicBezTo>
                    <a:pt x="99" y="138"/>
                    <a:pt x="200" y="150"/>
                    <a:pt x="301" y="150"/>
                  </a:cubicBezTo>
                  <a:cubicBezTo>
                    <a:pt x="348" y="150"/>
                    <a:pt x="395" y="148"/>
                    <a:pt x="443" y="142"/>
                  </a:cubicBezTo>
                  <a:cubicBezTo>
                    <a:pt x="515" y="132"/>
                    <a:pt x="591" y="113"/>
                    <a:pt x="661" y="86"/>
                  </a:cubicBezTo>
                  <a:cubicBezTo>
                    <a:pt x="700" y="70"/>
                    <a:pt x="740" y="60"/>
                    <a:pt x="776" y="37"/>
                  </a:cubicBezTo>
                  <a:cubicBezTo>
                    <a:pt x="740" y="30"/>
                    <a:pt x="700" y="17"/>
                    <a:pt x="664"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6891068" y="1395291"/>
              <a:ext cx="21173" cy="13670"/>
            </a:xfrm>
            <a:custGeom>
              <a:rect b="b" l="l" r="r" t="t"/>
              <a:pathLst>
                <a:path extrusionOk="0" h="133" w="206">
                  <a:moveTo>
                    <a:pt x="136" y="0"/>
                  </a:moveTo>
                  <a:cubicBezTo>
                    <a:pt x="100" y="37"/>
                    <a:pt x="53" y="70"/>
                    <a:pt x="1" y="96"/>
                  </a:cubicBezTo>
                  <a:cubicBezTo>
                    <a:pt x="37" y="113"/>
                    <a:pt x="77" y="126"/>
                    <a:pt x="113" y="132"/>
                  </a:cubicBezTo>
                  <a:cubicBezTo>
                    <a:pt x="146" y="116"/>
                    <a:pt x="172" y="96"/>
                    <a:pt x="205" y="70"/>
                  </a:cubicBezTo>
                  <a:lnTo>
                    <a:pt x="136"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6854785" y="1410914"/>
              <a:ext cx="68248" cy="30629"/>
            </a:xfrm>
            <a:custGeom>
              <a:rect b="b" l="l" r="r" t="t"/>
              <a:pathLst>
                <a:path extrusionOk="0" h="298" w="664">
                  <a:moveTo>
                    <a:pt x="552" y="0"/>
                  </a:moveTo>
                  <a:cubicBezTo>
                    <a:pt x="538" y="10"/>
                    <a:pt x="535" y="13"/>
                    <a:pt x="529" y="17"/>
                  </a:cubicBezTo>
                  <a:cubicBezTo>
                    <a:pt x="479" y="60"/>
                    <a:pt x="423" y="96"/>
                    <a:pt x="367" y="132"/>
                  </a:cubicBezTo>
                  <a:cubicBezTo>
                    <a:pt x="251" y="205"/>
                    <a:pt x="126" y="258"/>
                    <a:pt x="0" y="297"/>
                  </a:cubicBezTo>
                  <a:cubicBezTo>
                    <a:pt x="129" y="271"/>
                    <a:pt x="264" y="231"/>
                    <a:pt x="390" y="178"/>
                  </a:cubicBezTo>
                  <a:cubicBezTo>
                    <a:pt x="453" y="149"/>
                    <a:pt x="515" y="122"/>
                    <a:pt x="578" y="79"/>
                  </a:cubicBezTo>
                  <a:lnTo>
                    <a:pt x="664" y="17"/>
                  </a:lnTo>
                  <a:cubicBezTo>
                    <a:pt x="624" y="13"/>
                    <a:pt x="588" y="1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6910802" y="1398683"/>
              <a:ext cx="19734" cy="13978"/>
            </a:xfrm>
            <a:custGeom>
              <a:rect b="b" l="l" r="r" t="t"/>
              <a:pathLst>
                <a:path extrusionOk="0" h="136" w="192">
                  <a:moveTo>
                    <a:pt x="106" y="0"/>
                  </a:moveTo>
                  <a:cubicBezTo>
                    <a:pt x="83" y="43"/>
                    <a:pt x="40" y="83"/>
                    <a:pt x="0" y="119"/>
                  </a:cubicBezTo>
                  <a:cubicBezTo>
                    <a:pt x="36" y="129"/>
                    <a:pt x="73" y="132"/>
                    <a:pt x="109" y="136"/>
                  </a:cubicBezTo>
                  <a:cubicBezTo>
                    <a:pt x="142" y="116"/>
                    <a:pt x="168" y="86"/>
                    <a:pt x="191" y="53"/>
                  </a:cubicBezTo>
                  <a:lnTo>
                    <a:pt x="106"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6914194" y="1412970"/>
              <a:ext cx="44813" cy="21790"/>
            </a:xfrm>
            <a:custGeom>
              <a:rect b="b" l="l" r="r" t="t"/>
              <a:pathLst>
                <a:path extrusionOk="0" h="212" w="436">
                  <a:moveTo>
                    <a:pt x="436" y="0"/>
                  </a:moveTo>
                  <a:cubicBezTo>
                    <a:pt x="389" y="7"/>
                    <a:pt x="347" y="7"/>
                    <a:pt x="300" y="7"/>
                  </a:cubicBezTo>
                  <a:cubicBezTo>
                    <a:pt x="287" y="20"/>
                    <a:pt x="274" y="26"/>
                    <a:pt x="264" y="40"/>
                  </a:cubicBezTo>
                  <a:cubicBezTo>
                    <a:pt x="215" y="79"/>
                    <a:pt x="158" y="119"/>
                    <a:pt x="102" y="155"/>
                  </a:cubicBezTo>
                  <a:cubicBezTo>
                    <a:pt x="69" y="175"/>
                    <a:pt x="33" y="191"/>
                    <a:pt x="0" y="211"/>
                  </a:cubicBezTo>
                  <a:cubicBezTo>
                    <a:pt x="36" y="211"/>
                    <a:pt x="76" y="208"/>
                    <a:pt x="116" y="205"/>
                  </a:cubicBezTo>
                  <a:cubicBezTo>
                    <a:pt x="119" y="205"/>
                    <a:pt x="122" y="201"/>
                    <a:pt x="125" y="201"/>
                  </a:cubicBezTo>
                  <a:cubicBezTo>
                    <a:pt x="188" y="172"/>
                    <a:pt x="251" y="142"/>
                    <a:pt x="314" y="102"/>
                  </a:cubicBezTo>
                  <a:cubicBezTo>
                    <a:pt x="356" y="73"/>
                    <a:pt x="399" y="43"/>
                    <a:pt x="436" y="0"/>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6887367" y="1437638"/>
              <a:ext cx="27237" cy="8325"/>
            </a:xfrm>
            <a:custGeom>
              <a:rect b="b" l="l" r="r" t="t"/>
              <a:pathLst>
                <a:path extrusionOk="0" h="81" w="265">
                  <a:moveTo>
                    <a:pt x="202" y="1"/>
                  </a:moveTo>
                  <a:cubicBezTo>
                    <a:pt x="132" y="31"/>
                    <a:pt x="66" y="54"/>
                    <a:pt x="0" y="80"/>
                  </a:cubicBezTo>
                  <a:cubicBezTo>
                    <a:pt x="89" y="64"/>
                    <a:pt x="179" y="37"/>
                    <a:pt x="264" y="11"/>
                  </a:cubicBezTo>
                  <a:cubicBezTo>
                    <a:pt x="245" y="4"/>
                    <a:pt x="221" y="4"/>
                    <a:pt x="202"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6907718" y="1433938"/>
              <a:ext cx="18398" cy="4522"/>
            </a:xfrm>
            <a:custGeom>
              <a:rect b="b" l="l" r="r" t="t"/>
              <a:pathLst>
                <a:path extrusionOk="0" h="44" w="179">
                  <a:moveTo>
                    <a:pt x="179" y="1"/>
                  </a:moveTo>
                  <a:lnTo>
                    <a:pt x="179" y="1"/>
                  </a:lnTo>
                  <a:cubicBezTo>
                    <a:pt x="139" y="4"/>
                    <a:pt x="103" y="4"/>
                    <a:pt x="63" y="7"/>
                  </a:cubicBezTo>
                  <a:cubicBezTo>
                    <a:pt x="40" y="20"/>
                    <a:pt x="20" y="30"/>
                    <a:pt x="0" y="37"/>
                  </a:cubicBezTo>
                  <a:cubicBezTo>
                    <a:pt x="20" y="40"/>
                    <a:pt x="40" y="40"/>
                    <a:pt x="63" y="44"/>
                  </a:cubicBezTo>
                  <a:cubicBezTo>
                    <a:pt x="99" y="34"/>
                    <a:pt x="139" y="17"/>
                    <a:pt x="179" y="1"/>
                  </a:cubicBez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6945029" y="1403103"/>
              <a:ext cx="18398" cy="10587"/>
            </a:xfrm>
            <a:custGeom>
              <a:rect b="b" l="l" r="r" t="t"/>
              <a:pathLst>
                <a:path extrusionOk="0" h="103" w="179">
                  <a:moveTo>
                    <a:pt x="89" y="0"/>
                  </a:moveTo>
                  <a:cubicBezTo>
                    <a:pt x="70" y="33"/>
                    <a:pt x="37" y="70"/>
                    <a:pt x="0" y="103"/>
                  </a:cubicBezTo>
                  <a:cubicBezTo>
                    <a:pt x="47" y="103"/>
                    <a:pt x="89" y="103"/>
                    <a:pt x="136" y="99"/>
                  </a:cubicBezTo>
                  <a:cubicBezTo>
                    <a:pt x="149" y="86"/>
                    <a:pt x="165" y="70"/>
                    <a:pt x="179" y="53"/>
                  </a:cubicBezTo>
                  <a:lnTo>
                    <a:pt x="89"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6704208" y="1783298"/>
              <a:ext cx="79759" cy="37413"/>
            </a:xfrm>
            <a:custGeom>
              <a:rect b="b" l="l" r="r" t="t"/>
              <a:pathLst>
                <a:path extrusionOk="0" h="364" w="776">
                  <a:moveTo>
                    <a:pt x="89" y="1"/>
                  </a:moveTo>
                  <a:lnTo>
                    <a:pt x="112" y="24"/>
                  </a:lnTo>
                  <a:lnTo>
                    <a:pt x="40" y="80"/>
                  </a:lnTo>
                  <a:cubicBezTo>
                    <a:pt x="36" y="80"/>
                    <a:pt x="23" y="97"/>
                    <a:pt x="0" y="116"/>
                  </a:cubicBezTo>
                  <a:lnTo>
                    <a:pt x="776" y="364"/>
                  </a:lnTo>
                  <a:lnTo>
                    <a:pt x="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6682829" y="1777953"/>
              <a:ext cx="9867" cy="12231"/>
            </a:xfrm>
            <a:custGeom>
              <a:rect b="b" l="l" r="r" t="t"/>
              <a:pathLst>
                <a:path extrusionOk="0" h="119" w="96">
                  <a:moveTo>
                    <a:pt x="43" y="0"/>
                  </a:moveTo>
                  <a:lnTo>
                    <a:pt x="0" y="102"/>
                  </a:lnTo>
                  <a:lnTo>
                    <a:pt x="50" y="119"/>
                  </a:lnTo>
                  <a:cubicBezTo>
                    <a:pt x="66" y="99"/>
                    <a:pt x="79" y="76"/>
                    <a:pt x="96" y="60"/>
                  </a:cubicBezTo>
                  <a:lnTo>
                    <a:pt x="43"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8178014" y="1121889"/>
              <a:ext cx="5859" cy="10998"/>
            </a:xfrm>
            <a:custGeom>
              <a:rect b="b" l="l" r="r" t="t"/>
              <a:pathLst>
                <a:path extrusionOk="0" h="107" w="57">
                  <a:moveTo>
                    <a:pt x="1" y="0"/>
                  </a:moveTo>
                  <a:cubicBezTo>
                    <a:pt x="21" y="37"/>
                    <a:pt x="40" y="70"/>
                    <a:pt x="57" y="106"/>
                  </a:cubicBezTo>
                  <a:cubicBezTo>
                    <a:pt x="40" y="70"/>
                    <a:pt x="21"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7985398" y="902755"/>
              <a:ext cx="7503" cy="7195"/>
            </a:xfrm>
            <a:custGeom>
              <a:rect b="b" l="l" r="r" t="t"/>
              <a:pathLst>
                <a:path extrusionOk="0" h="70" w="73">
                  <a:moveTo>
                    <a:pt x="0" y="0"/>
                  </a:moveTo>
                  <a:lnTo>
                    <a:pt x="73" y="70"/>
                  </a:lnTo>
                  <a:cubicBezTo>
                    <a:pt x="46" y="43"/>
                    <a:pt x="27" y="2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8001330" y="917967"/>
              <a:ext cx="7195" cy="7298"/>
            </a:xfrm>
            <a:custGeom>
              <a:rect b="b" l="l" r="r" t="t"/>
              <a:pathLst>
                <a:path extrusionOk="0" h="71" w="70">
                  <a:moveTo>
                    <a:pt x="0" y="1"/>
                  </a:moveTo>
                  <a:cubicBezTo>
                    <a:pt x="23" y="24"/>
                    <a:pt x="43" y="51"/>
                    <a:pt x="70" y="70"/>
                  </a:cubicBezTo>
                  <a:cubicBezTo>
                    <a:pt x="43" y="44"/>
                    <a:pt x="23" y="2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8309268" y="1594793"/>
              <a:ext cx="822" cy="23126"/>
            </a:xfrm>
            <a:custGeom>
              <a:rect b="b" l="l" r="r" t="t"/>
              <a:pathLst>
                <a:path extrusionOk="0" h="225" w="8">
                  <a:moveTo>
                    <a:pt x="1" y="0"/>
                  </a:moveTo>
                  <a:cubicBezTo>
                    <a:pt x="1" y="73"/>
                    <a:pt x="1" y="149"/>
                    <a:pt x="8" y="224"/>
                  </a:cubicBezTo>
                  <a:cubicBezTo>
                    <a:pt x="8" y="152"/>
                    <a:pt x="1" y="7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8188909" y="1141212"/>
              <a:ext cx="6167" cy="11306"/>
            </a:xfrm>
            <a:custGeom>
              <a:rect b="b" l="l" r="r" t="t"/>
              <a:pathLst>
                <a:path extrusionOk="0" h="110" w="60">
                  <a:moveTo>
                    <a:pt x="0" y="1"/>
                  </a:moveTo>
                  <a:cubicBezTo>
                    <a:pt x="17" y="34"/>
                    <a:pt x="40" y="73"/>
                    <a:pt x="60" y="109"/>
                  </a:cubicBezTo>
                  <a:cubicBezTo>
                    <a:pt x="40" y="73"/>
                    <a:pt x="23" y="4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8155607" y="1083550"/>
              <a:ext cx="6886" cy="10998"/>
            </a:xfrm>
            <a:custGeom>
              <a:rect b="b" l="l" r="r" t="t"/>
              <a:pathLst>
                <a:path extrusionOk="0" h="107" w="67">
                  <a:moveTo>
                    <a:pt x="1" y="1"/>
                  </a:moveTo>
                  <a:cubicBezTo>
                    <a:pt x="21" y="40"/>
                    <a:pt x="41" y="73"/>
                    <a:pt x="67" y="106"/>
                  </a:cubicBezTo>
                  <a:cubicBezTo>
                    <a:pt x="44" y="70"/>
                    <a:pt x="21"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7936165" y="858969"/>
              <a:ext cx="7914" cy="6886"/>
            </a:xfrm>
            <a:custGeom>
              <a:rect b="b" l="l" r="r" t="t"/>
              <a:pathLst>
                <a:path extrusionOk="0" h="67" w="77">
                  <a:moveTo>
                    <a:pt x="1" y="1"/>
                  </a:moveTo>
                  <a:cubicBezTo>
                    <a:pt x="27" y="21"/>
                    <a:pt x="50" y="40"/>
                    <a:pt x="77" y="67"/>
                  </a:cubicBezTo>
                  <a:cubicBezTo>
                    <a:pt x="57" y="40"/>
                    <a:pt x="30" y="2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8218716" y="1200620"/>
              <a:ext cx="5242" cy="11306"/>
            </a:xfrm>
            <a:custGeom>
              <a:rect b="b" l="l" r="r" t="t"/>
              <a:pathLst>
                <a:path extrusionOk="0" h="110" w="51">
                  <a:moveTo>
                    <a:pt x="1" y="0"/>
                  </a:moveTo>
                  <a:cubicBezTo>
                    <a:pt x="17" y="40"/>
                    <a:pt x="34" y="73"/>
                    <a:pt x="50" y="109"/>
                  </a:cubicBezTo>
                  <a:cubicBezTo>
                    <a:pt x="34" y="73"/>
                    <a:pt x="17" y="4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7919206" y="845094"/>
              <a:ext cx="7914" cy="6167"/>
            </a:xfrm>
            <a:custGeom>
              <a:rect b="b" l="l" r="r" t="t"/>
              <a:pathLst>
                <a:path extrusionOk="0" h="60" w="77">
                  <a:moveTo>
                    <a:pt x="1" y="0"/>
                  </a:moveTo>
                  <a:lnTo>
                    <a:pt x="77" y="60"/>
                  </a:lnTo>
                  <a:cubicBezTo>
                    <a:pt x="57" y="40"/>
                    <a:pt x="30" y="2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8130836" y="1046960"/>
              <a:ext cx="7298" cy="10587"/>
            </a:xfrm>
            <a:custGeom>
              <a:rect b="b" l="l" r="r" t="t"/>
              <a:pathLst>
                <a:path extrusionOk="0" h="103" w="71">
                  <a:moveTo>
                    <a:pt x="1" y="0"/>
                  </a:moveTo>
                  <a:cubicBezTo>
                    <a:pt x="27" y="36"/>
                    <a:pt x="50" y="69"/>
                    <a:pt x="70" y="102"/>
                  </a:cubicBezTo>
                  <a:cubicBezTo>
                    <a:pt x="50" y="69"/>
                    <a:pt x="27"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7275784" y="2621493"/>
              <a:ext cx="2467" cy="103"/>
            </a:xfrm>
            <a:custGeom>
              <a:rect b="b" l="l" r="r" t="t"/>
              <a:pathLst>
                <a:path extrusionOk="0" h="1" w="24">
                  <a:moveTo>
                    <a:pt x="23" y="1"/>
                  </a:move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8291692" y="1571667"/>
              <a:ext cx="411" cy="12026"/>
            </a:xfrm>
            <a:custGeom>
              <a:rect b="b" l="l" r="r" t="t"/>
              <a:pathLst>
                <a:path extrusionOk="0" h="117" w="4">
                  <a:moveTo>
                    <a:pt x="0" y="0"/>
                  </a:moveTo>
                  <a:cubicBezTo>
                    <a:pt x="0" y="39"/>
                    <a:pt x="4" y="81"/>
                    <a:pt x="4" y="116"/>
                  </a:cubicBezTo>
                  <a:cubicBezTo>
                    <a:pt x="4" y="77"/>
                    <a:pt x="0" y="39"/>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7185849" y="2597751"/>
              <a:ext cx="2158" cy="514"/>
            </a:xfrm>
            <a:custGeom>
              <a:rect b="b" l="l" r="r" t="t"/>
              <a:pathLst>
                <a:path extrusionOk="0" h="5" w="21">
                  <a:moveTo>
                    <a:pt x="1" y="1"/>
                  </a:moveTo>
                  <a:cubicBezTo>
                    <a:pt x="4" y="1"/>
                    <a:pt x="14" y="1"/>
                    <a:pt x="20" y="4"/>
                  </a:cubicBezTo>
                  <a:cubicBezTo>
                    <a:pt x="17" y="1"/>
                    <a:pt x="7"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8143067" y="1065563"/>
              <a:ext cx="7298" cy="10587"/>
            </a:xfrm>
            <a:custGeom>
              <a:rect b="b" l="l" r="r" t="t"/>
              <a:pathLst>
                <a:path extrusionOk="0" h="103" w="71">
                  <a:moveTo>
                    <a:pt x="1" y="1"/>
                  </a:moveTo>
                  <a:cubicBezTo>
                    <a:pt x="27" y="34"/>
                    <a:pt x="47" y="70"/>
                    <a:pt x="70" y="103"/>
                  </a:cubicBezTo>
                  <a:cubicBezTo>
                    <a:pt x="47" y="67"/>
                    <a:pt x="27"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7953124" y="872948"/>
              <a:ext cx="7914" cy="6886"/>
            </a:xfrm>
            <a:custGeom>
              <a:rect b="b" l="l" r="r" t="t"/>
              <a:pathLst>
                <a:path extrusionOk="0" h="67" w="77">
                  <a:moveTo>
                    <a:pt x="1" y="0"/>
                  </a:moveTo>
                  <a:cubicBezTo>
                    <a:pt x="27" y="20"/>
                    <a:pt x="50" y="46"/>
                    <a:pt x="77" y="66"/>
                  </a:cubicBezTo>
                  <a:cubicBezTo>
                    <a:pt x="50" y="46"/>
                    <a:pt x="27" y="2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8288300" y="1525620"/>
              <a:ext cx="719" cy="12231"/>
            </a:xfrm>
            <a:custGeom>
              <a:rect b="b" l="l" r="r" t="t"/>
              <a:pathLst>
                <a:path extrusionOk="0" h="119" w="7">
                  <a:moveTo>
                    <a:pt x="0" y="0"/>
                  </a:moveTo>
                  <a:lnTo>
                    <a:pt x="0" y="0"/>
                  </a:lnTo>
                  <a:cubicBezTo>
                    <a:pt x="4" y="40"/>
                    <a:pt x="7" y="82"/>
                    <a:pt x="7" y="119"/>
                  </a:cubicBezTo>
                  <a:cubicBezTo>
                    <a:pt x="7" y="79"/>
                    <a:pt x="4" y="4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8308651" y="1571359"/>
              <a:ext cx="411" cy="15726"/>
            </a:xfrm>
            <a:custGeom>
              <a:rect b="b" l="l" r="r" t="t"/>
              <a:pathLst>
                <a:path extrusionOk="0" h="153" w="4">
                  <a:moveTo>
                    <a:pt x="0" y="0"/>
                  </a:moveTo>
                  <a:cubicBezTo>
                    <a:pt x="0" y="50"/>
                    <a:pt x="4" y="99"/>
                    <a:pt x="4" y="152"/>
                  </a:cubicBezTo>
                  <a:cubicBezTo>
                    <a:pt x="4" y="99"/>
                    <a:pt x="4" y="5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7275784" y="2604945"/>
              <a:ext cx="1747" cy="103"/>
            </a:xfrm>
            <a:custGeom>
              <a:rect b="b" l="l" r="r" t="t"/>
              <a:pathLst>
                <a:path extrusionOk="0" h="1" w="17">
                  <a:moveTo>
                    <a:pt x="17" y="0"/>
                  </a:moveTo>
                  <a:lnTo>
                    <a:pt x="0"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8290356" y="1548233"/>
              <a:ext cx="1028" cy="11717"/>
            </a:xfrm>
            <a:custGeom>
              <a:rect b="b" l="l" r="r" t="t"/>
              <a:pathLst>
                <a:path extrusionOk="0" h="114" w="10">
                  <a:moveTo>
                    <a:pt x="0" y="1"/>
                  </a:moveTo>
                  <a:cubicBezTo>
                    <a:pt x="0" y="40"/>
                    <a:pt x="3" y="80"/>
                    <a:pt x="10" y="113"/>
                  </a:cubicBezTo>
                  <a:cubicBezTo>
                    <a:pt x="3" y="77"/>
                    <a:pt x="3" y="4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8286244" y="1503111"/>
              <a:ext cx="1131" cy="12745"/>
            </a:xfrm>
            <a:custGeom>
              <a:rect b="b" l="l" r="r" t="t"/>
              <a:pathLst>
                <a:path extrusionOk="0" h="124" w="11">
                  <a:moveTo>
                    <a:pt x="1" y="1"/>
                  </a:moveTo>
                  <a:lnTo>
                    <a:pt x="10" y="123"/>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8227555" y="1220971"/>
              <a:ext cx="4831" cy="11306"/>
            </a:xfrm>
            <a:custGeom>
              <a:rect b="b" l="l" r="r" t="t"/>
              <a:pathLst>
                <a:path extrusionOk="0" h="110" w="47">
                  <a:moveTo>
                    <a:pt x="1" y="0"/>
                  </a:moveTo>
                  <a:lnTo>
                    <a:pt x="1" y="0"/>
                  </a:lnTo>
                  <a:cubicBezTo>
                    <a:pt x="17" y="40"/>
                    <a:pt x="30" y="73"/>
                    <a:pt x="47" y="109"/>
                  </a:cubicBezTo>
                  <a:cubicBezTo>
                    <a:pt x="34" y="73"/>
                    <a:pt x="17" y="4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7608801" y="678174"/>
              <a:ext cx="9970" cy="3495"/>
            </a:xfrm>
            <a:custGeom>
              <a:rect b="b" l="l" r="r" t="t"/>
              <a:pathLst>
                <a:path extrusionOk="0" h="34" w="97">
                  <a:moveTo>
                    <a:pt x="1" y="1"/>
                  </a:moveTo>
                  <a:cubicBezTo>
                    <a:pt x="34" y="11"/>
                    <a:pt x="64" y="24"/>
                    <a:pt x="97" y="34"/>
                  </a:cubicBezTo>
                  <a:cubicBezTo>
                    <a:pt x="64" y="24"/>
                    <a:pt x="34" y="1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8208951" y="1180886"/>
              <a:ext cx="5139" cy="10998"/>
            </a:xfrm>
            <a:custGeom>
              <a:rect b="b" l="l" r="r" t="t"/>
              <a:pathLst>
                <a:path extrusionOk="0" h="107" w="50">
                  <a:moveTo>
                    <a:pt x="0" y="1"/>
                  </a:moveTo>
                  <a:lnTo>
                    <a:pt x="0" y="1"/>
                  </a:lnTo>
                  <a:cubicBezTo>
                    <a:pt x="17" y="37"/>
                    <a:pt x="33" y="70"/>
                    <a:pt x="50" y="106"/>
                  </a:cubicBezTo>
                  <a:cubicBezTo>
                    <a:pt x="36" y="70"/>
                    <a:pt x="20"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7245258" y="2603198"/>
              <a:ext cx="3083" cy="103"/>
            </a:xfrm>
            <a:custGeom>
              <a:rect b="b" l="l" r="r" t="t"/>
              <a:pathLst>
                <a:path extrusionOk="0" h="1" w="30">
                  <a:moveTo>
                    <a:pt x="30" y="1"/>
                  </a:move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7969467" y="887851"/>
              <a:ext cx="7503" cy="6886"/>
            </a:xfrm>
            <a:custGeom>
              <a:rect b="b" l="l" r="r" t="t"/>
              <a:pathLst>
                <a:path extrusionOk="0" h="67" w="73">
                  <a:moveTo>
                    <a:pt x="0" y="0"/>
                  </a:moveTo>
                  <a:lnTo>
                    <a:pt x="0" y="0"/>
                  </a:lnTo>
                  <a:cubicBezTo>
                    <a:pt x="23" y="20"/>
                    <a:pt x="50" y="46"/>
                    <a:pt x="73" y="66"/>
                  </a:cubicBezTo>
                  <a:cubicBezTo>
                    <a:pt x="50" y="40"/>
                    <a:pt x="23" y="2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7214731" y="2600834"/>
              <a:ext cx="3803" cy="411"/>
            </a:xfrm>
            <a:custGeom>
              <a:rect b="b" l="l" r="r" t="t"/>
              <a:pathLst>
                <a:path extrusionOk="0" h="4" w="37">
                  <a:moveTo>
                    <a:pt x="0" y="1"/>
                  </a:moveTo>
                  <a:cubicBezTo>
                    <a:pt x="13" y="4"/>
                    <a:pt x="23" y="4"/>
                    <a:pt x="36" y="4"/>
                  </a:cubicBezTo>
                  <a:cubicBezTo>
                    <a:pt x="23" y="4"/>
                    <a:pt x="13" y="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8292308" y="1594793"/>
              <a:ext cx="822" cy="23126"/>
            </a:xfrm>
            <a:custGeom>
              <a:rect b="b" l="l" r="r" t="t"/>
              <a:pathLst>
                <a:path extrusionOk="0" h="225" w="8">
                  <a:moveTo>
                    <a:pt x="1" y="0"/>
                  </a:moveTo>
                  <a:cubicBezTo>
                    <a:pt x="1" y="73"/>
                    <a:pt x="8" y="149"/>
                    <a:pt x="8" y="224"/>
                  </a:cubicBezTo>
                  <a:cubicBezTo>
                    <a:pt x="8" y="149"/>
                    <a:pt x="1" y="7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8283161" y="1480396"/>
              <a:ext cx="1850" cy="13053"/>
            </a:xfrm>
            <a:custGeom>
              <a:rect b="b" l="l" r="r" t="t"/>
              <a:pathLst>
                <a:path extrusionOk="0" h="127" w="18">
                  <a:moveTo>
                    <a:pt x="1" y="1"/>
                  </a:moveTo>
                  <a:cubicBezTo>
                    <a:pt x="4" y="44"/>
                    <a:pt x="14" y="83"/>
                    <a:pt x="17" y="126"/>
                  </a:cubicBezTo>
                  <a:cubicBezTo>
                    <a:pt x="14" y="83"/>
                    <a:pt x="4" y="4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8236086" y="1241322"/>
              <a:ext cx="4831" cy="11306"/>
            </a:xfrm>
            <a:custGeom>
              <a:rect b="b" l="l" r="r" t="t"/>
              <a:pathLst>
                <a:path extrusionOk="0" h="110" w="47">
                  <a:moveTo>
                    <a:pt x="0" y="0"/>
                  </a:moveTo>
                  <a:cubicBezTo>
                    <a:pt x="17" y="40"/>
                    <a:pt x="30" y="76"/>
                    <a:pt x="46" y="109"/>
                  </a:cubicBezTo>
                  <a:cubicBezTo>
                    <a:pt x="30" y="76"/>
                    <a:pt x="17" y="4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8199084" y="1160843"/>
              <a:ext cx="5859" cy="10998"/>
            </a:xfrm>
            <a:custGeom>
              <a:rect b="b" l="l" r="r" t="t"/>
              <a:pathLst>
                <a:path extrusionOk="0" h="107" w="57">
                  <a:moveTo>
                    <a:pt x="0" y="1"/>
                  </a:moveTo>
                  <a:cubicBezTo>
                    <a:pt x="17" y="37"/>
                    <a:pt x="40" y="70"/>
                    <a:pt x="56" y="107"/>
                  </a:cubicBezTo>
                  <a:cubicBezTo>
                    <a:pt x="40" y="70"/>
                    <a:pt x="1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8219127" y="1243686"/>
              <a:ext cx="4831" cy="11306"/>
            </a:xfrm>
            <a:custGeom>
              <a:rect b="b" l="l" r="r" t="t"/>
              <a:pathLst>
                <a:path extrusionOk="0" h="110" w="47">
                  <a:moveTo>
                    <a:pt x="0" y="0"/>
                  </a:moveTo>
                  <a:lnTo>
                    <a:pt x="0" y="0"/>
                  </a:lnTo>
                  <a:cubicBezTo>
                    <a:pt x="13" y="37"/>
                    <a:pt x="30" y="73"/>
                    <a:pt x="46" y="109"/>
                  </a:cubicBezTo>
                  <a:cubicBezTo>
                    <a:pt x="30" y="73"/>
                    <a:pt x="17" y="3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8171641" y="1144295"/>
              <a:ext cx="5447" cy="10278"/>
            </a:xfrm>
            <a:custGeom>
              <a:rect b="b" l="l" r="r" t="t"/>
              <a:pathLst>
                <a:path extrusionOk="0" h="100" w="53">
                  <a:moveTo>
                    <a:pt x="0" y="0"/>
                  </a:moveTo>
                  <a:lnTo>
                    <a:pt x="0" y="0"/>
                  </a:lnTo>
                  <a:cubicBezTo>
                    <a:pt x="17" y="33"/>
                    <a:pt x="33" y="66"/>
                    <a:pt x="53" y="99"/>
                  </a:cubicBezTo>
                  <a:cubicBezTo>
                    <a:pt x="36" y="66"/>
                    <a:pt x="17"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8288300" y="1412559"/>
              <a:ext cx="2467" cy="12026"/>
            </a:xfrm>
            <a:custGeom>
              <a:rect b="b" l="l" r="r" t="t"/>
              <a:pathLst>
                <a:path extrusionOk="0" h="117" w="24">
                  <a:moveTo>
                    <a:pt x="0" y="1"/>
                  </a:moveTo>
                  <a:cubicBezTo>
                    <a:pt x="7" y="40"/>
                    <a:pt x="17" y="80"/>
                    <a:pt x="23" y="116"/>
                  </a:cubicBezTo>
                  <a:cubicBezTo>
                    <a:pt x="17" y="80"/>
                    <a:pt x="7" y="4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8160746" y="1125280"/>
              <a:ext cx="5550" cy="10278"/>
            </a:xfrm>
            <a:custGeom>
              <a:rect b="b" l="l" r="r" t="t"/>
              <a:pathLst>
                <a:path extrusionOk="0" h="100" w="54">
                  <a:moveTo>
                    <a:pt x="0" y="0"/>
                  </a:moveTo>
                  <a:cubicBezTo>
                    <a:pt x="20" y="33"/>
                    <a:pt x="37" y="66"/>
                    <a:pt x="53" y="99"/>
                  </a:cubicBezTo>
                  <a:cubicBezTo>
                    <a:pt x="37" y="66"/>
                    <a:pt x="20"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8060019" y="981795"/>
              <a:ext cx="6886" cy="8223"/>
            </a:xfrm>
            <a:custGeom>
              <a:rect b="b" l="l" r="r" t="t"/>
              <a:pathLst>
                <a:path extrusionOk="0" h="80" w="67">
                  <a:moveTo>
                    <a:pt x="0" y="0"/>
                  </a:moveTo>
                  <a:lnTo>
                    <a:pt x="0" y="0"/>
                  </a:lnTo>
                  <a:cubicBezTo>
                    <a:pt x="23" y="27"/>
                    <a:pt x="46" y="57"/>
                    <a:pt x="66" y="80"/>
                  </a:cubicBezTo>
                  <a:cubicBezTo>
                    <a:pt x="46" y="57"/>
                    <a:pt x="27"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8181817" y="1163927"/>
              <a:ext cx="5139" cy="10587"/>
            </a:xfrm>
            <a:custGeom>
              <a:rect b="b" l="l" r="r" t="t"/>
              <a:pathLst>
                <a:path extrusionOk="0" h="103" w="50">
                  <a:moveTo>
                    <a:pt x="0" y="1"/>
                  </a:moveTo>
                  <a:cubicBezTo>
                    <a:pt x="17" y="34"/>
                    <a:pt x="33" y="67"/>
                    <a:pt x="50" y="103"/>
                  </a:cubicBezTo>
                  <a:cubicBezTo>
                    <a:pt x="33" y="67"/>
                    <a:pt x="1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8293028" y="1434657"/>
              <a:ext cx="2158" cy="12642"/>
            </a:xfrm>
            <a:custGeom>
              <a:rect b="b" l="l" r="r" t="t"/>
              <a:pathLst>
                <a:path extrusionOk="0" h="123" w="21">
                  <a:moveTo>
                    <a:pt x="1" y="0"/>
                  </a:moveTo>
                  <a:lnTo>
                    <a:pt x="1" y="0"/>
                  </a:lnTo>
                  <a:cubicBezTo>
                    <a:pt x="4" y="43"/>
                    <a:pt x="10" y="83"/>
                    <a:pt x="20" y="122"/>
                  </a:cubicBezTo>
                  <a:cubicBezTo>
                    <a:pt x="10" y="80"/>
                    <a:pt x="7" y="4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8283572" y="1390563"/>
              <a:ext cx="2775" cy="11923"/>
            </a:xfrm>
            <a:custGeom>
              <a:rect b="b" l="l" r="r" t="t"/>
              <a:pathLst>
                <a:path extrusionOk="0" h="116" w="27">
                  <a:moveTo>
                    <a:pt x="0" y="0"/>
                  </a:moveTo>
                  <a:cubicBezTo>
                    <a:pt x="10" y="40"/>
                    <a:pt x="17" y="79"/>
                    <a:pt x="27" y="116"/>
                  </a:cubicBezTo>
                  <a:cubicBezTo>
                    <a:pt x="17" y="79"/>
                    <a:pt x="10" y="4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8305259" y="1525209"/>
              <a:ext cx="1439" cy="12951"/>
            </a:xfrm>
            <a:custGeom>
              <a:rect b="b" l="l" r="r" t="t"/>
              <a:pathLst>
                <a:path extrusionOk="0" h="126" w="14">
                  <a:moveTo>
                    <a:pt x="0" y="0"/>
                  </a:moveTo>
                  <a:lnTo>
                    <a:pt x="0" y="0"/>
                  </a:lnTo>
                  <a:cubicBezTo>
                    <a:pt x="4" y="43"/>
                    <a:pt x="7" y="86"/>
                    <a:pt x="14" y="126"/>
                  </a:cubicBezTo>
                  <a:cubicBezTo>
                    <a:pt x="7" y="86"/>
                    <a:pt x="4" y="4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8201448" y="1203293"/>
              <a:ext cx="4522" cy="10587"/>
            </a:xfrm>
            <a:custGeom>
              <a:rect b="b" l="l" r="r" t="t"/>
              <a:pathLst>
                <a:path extrusionOk="0" h="103" w="44">
                  <a:moveTo>
                    <a:pt x="0" y="1"/>
                  </a:moveTo>
                  <a:cubicBezTo>
                    <a:pt x="17" y="34"/>
                    <a:pt x="33" y="70"/>
                    <a:pt x="43" y="103"/>
                  </a:cubicBezTo>
                  <a:cubicBezTo>
                    <a:pt x="33" y="70"/>
                    <a:pt x="1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8191992" y="1183250"/>
              <a:ext cx="5139" cy="10689"/>
            </a:xfrm>
            <a:custGeom>
              <a:rect b="b" l="l" r="r" t="t"/>
              <a:pathLst>
                <a:path extrusionOk="0" h="104" w="50">
                  <a:moveTo>
                    <a:pt x="0" y="1"/>
                  </a:moveTo>
                  <a:lnTo>
                    <a:pt x="0" y="1"/>
                  </a:lnTo>
                  <a:cubicBezTo>
                    <a:pt x="17" y="37"/>
                    <a:pt x="33" y="70"/>
                    <a:pt x="50" y="103"/>
                  </a:cubicBezTo>
                  <a:cubicBezTo>
                    <a:pt x="33" y="70"/>
                    <a:pt x="1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8149543" y="1106574"/>
              <a:ext cx="6167" cy="9970"/>
            </a:xfrm>
            <a:custGeom>
              <a:rect b="b" l="l" r="r" t="t"/>
              <a:pathLst>
                <a:path extrusionOk="0" h="97" w="60">
                  <a:moveTo>
                    <a:pt x="1" y="1"/>
                  </a:moveTo>
                  <a:lnTo>
                    <a:pt x="1" y="1"/>
                  </a:lnTo>
                  <a:cubicBezTo>
                    <a:pt x="20" y="34"/>
                    <a:pt x="37" y="64"/>
                    <a:pt x="60" y="97"/>
                  </a:cubicBezTo>
                  <a:cubicBezTo>
                    <a:pt x="37" y="64"/>
                    <a:pt x="20" y="3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8100721" y="1033701"/>
              <a:ext cx="6475" cy="8942"/>
            </a:xfrm>
            <a:custGeom>
              <a:rect b="b" l="l" r="r" t="t"/>
              <a:pathLst>
                <a:path extrusionOk="0" h="87" w="63">
                  <a:moveTo>
                    <a:pt x="0" y="0"/>
                  </a:moveTo>
                  <a:lnTo>
                    <a:pt x="63" y="8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8046040" y="965555"/>
              <a:ext cx="6886" cy="7811"/>
            </a:xfrm>
            <a:custGeom>
              <a:rect b="b" l="l" r="r" t="t"/>
              <a:pathLst>
                <a:path extrusionOk="0" h="76" w="67">
                  <a:moveTo>
                    <a:pt x="1" y="0"/>
                  </a:moveTo>
                  <a:cubicBezTo>
                    <a:pt x="21" y="26"/>
                    <a:pt x="47" y="53"/>
                    <a:pt x="67" y="76"/>
                  </a:cubicBezTo>
                  <a:cubicBezTo>
                    <a:pt x="47" y="53"/>
                    <a:pt x="21" y="2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8303203" y="1502494"/>
              <a:ext cx="1131" cy="12951"/>
            </a:xfrm>
            <a:custGeom>
              <a:rect b="b" l="l" r="r" t="t"/>
              <a:pathLst>
                <a:path extrusionOk="0" h="126" w="11">
                  <a:moveTo>
                    <a:pt x="1" y="0"/>
                  </a:moveTo>
                  <a:lnTo>
                    <a:pt x="10" y="12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8113569" y="1051379"/>
              <a:ext cx="6578" cy="9250"/>
            </a:xfrm>
            <a:custGeom>
              <a:rect b="b" l="l" r="r" t="t"/>
              <a:pathLst>
                <a:path extrusionOk="0" h="90" w="64">
                  <a:moveTo>
                    <a:pt x="1" y="0"/>
                  </a:moveTo>
                  <a:lnTo>
                    <a:pt x="63" y="8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8300120" y="1479779"/>
              <a:ext cx="1850" cy="12642"/>
            </a:xfrm>
            <a:custGeom>
              <a:rect b="b" l="l" r="r" t="t"/>
              <a:pathLst>
                <a:path extrusionOk="0" h="123" w="18">
                  <a:moveTo>
                    <a:pt x="1" y="0"/>
                  </a:moveTo>
                  <a:cubicBezTo>
                    <a:pt x="4" y="40"/>
                    <a:pt x="7" y="83"/>
                    <a:pt x="17" y="122"/>
                  </a:cubicBezTo>
                  <a:cubicBezTo>
                    <a:pt x="14" y="83"/>
                    <a:pt x="4" y="4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8138031" y="1087970"/>
              <a:ext cx="6167" cy="9970"/>
            </a:xfrm>
            <a:custGeom>
              <a:rect b="b" l="l" r="r" t="t"/>
              <a:pathLst>
                <a:path extrusionOk="0" h="97" w="60">
                  <a:moveTo>
                    <a:pt x="0" y="0"/>
                  </a:moveTo>
                  <a:lnTo>
                    <a:pt x="0" y="0"/>
                  </a:lnTo>
                  <a:cubicBezTo>
                    <a:pt x="17" y="30"/>
                    <a:pt x="40" y="63"/>
                    <a:pt x="60" y="96"/>
                  </a:cubicBezTo>
                  <a:cubicBezTo>
                    <a:pt x="40" y="63"/>
                    <a:pt x="23" y="2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8279769" y="1458092"/>
              <a:ext cx="1850" cy="12231"/>
            </a:xfrm>
            <a:custGeom>
              <a:rect b="b" l="l" r="r" t="t"/>
              <a:pathLst>
                <a:path extrusionOk="0" h="119" w="18">
                  <a:moveTo>
                    <a:pt x="1" y="0"/>
                  </a:moveTo>
                  <a:cubicBezTo>
                    <a:pt x="7" y="43"/>
                    <a:pt x="14" y="79"/>
                    <a:pt x="17" y="119"/>
                  </a:cubicBezTo>
                  <a:cubicBezTo>
                    <a:pt x="14" y="79"/>
                    <a:pt x="7" y="4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8296728" y="1457372"/>
              <a:ext cx="1850" cy="12334"/>
            </a:xfrm>
            <a:custGeom>
              <a:rect b="b" l="l" r="r" t="t"/>
              <a:pathLst>
                <a:path extrusionOk="0" h="120" w="18">
                  <a:moveTo>
                    <a:pt x="1" y="0"/>
                  </a:moveTo>
                  <a:lnTo>
                    <a:pt x="1" y="0"/>
                  </a:lnTo>
                  <a:cubicBezTo>
                    <a:pt x="4" y="40"/>
                    <a:pt x="14" y="83"/>
                    <a:pt x="17" y="119"/>
                  </a:cubicBezTo>
                  <a:cubicBezTo>
                    <a:pt x="14" y="76"/>
                    <a:pt x="7" y="4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8125800" y="1069264"/>
              <a:ext cx="6167" cy="9353"/>
            </a:xfrm>
            <a:custGeom>
              <a:rect b="b" l="l" r="r" t="t"/>
              <a:pathLst>
                <a:path extrusionOk="0" h="91" w="60">
                  <a:moveTo>
                    <a:pt x="0" y="1"/>
                  </a:moveTo>
                  <a:cubicBezTo>
                    <a:pt x="20" y="34"/>
                    <a:pt x="43" y="64"/>
                    <a:pt x="60" y="90"/>
                  </a:cubicBezTo>
                  <a:cubicBezTo>
                    <a:pt x="43" y="64"/>
                    <a:pt x="20" y="3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8074203" y="998754"/>
              <a:ext cx="6886" cy="8531"/>
            </a:xfrm>
            <a:custGeom>
              <a:rect b="b" l="l" r="r" t="t"/>
              <a:pathLst>
                <a:path extrusionOk="0" h="83" w="67">
                  <a:moveTo>
                    <a:pt x="1" y="0"/>
                  </a:moveTo>
                  <a:cubicBezTo>
                    <a:pt x="12" y="17"/>
                    <a:pt x="24" y="33"/>
                    <a:pt x="37" y="48"/>
                  </a:cubicBezTo>
                  <a:lnTo>
                    <a:pt x="37" y="48"/>
                  </a:lnTo>
                  <a:cubicBezTo>
                    <a:pt x="25" y="33"/>
                    <a:pt x="13" y="17"/>
                    <a:pt x="1" y="0"/>
                  </a:cubicBezTo>
                  <a:close/>
                  <a:moveTo>
                    <a:pt x="37" y="48"/>
                  </a:moveTo>
                  <a:cubicBezTo>
                    <a:pt x="47" y="61"/>
                    <a:pt x="56" y="72"/>
                    <a:pt x="67" y="83"/>
                  </a:cubicBezTo>
                  <a:cubicBezTo>
                    <a:pt x="57" y="71"/>
                    <a:pt x="47" y="60"/>
                    <a:pt x="37" y="48"/>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8016542" y="933282"/>
              <a:ext cx="7298" cy="7606"/>
            </a:xfrm>
            <a:custGeom>
              <a:rect b="b" l="l" r="r" t="t"/>
              <a:pathLst>
                <a:path extrusionOk="0" h="74" w="71">
                  <a:moveTo>
                    <a:pt x="1" y="1"/>
                  </a:moveTo>
                  <a:lnTo>
                    <a:pt x="1" y="1"/>
                  </a:lnTo>
                  <a:cubicBezTo>
                    <a:pt x="24" y="24"/>
                    <a:pt x="44" y="50"/>
                    <a:pt x="70" y="73"/>
                  </a:cubicBezTo>
                  <a:cubicBezTo>
                    <a:pt x="44" y="47"/>
                    <a:pt x="24" y="2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8266613" y="1391900"/>
              <a:ext cx="2775" cy="11923"/>
            </a:xfrm>
            <a:custGeom>
              <a:rect b="b" l="l" r="r" t="t"/>
              <a:pathLst>
                <a:path extrusionOk="0" h="116" w="27">
                  <a:moveTo>
                    <a:pt x="0" y="0"/>
                  </a:moveTo>
                  <a:cubicBezTo>
                    <a:pt x="10" y="37"/>
                    <a:pt x="17" y="80"/>
                    <a:pt x="26" y="116"/>
                  </a:cubicBezTo>
                  <a:cubicBezTo>
                    <a:pt x="17" y="80"/>
                    <a:pt x="10" y="3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8261165" y="1369801"/>
              <a:ext cx="3083" cy="11717"/>
            </a:xfrm>
            <a:custGeom>
              <a:rect b="b" l="l" r="r" t="t"/>
              <a:pathLst>
                <a:path extrusionOk="0" h="114" w="30">
                  <a:moveTo>
                    <a:pt x="0" y="1"/>
                  </a:moveTo>
                  <a:lnTo>
                    <a:pt x="0" y="1"/>
                  </a:lnTo>
                  <a:cubicBezTo>
                    <a:pt x="7" y="44"/>
                    <a:pt x="20" y="80"/>
                    <a:pt x="30" y="113"/>
                  </a:cubicBezTo>
                  <a:cubicBezTo>
                    <a:pt x="20" y="77"/>
                    <a:pt x="7" y="3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8259418" y="1304020"/>
              <a:ext cx="3906" cy="11614"/>
            </a:xfrm>
            <a:custGeom>
              <a:rect b="b" l="l" r="r" t="t"/>
              <a:pathLst>
                <a:path extrusionOk="0" h="113" w="38">
                  <a:moveTo>
                    <a:pt x="1" y="1"/>
                  </a:moveTo>
                  <a:lnTo>
                    <a:pt x="37" y="113"/>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8254998" y="1348834"/>
              <a:ext cx="3186" cy="11923"/>
            </a:xfrm>
            <a:custGeom>
              <a:rect b="b" l="l" r="r" t="t"/>
              <a:pathLst>
                <a:path extrusionOk="0" h="116" w="31">
                  <a:moveTo>
                    <a:pt x="1" y="0"/>
                  </a:moveTo>
                  <a:cubicBezTo>
                    <a:pt x="14" y="37"/>
                    <a:pt x="24" y="73"/>
                    <a:pt x="31" y="116"/>
                  </a:cubicBezTo>
                  <a:cubicBezTo>
                    <a:pt x="24" y="73"/>
                    <a:pt x="14" y="3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8271341" y="1413690"/>
              <a:ext cx="2467" cy="12231"/>
            </a:xfrm>
            <a:custGeom>
              <a:rect b="b" l="l" r="r" t="t"/>
              <a:pathLst>
                <a:path extrusionOk="0" h="119" w="24">
                  <a:moveTo>
                    <a:pt x="0" y="0"/>
                  </a:moveTo>
                  <a:cubicBezTo>
                    <a:pt x="7" y="40"/>
                    <a:pt x="17" y="82"/>
                    <a:pt x="23" y="118"/>
                  </a:cubicBezTo>
                  <a:cubicBezTo>
                    <a:pt x="17" y="79"/>
                    <a:pt x="7" y="4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8276069" y="1435685"/>
              <a:ext cx="2158" cy="11923"/>
            </a:xfrm>
            <a:custGeom>
              <a:rect b="b" l="l" r="r" t="t"/>
              <a:pathLst>
                <a:path extrusionOk="0" h="116" w="21">
                  <a:moveTo>
                    <a:pt x="0" y="0"/>
                  </a:moveTo>
                  <a:cubicBezTo>
                    <a:pt x="4" y="40"/>
                    <a:pt x="10" y="79"/>
                    <a:pt x="20" y="116"/>
                  </a:cubicBezTo>
                  <a:cubicBezTo>
                    <a:pt x="10" y="79"/>
                    <a:pt x="7" y="36"/>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8244206" y="1262290"/>
              <a:ext cx="4111" cy="11306"/>
            </a:xfrm>
            <a:custGeom>
              <a:rect b="b" l="l" r="r" t="t"/>
              <a:pathLst>
                <a:path extrusionOk="0" h="110" w="40">
                  <a:moveTo>
                    <a:pt x="0" y="1"/>
                  </a:moveTo>
                  <a:cubicBezTo>
                    <a:pt x="13" y="37"/>
                    <a:pt x="30" y="73"/>
                    <a:pt x="40" y="110"/>
                  </a:cubicBezTo>
                  <a:cubicBezTo>
                    <a:pt x="30" y="73"/>
                    <a:pt x="17" y="3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8307315" y="1548233"/>
              <a:ext cx="1131" cy="14390"/>
            </a:xfrm>
            <a:custGeom>
              <a:rect b="b" l="l" r="r" t="t"/>
              <a:pathLst>
                <a:path extrusionOk="0" h="140" w="11">
                  <a:moveTo>
                    <a:pt x="0" y="1"/>
                  </a:moveTo>
                  <a:cubicBezTo>
                    <a:pt x="0" y="47"/>
                    <a:pt x="3" y="93"/>
                    <a:pt x="10" y="139"/>
                  </a:cubicBezTo>
                  <a:cubicBezTo>
                    <a:pt x="3" y="93"/>
                    <a:pt x="3" y="4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8252326" y="1283052"/>
              <a:ext cx="3803" cy="11203"/>
            </a:xfrm>
            <a:custGeom>
              <a:rect b="b" l="l" r="r" t="t"/>
              <a:pathLst>
                <a:path extrusionOk="0" h="109" w="37">
                  <a:moveTo>
                    <a:pt x="0" y="0"/>
                  </a:moveTo>
                  <a:lnTo>
                    <a:pt x="37" y="10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8272677" y="1347086"/>
              <a:ext cx="3495" cy="12026"/>
            </a:xfrm>
            <a:custGeom>
              <a:rect b="b" l="l" r="r" t="t"/>
              <a:pathLst>
                <a:path extrusionOk="0" h="117" w="34">
                  <a:moveTo>
                    <a:pt x="0" y="1"/>
                  </a:moveTo>
                  <a:cubicBezTo>
                    <a:pt x="7" y="37"/>
                    <a:pt x="20" y="77"/>
                    <a:pt x="33" y="116"/>
                  </a:cubicBezTo>
                  <a:cubicBezTo>
                    <a:pt x="20" y="73"/>
                    <a:pt x="10" y="3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8210288" y="1223335"/>
              <a:ext cx="4831" cy="10895"/>
            </a:xfrm>
            <a:custGeom>
              <a:rect b="b" l="l" r="r" t="t"/>
              <a:pathLst>
                <a:path extrusionOk="0" h="106" w="47">
                  <a:moveTo>
                    <a:pt x="0" y="0"/>
                  </a:moveTo>
                  <a:cubicBezTo>
                    <a:pt x="17" y="37"/>
                    <a:pt x="30" y="70"/>
                    <a:pt x="46" y="106"/>
                  </a:cubicBezTo>
                  <a:cubicBezTo>
                    <a:pt x="33" y="73"/>
                    <a:pt x="17" y="3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8118400" y="1028973"/>
              <a:ext cx="7503" cy="10587"/>
            </a:xfrm>
            <a:custGeom>
              <a:rect b="b" l="l" r="r" t="t"/>
              <a:pathLst>
                <a:path extrusionOk="0" h="103" w="73">
                  <a:moveTo>
                    <a:pt x="0" y="0"/>
                  </a:moveTo>
                  <a:lnTo>
                    <a:pt x="0" y="0"/>
                  </a:lnTo>
                  <a:cubicBezTo>
                    <a:pt x="23" y="33"/>
                    <a:pt x="49" y="70"/>
                    <a:pt x="72" y="102"/>
                  </a:cubicBezTo>
                  <a:cubicBezTo>
                    <a:pt x="49" y="66"/>
                    <a:pt x="23"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8248934" y="1327146"/>
              <a:ext cx="3495" cy="11923"/>
            </a:xfrm>
            <a:custGeom>
              <a:rect b="b" l="l" r="r" t="t"/>
              <a:pathLst>
                <a:path extrusionOk="0" h="116" w="34">
                  <a:moveTo>
                    <a:pt x="0" y="0"/>
                  </a:moveTo>
                  <a:cubicBezTo>
                    <a:pt x="10" y="36"/>
                    <a:pt x="24" y="79"/>
                    <a:pt x="33" y="116"/>
                  </a:cubicBezTo>
                  <a:cubicBezTo>
                    <a:pt x="24" y="79"/>
                    <a:pt x="10" y="36"/>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8278124" y="1368465"/>
              <a:ext cx="3083" cy="12026"/>
            </a:xfrm>
            <a:custGeom>
              <a:rect b="b" l="l" r="r" t="t"/>
              <a:pathLst>
                <a:path extrusionOk="0" h="117" w="30">
                  <a:moveTo>
                    <a:pt x="0" y="1"/>
                  </a:moveTo>
                  <a:cubicBezTo>
                    <a:pt x="7" y="40"/>
                    <a:pt x="20" y="80"/>
                    <a:pt x="30" y="116"/>
                  </a:cubicBezTo>
                  <a:cubicBezTo>
                    <a:pt x="20" y="80"/>
                    <a:pt x="14" y="4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8227247" y="1264346"/>
              <a:ext cx="4111" cy="11614"/>
            </a:xfrm>
            <a:custGeom>
              <a:rect b="b" l="l" r="r" t="t"/>
              <a:pathLst>
                <a:path extrusionOk="0" h="113" w="40">
                  <a:moveTo>
                    <a:pt x="0" y="1"/>
                  </a:moveTo>
                  <a:cubicBezTo>
                    <a:pt x="13" y="37"/>
                    <a:pt x="30" y="73"/>
                    <a:pt x="40" y="113"/>
                  </a:cubicBezTo>
                  <a:cubicBezTo>
                    <a:pt x="30" y="73"/>
                    <a:pt x="13" y="3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8242150" y="1305767"/>
              <a:ext cx="3803" cy="11614"/>
            </a:xfrm>
            <a:custGeom>
              <a:rect b="b" l="l" r="r" t="t"/>
              <a:pathLst>
                <a:path extrusionOk="0" h="113" w="37">
                  <a:moveTo>
                    <a:pt x="0" y="0"/>
                  </a:moveTo>
                  <a:lnTo>
                    <a:pt x="37" y="112"/>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8234647" y="1285005"/>
              <a:ext cx="4214" cy="11717"/>
            </a:xfrm>
            <a:custGeom>
              <a:rect b="b" l="l" r="r" t="t"/>
              <a:pathLst>
                <a:path extrusionOk="0" h="114" w="41">
                  <a:moveTo>
                    <a:pt x="1" y="1"/>
                  </a:moveTo>
                  <a:lnTo>
                    <a:pt x="40" y="113"/>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8266202" y="1325707"/>
              <a:ext cx="3495" cy="11717"/>
            </a:xfrm>
            <a:custGeom>
              <a:rect b="b" l="l" r="r" t="t"/>
              <a:pathLst>
                <a:path extrusionOk="0" h="114" w="34">
                  <a:moveTo>
                    <a:pt x="1" y="1"/>
                  </a:moveTo>
                  <a:cubicBezTo>
                    <a:pt x="7" y="37"/>
                    <a:pt x="21" y="77"/>
                    <a:pt x="34" y="113"/>
                  </a:cubicBezTo>
                  <a:cubicBezTo>
                    <a:pt x="21" y="77"/>
                    <a:pt x="14" y="3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8031137" y="949213"/>
              <a:ext cx="6886" cy="7914"/>
            </a:xfrm>
            <a:custGeom>
              <a:rect b="b" l="l" r="r" t="t"/>
              <a:pathLst>
                <a:path extrusionOk="0" h="77" w="67">
                  <a:moveTo>
                    <a:pt x="1" y="1"/>
                  </a:moveTo>
                  <a:cubicBezTo>
                    <a:pt x="27" y="27"/>
                    <a:pt x="47" y="50"/>
                    <a:pt x="67" y="77"/>
                  </a:cubicBezTo>
                  <a:cubicBezTo>
                    <a:pt x="47" y="50"/>
                    <a:pt x="2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8166810" y="1102874"/>
              <a:ext cx="6578" cy="10587"/>
            </a:xfrm>
            <a:custGeom>
              <a:rect b="b" l="l" r="r" t="t"/>
              <a:pathLst>
                <a:path extrusionOk="0" h="103" w="64">
                  <a:moveTo>
                    <a:pt x="1" y="1"/>
                  </a:moveTo>
                  <a:cubicBezTo>
                    <a:pt x="24" y="34"/>
                    <a:pt x="44" y="70"/>
                    <a:pt x="64" y="103"/>
                  </a:cubicBezTo>
                  <a:cubicBezTo>
                    <a:pt x="44" y="70"/>
                    <a:pt x="24"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8087770" y="1016433"/>
              <a:ext cx="6886" cy="8839"/>
            </a:xfrm>
            <a:custGeom>
              <a:rect b="b" l="l" r="r" t="t"/>
              <a:pathLst>
                <a:path extrusionOk="0" h="86" w="67">
                  <a:moveTo>
                    <a:pt x="1" y="0"/>
                  </a:moveTo>
                  <a:lnTo>
                    <a:pt x="1" y="0"/>
                  </a:lnTo>
                  <a:cubicBezTo>
                    <a:pt x="21" y="26"/>
                    <a:pt x="40" y="56"/>
                    <a:pt x="67" y="86"/>
                  </a:cubicBezTo>
                  <a:cubicBezTo>
                    <a:pt x="40" y="53"/>
                    <a:pt x="21" y="2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7723199" y="704692"/>
              <a:ext cx="11923" cy="5447"/>
            </a:xfrm>
            <a:custGeom>
              <a:rect b="b" l="l" r="r" t="t"/>
              <a:pathLst>
                <a:path extrusionOk="0" h="53" w="116">
                  <a:moveTo>
                    <a:pt x="0" y="0"/>
                  </a:moveTo>
                  <a:lnTo>
                    <a:pt x="0" y="0"/>
                  </a:lnTo>
                  <a:cubicBezTo>
                    <a:pt x="37" y="17"/>
                    <a:pt x="76" y="36"/>
                    <a:pt x="116" y="53"/>
                  </a:cubicBezTo>
                  <a:cubicBezTo>
                    <a:pt x="73" y="33"/>
                    <a:pt x="36"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7742830" y="713840"/>
              <a:ext cx="12026" cy="6167"/>
            </a:xfrm>
            <a:custGeom>
              <a:rect b="b" l="l" r="r" t="t"/>
              <a:pathLst>
                <a:path extrusionOk="0" h="60" w="117">
                  <a:moveTo>
                    <a:pt x="1" y="0"/>
                  </a:moveTo>
                  <a:lnTo>
                    <a:pt x="1" y="0"/>
                  </a:lnTo>
                  <a:cubicBezTo>
                    <a:pt x="40" y="23"/>
                    <a:pt x="80" y="40"/>
                    <a:pt x="116" y="60"/>
                  </a:cubicBezTo>
                  <a:cubicBezTo>
                    <a:pt x="80" y="40"/>
                    <a:pt x="43" y="2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7733374" y="728024"/>
              <a:ext cx="8531" cy="4214"/>
            </a:xfrm>
            <a:custGeom>
              <a:rect b="b" l="l" r="r" t="t"/>
              <a:pathLst>
                <a:path extrusionOk="0" h="41" w="83">
                  <a:moveTo>
                    <a:pt x="0" y="1"/>
                  </a:moveTo>
                  <a:cubicBezTo>
                    <a:pt x="27" y="11"/>
                    <a:pt x="56" y="27"/>
                    <a:pt x="83" y="40"/>
                  </a:cubicBezTo>
                  <a:cubicBezTo>
                    <a:pt x="56" y="27"/>
                    <a:pt x="27"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7681777" y="686705"/>
              <a:ext cx="11923" cy="5139"/>
            </a:xfrm>
            <a:custGeom>
              <a:rect b="b" l="l" r="r" t="t"/>
              <a:pathLst>
                <a:path extrusionOk="0" h="50" w="116">
                  <a:moveTo>
                    <a:pt x="0" y="0"/>
                  </a:moveTo>
                  <a:cubicBezTo>
                    <a:pt x="40" y="17"/>
                    <a:pt x="80" y="33"/>
                    <a:pt x="116" y="50"/>
                  </a:cubicBezTo>
                  <a:cubicBezTo>
                    <a:pt x="80" y="33"/>
                    <a:pt x="40"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7702848" y="695133"/>
              <a:ext cx="11923" cy="5242"/>
            </a:xfrm>
            <a:custGeom>
              <a:rect b="b" l="l" r="r" t="t"/>
              <a:pathLst>
                <a:path extrusionOk="0" h="51" w="116">
                  <a:moveTo>
                    <a:pt x="0" y="1"/>
                  </a:moveTo>
                  <a:cubicBezTo>
                    <a:pt x="36" y="17"/>
                    <a:pt x="73" y="34"/>
                    <a:pt x="116" y="50"/>
                  </a:cubicBezTo>
                  <a:cubicBezTo>
                    <a:pt x="76" y="34"/>
                    <a:pt x="37" y="1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7713332" y="718568"/>
              <a:ext cx="8942" cy="4522"/>
            </a:xfrm>
            <a:custGeom>
              <a:rect b="b" l="l" r="r" t="t"/>
              <a:pathLst>
                <a:path extrusionOk="0" h="44" w="87">
                  <a:moveTo>
                    <a:pt x="0" y="0"/>
                  </a:moveTo>
                  <a:cubicBezTo>
                    <a:pt x="30" y="14"/>
                    <a:pt x="56" y="27"/>
                    <a:pt x="86" y="43"/>
                  </a:cubicBezTo>
                  <a:cubicBezTo>
                    <a:pt x="56" y="27"/>
                    <a:pt x="30" y="14"/>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7543740" y="659570"/>
              <a:ext cx="10278" cy="2775"/>
            </a:xfrm>
            <a:custGeom>
              <a:rect b="b" l="l" r="r" t="t"/>
              <a:pathLst>
                <a:path extrusionOk="0" h="27" w="100">
                  <a:moveTo>
                    <a:pt x="0" y="0"/>
                  </a:moveTo>
                  <a:lnTo>
                    <a:pt x="99" y="2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7821562" y="756186"/>
              <a:ext cx="11923" cy="7606"/>
            </a:xfrm>
            <a:custGeom>
              <a:rect b="b" l="l" r="r" t="t"/>
              <a:pathLst>
                <a:path extrusionOk="0" h="74" w="116">
                  <a:moveTo>
                    <a:pt x="0" y="1"/>
                  </a:moveTo>
                  <a:cubicBezTo>
                    <a:pt x="36" y="27"/>
                    <a:pt x="73" y="47"/>
                    <a:pt x="116" y="73"/>
                  </a:cubicBezTo>
                  <a:cubicBezTo>
                    <a:pt x="73" y="47"/>
                    <a:pt x="36"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7521641" y="654123"/>
              <a:ext cx="10278" cy="2775"/>
            </a:xfrm>
            <a:custGeom>
              <a:rect b="b" l="l" r="r" t="t"/>
              <a:pathLst>
                <a:path extrusionOk="0" h="27" w="100">
                  <a:moveTo>
                    <a:pt x="1" y="0"/>
                  </a:moveTo>
                  <a:lnTo>
                    <a:pt x="100" y="2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7840166" y="767698"/>
              <a:ext cx="12026" cy="7914"/>
            </a:xfrm>
            <a:custGeom>
              <a:rect b="b" l="l" r="r" t="t"/>
              <a:pathLst>
                <a:path extrusionOk="0" h="77" w="117">
                  <a:moveTo>
                    <a:pt x="1" y="1"/>
                  </a:moveTo>
                  <a:cubicBezTo>
                    <a:pt x="37" y="27"/>
                    <a:pt x="77" y="50"/>
                    <a:pt x="116" y="77"/>
                  </a:cubicBezTo>
                  <a:cubicBezTo>
                    <a:pt x="77" y="50"/>
                    <a:pt x="3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7753006" y="737583"/>
              <a:ext cx="8634" cy="4522"/>
            </a:xfrm>
            <a:custGeom>
              <a:rect b="b" l="l" r="r" t="t"/>
              <a:pathLst>
                <a:path extrusionOk="0" h="44" w="84">
                  <a:moveTo>
                    <a:pt x="1" y="0"/>
                  </a:moveTo>
                  <a:lnTo>
                    <a:pt x="1" y="0"/>
                  </a:lnTo>
                  <a:cubicBezTo>
                    <a:pt x="20" y="11"/>
                    <a:pt x="39" y="20"/>
                    <a:pt x="56" y="29"/>
                  </a:cubicBezTo>
                  <a:lnTo>
                    <a:pt x="56" y="29"/>
                  </a:lnTo>
                  <a:cubicBezTo>
                    <a:pt x="39" y="19"/>
                    <a:pt x="20" y="9"/>
                    <a:pt x="1" y="0"/>
                  </a:cubicBezTo>
                  <a:close/>
                  <a:moveTo>
                    <a:pt x="56" y="29"/>
                  </a:moveTo>
                  <a:lnTo>
                    <a:pt x="56" y="29"/>
                  </a:lnTo>
                  <a:cubicBezTo>
                    <a:pt x="65" y="34"/>
                    <a:pt x="74" y="39"/>
                    <a:pt x="83" y="43"/>
                  </a:cubicBezTo>
                  <a:cubicBezTo>
                    <a:pt x="75" y="38"/>
                    <a:pt x="66" y="34"/>
                    <a:pt x="56" y="29"/>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7782813" y="734191"/>
              <a:ext cx="12026" cy="6475"/>
            </a:xfrm>
            <a:custGeom>
              <a:rect b="b" l="l" r="r" t="t"/>
              <a:pathLst>
                <a:path extrusionOk="0" h="63" w="117">
                  <a:moveTo>
                    <a:pt x="1" y="0"/>
                  </a:moveTo>
                  <a:cubicBezTo>
                    <a:pt x="37" y="23"/>
                    <a:pt x="74" y="43"/>
                    <a:pt x="116" y="63"/>
                  </a:cubicBezTo>
                  <a:cubicBezTo>
                    <a:pt x="74" y="43"/>
                    <a:pt x="37" y="2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7802239" y="745394"/>
              <a:ext cx="11923" cy="6886"/>
            </a:xfrm>
            <a:custGeom>
              <a:rect b="b" l="l" r="r" t="t"/>
              <a:pathLst>
                <a:path extrusionOk="0" h="67" w="116">
                  <a:moveTo>
                    <a:pt x="0" y="0"/>
                  </a:moveTo>
                  <a:cubicBezTo>
                    <a:pt x="40" y="20"/>
                    <a:pt x="76" y="46"/>
                    <a:pt x="116" y="66"/>
                  </a:cubicBezTo>
                  <a:cubicBezTo>
                    <a:pt x="76" y="40"/>
                    <a:pt x="40" y="2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7762873" y="724015"/>
              <a:ext cx="11923" cy="6475"/>
            </a:xfrm>
            <a:custGeom>
              <a:rect b="b" l="l" r="r" t="t"/>
              <a:pathLst>
                <a:path extrusionOk="0" h="63" w="116">
                  <a:moveTo>
                    <a:pt x="0" y="0"/>
                  </a:moveTo>
                  <a:lnTo>
                    <a:pt x="0" y="0"/>
                  </a:lnTo>
                  <a:cubicBezTo>
                    <a:pt x="37" y="23"/>
                    <a:pt x="76" y="43"/>
                    <a:pt x="116" y="63"/>
                  </a:cubicBezTo>
                  <a:cubicBezTo>
                    <a:pt x="79" y="40"/>
                    <a:pt x="43"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7773049" y="748375"/>
              <a:ext cx="8531" cy="4522"/>
            </a:xfrm>
            <a:custGeom>
              <a:rect b="b" l="l" r="r" t="t"/>
              <a:pathLst>
                <a:path extrusionOk="0" h="44" w="83">
                  <a:moveTo>
                    <a:pt x="0" y="1"/>
                  </a:moveTo>
                  <a:cubicBezTo>
                    <a:pt x="30" y="17"/>
                    <a:pt x="53" y="27"/>
                    <a:pt x="83" y="44"/>
                  </a:cubicBezTo>
                  <a:cubicBezTo>
                    <a:pt x="53" y="27"/>
                    <a:pt x="27"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7630180" y="684958"/>
              <a:ext cx="9250" cy="3495"/>
            </a:xfrm>
            <a:custGeom>
              <a:rect b="b" l="l" r="r" t="t"/>
              <a:pathLst>
                <a:path extrusionOk="0" h="34" w="90">
                  <a:moveTo>
                    <a:pt x="1" y="1"/>
                  </a:moveTo>
                  <a:cubicBezTo>
                    <a:pt x="13" y="7"/>
                    <a:pt x="26" y="12"/>
                    <a:pt x="40" y="17"/>
                  </a:cubicBezTo>
                  <a:lnTo>
                    <a:pt x="40" y="17"/>
                  </a:lnTo>
                  <a:cubicBezTo>
                    <a:pt x="28" y="12"/>
                    <a:pt x="14" y="6"/>
                    <a:pt x="1" y="1"/>
                  </a:cubicBezTo>
                  <a:close/>
                  <a:moveTo>
                    <a:pt x="40" y="17"/>
                  </a:moveTo>
                  <a:cubicBezTo>
                    <a:pt x="58" y="24"/>
                    <a:pt x="74" y="30"/>
                    <a:pt x="90" y="34"/>
                  </a:cubicBezTo>
                  <a:cubicBezTo>
                    <a:pt x="75" y="28"/>
                    <a:pt x="57" y="23"/>
                    <a:pt x="40" y="17"/>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7552887" y="644256"/>
              <a:ext cx="12642" cy="3495"/>
            </a:xfrm>
            <a:custGeom>
              <a:rect b="b" l="l" r="r" t="t"/>
              <a:pathLst>
                <a:path extrusionOk="0" h="34" w="123">
                  <a:moveTo>
                    <a:pt x="0" y="1"/>
                  </a:moveTo>
                  <a:lnTo>
                    <a:pt x="0" y="1"/>
                  </a:lnTo>
                  <a:cubicBezTo>
                    <a:pt x="43" y="14"/>
                    <a:pt x="80" y="24"/>
                    <a:pt x="122" y="34"/>
                  </a:cubicBezTo>
                  <a:cubicBezTo>
                    <a:pt x="80" y="24"/>
                    <a:pt x="43"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7587525" y="671390"/>
              <a:ext cx="9559" cy="3186"/>
            </a:xfrm>
            <a:custGeom>
              <a:rect b="b" l="l" r="r" t="t"/>
              <a:pathLst>
                <a:path extrusionOk="0" h="31" w="93">
                  <a:moveTo>
                    <a:pt x="0" y="1"/>
                  </a:moveTo>
                  <a:cubicBezTo>
                    <a:pt x="33" y="11"/>
                    <a:pt x="59" y="24"/>
                    <a:pt x="92" y="30"/>
                  </a:cubicBezTo>
                  <a:cubicBezTo>
                    <a:pt x="66" y="24"/>
                    <a:pt x="33"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7179066" y="606329"/>
              <a:ext cx="1199883" cy="2085868"/>
            </a:xfrm>
            <a:custGeom>
              <a:rect b="b" l="l" r="r" t="t"/>
              <a:pathLst>
                <a:path extrusionOk="0" h="20294" w="11674">
                  <a:moveTo>
                    <a:pt x="4726" y="0"/>
                  </a:moveTo>
                  <a:cubicBezTo>
                    <a:pt x="4703" y="3"/>
                    <a:pt x="4684" y="13"/>
                    <a:pt x="4657" y="17"/>
                  </a:cubicBezTo>
                  <a:cubicBezTo>
                    <a:pt x="8792" y="1459"/>
                    <a:pt x="11634" y="5436"/>
                    <a:pt x="11634" y="9841"/>
                  </a:cubicBezTo>
                  <a:cubicBezTo>
                    <a:pt x="11634" y="15581"/>
                    <a:pt x="6964" y="20250"/>
                    <a:pt x="1225" y="20250"/>
                  </a:cubicBezTo>
                  <a:cubicBezTo>
                    <a:pt x="875" y="20250"/>
                    <a:pt x="512" y="20231"/>
                    <a:pt x="149" y="20194"/>
                  </a:cubicBezTo>
                  <a:cubicBezTo>
                    <a:pt x="129" y="19973"/>
                    <a:pt x="103" y="19759"/>
                    <a:pt x="83" y="19544"/>
                  </a:cubicBezTo>
                  <a:lnTo>
                    <a:pt x="100" y="19544"/>
                  </a:lnTo>
                  <a:lnTo>
                    <a:pt x="1" y="19534"/>
                  </a:lnTo>
                  <a:lnTo>
                    <a:pt x="1" y="19534"/>
                  </a:lnTo>
                  <a:cubicBezTo>
                    <a:pt x="24" y="19759"/>
                    <a:pt x="50" y="19996"/>
                    <a:pt x="70" y="20227"/>
                  </a:cubicBezTo>
                  <a:cubicBezTo>
                    <a:pt x="449" y="20267"/>
                    <a:pt x="839" y="20293"/>
                    <a:pt x="1225" y="20293"/>
                  </a:cubicBezTo>
                  <a:cubicBezTo>
                    <a:pt x="6987" y="20293"/>
                    <a:pt x="11673" y="15607"/>
                    <a:pt x="11673" y="9841"/>
                  </a:cubicBezTo>
                  <a:cubicBezTo>
                    <a:pt x="11673" y="5310"/>
                    <a:pt x="8769" y="1442"/>
                    <a:pt x="4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7574883" y="650423"/>
              <a:ext cx="12642" cy="3495"/>
            </a:xfrm>
            <a:custGeom>
              <a:rect b="b" l="l" r="r" t="t"/>
              <a:pathLst>
                <a:path extrusionOk="0" h="34" w="123">
                  <a:moveTo>
                    <a:pt x="1" y="0"/>
                  </a:moveTo>
                  <a:lnTo>
                    <a:pt x="1" y="0"/>
                  </a:lnTo>
                  <a:cubicBezTo>
                    <a:pt x="44" y="13"/>
                    <a:pt x="80" y="23"/>
                    <a:pt x="123" y="33"/>
                  </a:cubicBezTo>
                  <a:cubicBezTo>
                    <a:pt x="80" y="20"/>
                    <a:pt x="44" y="1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7530789" y="639219"/>
              <a:ext cx="12642" cy="3083"/>
            </a:xfrm>
            <a:custGeom>
              <a:rect b="b" l="l" r="r" t="t"/>
              <a:pathLst>
                <a:path extrusionOk="0" h="30" w="123">
                  <a:moveTo>
                    <a:pt x="1" y="0"/>
                  </a:moveTo>
                  <a:cubicBezTo>
                    <a:pt x="40" y="10"/>
                    <a:pt x="80" y="17"/>
                    <a:pt x="123" y="30"/>
                  </a:cubicBezTo>
                  <a:cubicBezTo>
                    <a:pt x="80" y="17"/>
                    <a:pt x="44" y="1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7519997" y="636855"/>
              <a:ext cx="719" cy="103"/>
            </a:xfrm>
            <a:custGeom>
              <a:rect b="b" l="l" r="r" t="t"/>
              <a:pathLst>
                <a:path extrusionOk="0" h="1" w="7">
                  <a:moveTo>
                    <a:pt x="0" y="0"/>
                  </a:moveTo>
                  <a:lnTo>
                    <a:pt x="0" y="0"/>
                  </a:lnTo>
                  <a:lnTo>
                    <a:pt x="7"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7672321" y="700889"/>
              <a:ext cx="8839" cy="3906"/>
            </a:xfrm>
            <a:custGeom>
              <a:rect b="b" l="l" r="r" t="t"/>
              <a:pathLst>
                <a:path extrusionOk="0" h="38" w="86">
                  <a:moveTo>
                    <a:pt x="0" y="1"/>
                  </a:moveTo>
                  <a:lnTo>
                    <a:pt x="86" y="37"/>
                  </a:lnTo>
                  <a:cubicBezTo>
                    <a:pt x="59" y="24"/>
                    <a:pt x="26"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7565735" y="665326"/>
              <a:ext cx="9970" cy="2775"/>
            </a:xfrm>
            <a:custGeom>
              <a:rect b="b" l="l" r="r" t="t"/>
              <a:pathLst>
                <a:path extrusionOk="0" h="27" w="97">
                  <a:moveTo>
                    <a:pt x="1" y="0"/>
                  </a:moveTo>
                  <a:lnTo>
                    <a:pt x="1" y="0"/>
                  </a:lnTo>
                  <a:cubicBezTo>
                    <a:pt x="34" y="7"/>
                    <a:pt x="64" y="20"/>
                    <a:pt x="96" y="27"/>
                  </a:cubicBezTo>
                  <a:cubicBezTo>
                    <a:pt x="67" y="17"/>
                    <a:pt x="34" y="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7661118" y="678894"/>
              <a:ext cx="11923" cy="4522"/>
            </a:xfrm>
            <a:custGeom>
              <a:rect b="b" l="l" r="r" t="t"/>
              <a:pathLst>
                <a:path extrusionOk="0" h="44" w="116">
                  <a:moveTo>
                    <a:pt x="0" y="0"/>
                  </a:moveTo>
                  <a:lnTo>
                    <a:pt x="0" y="0"/>
                  </a:lnTo>
                  <a:cubicBezTo>
                    <a:pt x="30" y="14"/>
                    <a:pt x="65" y="23"/>
                    <a:pt x="97" y="35"/>
                  </a:cubicBezTo>
                  <a:lnTo>
                    <a:pt x="97" y="35"/>
                  </a:lnTo>
                  <a:cubicBezTo>
                    <a:pt x="63" y="22"/>
                    <a:pt x="31" y="9"/>
                    <a:pt x="0" y="0"/>
                  </a:cubicBezTo>
                  <a:close/>
                  <a:moveTo>
                    <a:pt x="97" y="35"/>
                  </a:moveTo>
                  <a:lnTo>
                    <a:pt x="97" y="35"/>
                  </a:lnTo>
                  <a:cubicBezTo>
                    <a:pt x="103" y="38"/>
                    <a:pt x="109" y="41"/>
                    <a:pt x="116" y="43"/>
                  </a:cubicBezTo>
                  <a:cubicBezTo>
                    <a:pt x="109" y="40"/>
                    <a:pt x="103" y="38"/>
                    <a:pt x="97" y="35"/>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7640047" y="670774"/>
              <a:ext cx="12026" cy="4111"/>
            </a:xfrm>
            <a:custGeom>
              <a:rect b="b" l="l" r="r" t="t"/>
              <a:pathLst>
                <a:path extrusionOk="0" h="40" w="117">
                  <a:moveTo>
                    <a:pt x="1" y="0"/>
                  </a:moveTo>
                  <a:lnTo>
                    <a:pt x="1" y="0"/>
                  </a:lnTo>
                  <a:cubicBezTo>
                    <a:pt x="37" y="17"/>
                    <a:pt x="76" y="30"/>
                    <a:pt x="116" y="40"/>
                  </a:cubicBezTo>
                  <a:cubicBezTo>
                    <a:pt x="76" y="30"/>
                    <a:pt x="40" y="1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7692981" y="709728"/>
              <a:ext cx="8942" cy="3803"/>
            </a:xfrm>
            <a:custGeom>
              <a:rect b="b" l="l" r="r" t="t"/>
              <a:pathLst>
                <a:path extrusionOk="0" h="37" w="87">
                  <a:moveTo>
                    <a:pt x="0" y="1"/>
                  </a:moveTo>
                  <a:lnTo>
                    <a:pt x="86" y="3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7651251" y="692769"/>
              <a:ext cx="9250" cy="3495"/>
            </a:xfrm>
            <a:custGeom>
              <a:rect b="b" l="l" r="r" t="t"/>
              <a:pathLst>
                <a:path extrusionOk="0" h="34" w="90">
                  <a:moveTo>
                    <a:pt x="0" y="1"/>
                  </a:moveTo>
                  <a:cubicBezTo>
                    <a:pt x="30" y="14"/>
                    <a:pt x="60" y="24"/>
                    <a:pt x="90" y="34"/>
                  </a:cubicBezTo>
                  <a:cubicBezTo>
                    <a:pt x="60" y="24"/>
                    <a:pt x="30" y="1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7596673" y="656795"/>
              <a:ext cx="12231" cy="3906"/>
            </a:xfrm>
            <a:custGeom>
              <a:rect b="b" l="l" r="r" t="t"/>
              <a:pathLst>
                <a:path extrusionOk="0" h="38" w="119">
                  <a:moveTo>
                    <a:pt x="0" y="1"/>
                  </a:moveTo>
                  <a:cubicBezTo>
                    <a:pt x="43" y="11"/>
                    <a:pt x="79" y="24"/>
                    <a:pt x="119" y="37"/>
                  </a:cubicBezTo>
                  <a:cubicBezTo>
                    <a:pt x="83" y="24"/>
                    <a:pt x="43"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7618360" y="663579"/>
              <a:ext cx="12334" cy="4214"/>
            </a:xfrm>
            <a:custGeom>
              <a:rect b="b" l="l" r="r" t="t"/>
              <a:pathLst>
                <a:path extrusionOk="0" h="41" w="120">
                  <a:moveTo>
                    <a:pt x="0" y="1"/>
                  </a:moveTo>
                  <a:cubicBezTo>
                    <a:pt x="40" y="11"/>
                    <a:pt x="80" y="24"/>
                    <a:pt x="119" y="40"/>
                  </a:cubicBezTo>
                  <a:cubicBezTo>
                    <a:pt x="80" y="24"/>
                    <a:pt x="40"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7178757" y="577138"/>
              <a:ext cx="1213039" cy="2127598"/>
            </a:xfrm>
            <a:custGeom>
              <a:rect b="b" l="l" r="r" t="t"/>
              <a:pathLst>
                <a:path extrusionOk="0" h="20700" w="11802">
                  <a:moveTo>
                    <a:pt x="4264" y="0"/>
                  </a:moveTo>
                  <a:lnTo>
                    <a:pt x="4244" y="4"/>
                  </a:lnTo>
                  <a:cubicBezTo>
                    <a:pt x="4225" y="7"/>
                    <a:pt x="4198" y="10"/>
                    <a:pt x="4178" y="17"/>
                  </a:cubicBezTo>
                  <a:cubicBezTo>
                    <a:pt x="8554" y="1294"/>
                    <a:pt x="11759" y="5340"/>
                    <a:pt x="11759" y="10125"/>
                  </a:cubicBezTo>
                  <a:cubicBezTo>
                    <a:pt x="11759" y="15934"/>
                    <a:pt x="7036" y="20660"/>
                    <a:pt x="1228" y="20660"/>
                  </a:cubicBezTo>
                  <a:cubicBezTo>
                    <a:pt x="812" y="20660"/>
                    <a:pt x="403" y="20633"/>
                    <a:pt x="0" y="20584"/>
                  </a:cubicBezTo>
                  <a:lnTo>
                    <a:pt x="0" y="20584"/>
                  </a:lnTo>
                  <a:lnTo>
                    <a:pt x="4" y="20627"/>
                  </a:lnTo>
                  <a:lnTo>
                    <a:pt x="70" y="20633"/>
                  </a:lnTo>
                  <a:cubicBezTo>
                    <a:pt x="459" y="20676"/>
                    <a:pt x="852" y="20699"/>
                    <a:pt x="1228" y="20699"/>
                  </a:cubicBezTo>
                  <a:cubicBezTo>
                    <a:pt x="7056" y="20699"/>
                    <a:pt x="11802" y="15957"/>
                    <a:pt x="11802" y="10125"/>
                  </a:cubicBezTo>
                  <a:cubicBezTo>
                    <a:pt x="11802" y="7809"/>
                    <a:pt x="11066" y="5611"/>
                    <a:pt x="9673" y="3766"/>
                  </a:cubicBezTo>
                  <a:cubicBezTo>
                    <a:pt x="8327" y="1980"/>
                    <a:pt x="6413" y="644"/>
                    <a:pt x="4284" y="4"/>
                  </a:cubicBezTo>
                  <a:lnTo>
                    <a:pt x="4264"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7476520" y="645283"/>
              <a:ext cx="11306" cy="2158"/>
            </a:xfrm>
            <a:custGeom>
              <a:rect b="b" l="l" r="r" t="t"/>
              <a:pathLst>
                <a:path extrusionOk="0" h="21" w="110">
                  <a:moveTo>
                    <a:pt x="1" y="1"/>
                  </a:moveTo>
                  <a:cubicBezTo>
                    <a:pt x="34" y="7"/>
                    <a:pt x="73" y="14"/>
                    <a:pt x="110" y="20"/>
                  </a:cubicBezTo>
                  <a:cubicBezTo>
                    <a:pt x="73" y="14"/>
                    <a:pt x="40"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7215040" y="2617793"/>
              <a:ext cx="4831" cy="411"/>
            </a:xfrm>
            <a:custGeom>
              <a:rect b="b" l="l" r="r" t="t"/>
              <a:pathLst>
                <a:path extrusionOk="0" h="4" w="47">
                  <a:moveTo>
                    <a:pt x="0" y="1"/>
                  </a:moveTo>
                  <a:cubicBezTo>
                    <a:pt x="17" y="4"/>
                    <a:pt x="33" y="4"/>
                    <a:pt x="47" y="4"/>
                  </a:cubicBezTo>
                  <a:cubicBezTo>
                    <a:pt x="30" y="4"/>
                    <a:pt x="17" y="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7866684" y="805419"/>
              <a:ext cx="8223" cy="5859"/>
            </a:xfrm>
            <a:custGeom>
              <a:rect b="b" l="l" r="r" t="t"/>
              <a:pathLst>
                <a:path extrusionOk="0" h="57" w="80">
                  <a:moveTo>
                    <a:pt x="0" y="0"/>
                  </a:moveTo>
                  <a:lnTo>
                    <a:pt x="0" y="0"/>
                  </a:lnTo>
                  <a:cubicBezTo>
                    <a:pt x="27" y="23"/>
                    <a:pt x="50" y="40"/>
                    <a:pt x="79" y="56"/>
                  </a:cubicBezTo>
                  <a:cubicBezTo>
                    <a:pt x="50" y="40"/>
                    <a:pt x="27"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8030828" y="924134"/>
              <a:ext cx="12334" cy="12951"/>
            </a:xfrm>
            <a:custGeom>
              <a:rect b="b" l="l" r="r" t="t"/>
              <a:pathLst>
                <a:path extrusionOk="0" h="126" w="120">
                  <a:moveTo>
                    <a:pt x="0" y="0"/>
                  </a:moveTo>
                  <a:cubicBezTo>
                    <a:pt x="43" y="43"/>
                    <a:pt x="80" y="83"/>
                    <a:pt x="119" y="126"/>
                  </a:cubicBezTo>
                  <a:cubicBezTo>
                    <a:pt x="80" y="83"/>
                    <a:pt x="43" y="4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8013150" y="906147"/>
              <a:ext cx="14698" cy="15315"/>
            </a:xfrm>
            <a:custGeom>
              <a:rect b="b" l="l" r="r" t="t"/>
              <a:pathLst>
                <a:path extrusionOk="0" h="149" w="143">
                  <a:moveTo>
                    <a:pt x="1" y="0"/>
                  </a:moveTo>
                  <a:cubicBezTo>
                    <a:pt x="50" y="50"/>
                    <a:pt x="100" y="99"/>
                    <a:pt x="143" y="149"/>
                  </a:cubicBezTo>
                  <a:cubicBezTo>
                    <a:pt x="100" y="99"/>
                    <a:pt x="50" y="5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7964019" y="860306"/>
              <a:ext cx="48616" cy="45224"/>
            </a:xfrm>
            <a:custGeom>
              <a:rect b="b" l="l" r="r" t="t"/>
              <a:pathLst>
                <a:path extrusionOk="0" h="440" w="473">
                  <a:moveTo>
                    <a:pt x="0" y="1"/>
                  </a:moveTo>
                  <a:lnTo>
                    <a:pt x="0" y="1"/>
                  </a:lnTo>
                  <a:cubicBezTo>
                    <a:pt x="159" y="140"/>
                    <a:pt x="320" y="288"/>
                    <a:pt x="472" y="440"/>
                  </a:cubicBezTo>
                  <a:cubicBezTo>
                    <a:pt x="320" y="288"/>
                    <a:pt x="165" y="14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7848697" y="793188"/>
              <a:ext cx="7914" cy="5550"/>
            </a:xfrm>
            <a:custGeom>
              <a:rect b="b" l="l" r="r" t="t"/>
              <a:pathLst>
                <a:path extrusionOk="0" h="54" w="77">
                  <a:moveTo>
                    <a:pt x="0" y="1"/>
                  </a:moveTo>
                  <a:cubicBezTo>
                    <a:pt x="23" y="20"/>
                    <a:pt x="53" y="37"/>
                    <a:pt x="76" y="53"/>
                  </a:cubicBezTo>
                  <a:cubicBezTo>
                    <a:pt x="53" y="37"/>
                    <a:pt x="23" y="1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8047068" y="941813"/>
              <a:ext cx="10689" cy="11923"/>
            </a:xfrm>
            <a:custGeom>
              <a:rect b="b" l="l" r="r" t="t"/>
              <a:pathLst>
                <a:path extrusionOk="0" h="116" w="104">
                  <a:moveTo>
                    <a:pt x="1" y="0"/>
                  </a:moveTo>
                  <a:lnTo>
                    <a:pt x="1" y="0"/>
                  </a:lnTo>
                  <a:cubicBezTo>
                    <a:pt x="34" y="36"/>
                    <a:pt x="70" y="76"/>
                    <a:pt x="103" y="116"/>
                  </a:cubicBezTo>
                  <a:cubicBezTo>
                    <a:pt x="70" y="73"/>
                    <a:pt x="37" y="36"/>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7902247" y="831526"/>
              <a:ext cx="7914" cy="5859"/>
            </a:xfrm>
            <a:custGeom>
              <a:rect b="b" l="l" r="r" t="t"/>
              <a:pathLst>
                <a:path extrusionOk="0" h="57" w="77">
                  <a:moveTo>
                    <a:pt x="1" y="0"/>
                  </a:moveTo>
                  <a:cubicBezTo>
                    <a:pt x="27" y="20"/>
                    <a:pt x="50" y="40"/>
                    <a:pt x="77" y="57"/>
                  </a:cubicBezTo>
                  <a:cubicBezTo>
                    <a:pt x="50" y="40"/>
                    <a:pt x="27" y="2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8091162" y="993307"/>
              <a:ext cx="8634" cy="11306"/>
            </a:xfrm>
            <a:custGeom>
              <a:rect b="b" l="l" r="r" t="t"/>
              <a:pathLst>
                <a:path extrusionOk="0" h="110" w="84">
                  <a:moveTo>
                    <a:pt x="1" y="1"/>
                  </a:moveTo>
                  <a:cubicBezTo>
                    <a:pt x="27" y="37"/>
                    <a:pt x="57" y="70"/>
                    <a:pt x="83" y="110"/>
                  </a:cubicBezTo>
                  <a:cubicBezTo>
                    <a:pt x="57" y="70"/>
                    <a:pt x="27"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8105141" y="1010574"/>
              <a:ext cx="8223" cy="10998"/>
            </a:xfrm>
            <a:custGeom>
              <a:rect b="b" l="l" r="r" t="t"/>
              <a:pathLst>
                <a:path extrusionOk="0" h="107" w="80">
                  <a:moveTo>
                    <a:pt x="0" y="1"/>
                  </a:moveTo>
                  <a:cubicBezTo>
                    <a:pt x="23" y="41"/>
                    <a:pt x="50" y="74"/>
                    <a:pt x="79" y="107"/>
                  </a:cubicBezTo>
                  <a:cubicBezTo>
                    <a:pt x="53" y="74"/>
                    <a:pt x="23"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8076978" y="976039"/>
              <a:ext cx="9559" cy="10895"/>
            </a:xfrm>
            <a:custGeom>
              <a:rect b="b" l="l" r="r" t="t"/>
              <a:pathLst>
                <a:path extrusionOk="0" h="106" w="93">
                  <a:moveTo>
                    <a:pt x="0" y="0"/>
                  </a:moveTo>
                  <a:lnTo>
                    <a:pt x="0" y="0"/>
                  </a:lnTo>
                  <a:cubicBezTo>
                    <a:pt x="30" y="37"/>
                    <a:pt x="60" y="70"/>
                    <a:pt x="93" y="106"/>
                  </a:cubicBezTo>
                  <a:cubicBezTo>
                    <a:pt x="60" y="70"/>
                    <a:pt x="30"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7884671" y="818267"/>
              <a:ext cx="8223" cy="5859"/>
            </a:xfrm>
            <a:custGeom>
              <a:rect b="b" l="l" r="r" t="t"/>
              <a:pathLst>
                <a:path extrusionOk="0" h="57" w="80">
                  <a:moveTo>
                    <a:pt x="0" y="1"/>
                  </a:moveTo>
                  <a:cubicBezTo>
                    <a:pt x="23" y="21"/>
                    <a:pt x="50" y="40"/>
                    <a:pt x="79" y="57"/>
                  </a:cubicBezTo>
                  <a:cubicBezTo>
                    <a:pt x="50" y="37"/>
                    <a:pt x="23" y="2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8062383" y="958772"/>
              <a:ext cx="9559" cy="11203"/>
            </a:xfrm>
            <a:custGeom>
              <a:rect b="b" l="l" r="r" t="t"/>
              <a:pathLst>
                <a:path extrusionOk="0" h="109" w="93">
                  <a:moveTo>
                    <a:pt x="0" y="0"/>
                  </a:moveTo>
                  <a:cubicBezTo>
                    <a:pt x="33" y="36"/>
                    <a:pt x="66" y="73"/>
                    <a:pt x="93" y="109"/>
                  </a:cubicBezTo>
                  <a:cubicBezTo>
                    <a:pt x="66" y="73"/>
                    <a:pt x="33" y="36"/>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7245566" y="2619849"/>
              <a:ext cx="3803" cy="411"/>
            </a:xfrm>
            <a:custGeom>
              <a:rect b="b" l="l" r="r" t="t"/>
              <a:pathLst>
                <a:path extrusionOk="0" h="4" w="37">
                  <a:moveTo>
                    <a:pt x="37" y="4"/>
                  </a:moveTo>
                  <a:cubicBezTo>
                    <a:pt x="27" y="4"/>
                    <a:pt x="14" y="4"/>
                    <a:pt x="0" y="0"/>
                  </a:cubicBezTo>
                  <a:cubicBezTo>
                    <a:pt x="14" y="4"/>
                    <a:pt x="27" y="4"/>
                    <a:pt x="37" y="4"/>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7499337" y="649395"/>
              <a:ext cx="10587" cy="2467"/>
            </a:xfrm>
            <a:custGeom>
              <a:rect b="b" l="l" r="r" t="t"/>
              <a:pathLst>
                <a:path extrusionOk="0" h="24" w="103">
                  <a:moveTo>
                    <a:pt x="0" y="0"/>
                  </a:moveTo>
                  <a:lnTo>
                    <a:pt x="0" y="0"/>
                  </a:lnTo>
                  <a:cubicBezTo>
                    <a:pt x="33" y="10"/>
                    <a:pt x="69" y="17"/>
                    <a:pt x="102" y="23"/>
                  </a:cubicBezTo>
                  <a:cubicBezTo>
                    <a:pt x="69" y="13"/>
                    <a:pt x="33" y="1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7912422" y="818267"/>
              <a:ext cx="13053" cy="10278"/>
            </a:xfrm>
            <a:custGeom>
              <a:rect b="b" l="l" r="r" t="t"/>
              <a:pathLst>
                <a:path extrusionOk="0" h="100" w="127">
                  <a:moveTo>
                    <a:pt x="1" y="1"/>
                  </a:moveTo>
                  <a:lnTo>
                    <a:pt x="126" y="10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7876859" y="792469"/>
              <a:ext cx="11923" cy="8634"/>
            </a:xfrm>
            <a:custGeom>
              <a:rect b="b" l="l" r="r" t="t"/>
              <a:pathLst>
                <a:path extrusionOk="0" h="84" w="116">
                  <a:moveTo>
                    <a:pt x="0" y="1"/>
                  </a:moveTo>
                  <a:cubicBezTo>
                    <a:pt x="43" y="27"/>
                    <a:pt x="79" y="54"/>
                    <a:pt x="116" y="83"/>
                  </a:cubicBezTo>
                  <a:cubicBezTo>
                    <a:pt x="79" y="54"/>
                    <a:pt x="43"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7811387" y="769754"/>
              <a:ext cx="7914" cy="5242"/>
            </a:xfrm>
            <a:custGeom>
              <a:rect b="b" l="l" r="r" t="t"/>
              <a:pathLst>
                <a:path extrusionOk="0" h="51" w="77">
                  <a:moveTo>
                    <a:pt x="0" y="1"/>
                  </a:moveTo>
                  <a:lnTo>
                    <a:pt x="0" y="1"/>
                  </a:lnTo>
                  <a:cubicBezTo>
                    <a:pt x="23" y="17"/>
                    <a:pt x="53" y="34"/>
                    <a:pt x="76" y="50"/>
                  </a:cubicBezTo>
                  <a:cubicBezTo>
                    <a:pt x="53" y="34"/>
                    <a:pt x="27" y="1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7947060" y="845813"/>
              <a:ext cx="15726" cy="13670"/>
            </a:xfrm>
            <a:custGeom>
              <a:rect b="b" l="l" r="r" t="t"/>
              <a:pathLst>
                <a:path extrusionOk="0" h="133" w="153">
                  <a:moveTo>
                    <a:pt x="0" y="0"/>
                  </a:moveTo>
                  <a:cubicBezTo>
                    <a:pt x="53" y="43"/>
                    <a:pt x="103" y="86"/>
                    <a:pt x="152" y="132"/>
                  </a:cubicBezTo>
                  <a:cubicBezTo>
                    <a:pt x="103" y="86"/>
                    <a:pt x="53" y="4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7792063" y="758962"/>
              <a:ext cx="8531" cy="4831"/>
            </a:xfrm>
            <a:custGeom>
              <a:rect b="b" l="l" r="r" t="t"/>
              <a:pathLst>
                <a:path extrusionOk="0" h="47" w="83">
                  <a:moveTo>
                    <a:pt x="0" y="0"/>
                  </a:moveTo>
                  <a:lnTo>
                    <a:pt x="0" y="0"/>
                  </a:lnTo>
                  <a:cubicBezTo>
                    <a:pt x="30" y="17"/>
                    <a:pt x="56" y="33"/>
                    <a:pt x="83" y="46"/>
                  </a:cubicBezTo>
                  <a:cubicBezTo>
                    <a:pt x="56" y="30"/>
                    <a:pt x="30"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7829990" y="781265"/>
              <a:ext cx="7914" cy="5242"/>
            </a:xfrm>
            <a:custGeom>
              <a:rect b="b" l="l" r="r" t="t"/>
              <a:pathLst>
                <a:path extrusionOk="0" h="51" w="77">
                  <a:moveTo>
                    <a:pt x="1" y="1"/>
                  </a:moveTo>
                  <a:cubicBezTo>
                    <a:pt x="24" y="17"/>
                    <a:pt x="53" y="34"/>
                    <a:pt x="77" y="50"/>
                  </a:cubicBezTo>
                  <a:cubicBezTo>
                    <a:pt x="53" y="34"/>
                    <a:pt x="27" y="1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7894846" y="805111"/>
              <a:ext cx="12231" cy="9559"/>
            </a:xfrm>
            <a:custGeom>
              <a:rect b="b" l="l" r="r" t="t"/>
              <a:pathLst>
                <a:path extrusionOk="0" h="93" w="119">
                  <a:moveTo>
                    <a:pt x="0" y="0"/>
                  </a:moveTo>
                  <a:cubicBezTo>
                    <a:pt x="40" y="30"/>
                    <a:pt x="79" y="59"/>
                    <a:pt x="119" y="92"/>
                  </a:cubicBezTo>
                  <a:cubicBezTo>
                    <a:pt x="83" y="59"/>
                    <a:pt x="40"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7930101" y="831835"/>
              <a:ext cx="13670" cy="10998"/>
            </a:xfrm>
            <a:custGeom>
              <a:rect b="b" l="l" r="r" t="t"/>
              <a:pathLst>
                <a:path extrusionOk="0" h="107" w="133">
                  <a:moveTo>
                    <a:pt x="0" y="1"/>
                  </a:moveTo>
                  <a:cubicBezTo>
                    <a:pt x="43" y="37"/>
                    <a:pt x="89" y="73"/>
                    <a:pt x="132" y="106"/>
                  </a:cubicBezTo>
                  <a:cubicBezTo>
                    <a:pt x="89" y="73"/>
                    <a:pt x="43" y="3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7858872" y="779929"/>
              <a:ext cx="11923" cy="8223"/>
            </a:xfrm>
            <a:custGeom>
              <a:rect b="b" l="l" r="r" t="t"/>
              <a:pathLst>
                <a:path extrusionOk="0" h="80" w="116">
                  <a:moveTo>
                    <a:pt x="0" y="1"/>
                  </a:moveTo>
                  <a:cubicBezTo>
                    <a:pt x="37" y="27"/>
                    <a:pt x="76" y="57"/>
                    <a:pt x="116" y="80"/>
                  </a:cubicBezTo>
                  <a:cubicBezTo>
                    <a:pt x="76" y="50"/>
                    <a:pt x="37"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7178757" y="578783"/>
              <a:ext cx="1208619" cy="2121842"/>
            </a:xfrm>
            <a:custGeom>
              <a:rect b="b" l="l" r="r" t="t"/>
              <a:pathLst>
                <a:path extrusionOk="0" h="20644" w="11759">
                  <a:moveTo>
                    <a:pt x="4178" y="1"/>
                  </a:moveTo>
                  <a:cubicBezTo>
                    <a:pt x="4149" y="4"/>
                    <a:pt x="4119" y="11"/>
                    <a:pt x="4096" y="17"/>
                  </a:cubicBezTo>
                  <a:cubicBezTo>
                    <a:pt x="4333" y="87"/>
                    <a:pt x="4574" y="159"/>
                    <a:pt x="4809" y="248"/>
                  </a:cubicBezTo>
                  <a:cubicBezTo>
                    <a:pt x="4786" y="255"/>
                    <a:pt x="4759" y="258"/>
                    <a:pt x="4736" y="268"/>
                  </a:cubicBezTo>
                  <a:cubicBezTo>
                    <a:pt x="8779" y="1710"/>
                    <a:pt x="11683" y="5578"/>
                    <a:pt x="11683" y="10109"/>
                  </a:cubicBezTo>
                  <a:cubicBezTo>
                    <a:pt x="11683" y="15872"/>
                    <a:pt x="6997" y="20561"/>
                    <a:pt x="1231" y="20561"/>
                  </a:cubicBezTo>
                  <a:cubicBezTo>
                    <a:pt x="842" y="20561"/>
                    <a:pt x="456" y="20538"/>
                    <a:pt x="76" y="20495"/>
                  </a:cubicBezTo>
                  <a:lnTo>
                    <a:pt x="76" y="20495"/>
                  </a:lnTo>
                  <a:cubicBezTo>
                    <a:pt x="76" y="20505"/>
                    <a:pt x="83" y="20522"/>
                    <a:pt x="83" y="20535"/>
                  </a:cubicBezTo>
                  <a:cubicBezTo>
                    <a:pt x="53" y="20532"/>
                    <a:pt x="27" y="20528"/>
                    <a:pt x="0" y="20528"/>
                  </a:cubicBezTo>
                  <a:lnTo>
                    <a:pt x="0" y="20545"/>
                  </a:lnTo>
                  <a:lnTo>
                    <a:pt x="4" y="20568"/>
                  </a:lnTo>
                  <a:cubicBezTo>
                    <a:pt x="406" y="20614"/>
                    <a:pt x="815" y="20644"/>
                    <a:pt x="1231" y="20644"/>
                  </a:cubicBezTo>
                  <a:cubicBezTo>
                    <a:pt x="7036" y="20637"/>
                    <a:pt x="11759" y="15915"/>
                    <a:pt x="11759" y="10109"/>
                  </a:cubicBezTo>
                  <a:cubicBezTo>
                    <a:pt x="11759" y="5324"/>
                    <a:pt x="8554" y="1278"/>
                    <a:pt x="417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7508485" y="634080"/>
              <a:ext cx="11614" cy="2878"/>
            </a:xfrm>
            <a:custGeom>
              <a:rect b="b" l="l" r="r" t="t"/>
              <a:pathLst>
                <a:path extrusionOk="0" h="28" w="113">
                  <a:moveTo>
                    <a:pt x="0" y="1"/>
                  </a:moveTo>
                  <a:lnTo>
                    <a:pt x="112" y="27"/>
                  </a:lnTo>
                  <a:lnTo>
                    <a:pt x="112" y="2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3"/>
            <p:cNvSpPr/>
            <p:nvPr/>
          </p:nvSpPr>
          <p:spPr>
            <a:xfrm>
              <a:off x="7430370" y="582586"/>
              <a:ext cx="234858" cy="45841"/>
            </a:xfrm>
            <a:custGeom>
              <a:rect b="b" l="l" r="r" t="t"/>
              <a:pathLst>
                <a:path extrusionOk="0" h="446" w="2285">
                  <a:moveTo>
                    <a:pt x="1555" y="0"/>
                  </a:moveTo>
                  <a:cubicBezTo>
                    <a:pt x="1017" y="112"/>
                    <a:pt x="496" y="238"/>
                    <a:pt x="1" y="380"/>
                  </a:cubicBezTo>
                  <a:lnTo>
                    <a:pt x="17" y="383"/>
                  </a:lnTo>
                  <a:cubicBezTo>
                    <a:pt x="150" y="398"/>
                    <a:pt x="279" y="416"/>
                    <a:pt x="411" y="440"/>
                  </a:cubicBezTo>
                  <a:lnTo>
                    <a:pt x="411" y="440"/>
                  </a:lnTo>
                  <a:cubicBezTo>
                    <a:pt x="861" y="319"/>
                    <a:pt x="1327" y="214"/>
                    <a:pt x="1806" y="116"/>
                  </a:cubicBezTo>
                  <a:cubicBezTo>
                    <a:pt x="1945" y="155"/>
                    <a:pt x="2080" y="201"/>
                    <a:pt x="2215" y="248"/>
                  </a:cubicBezTo>
                  <a:cubicBezTo>
                    <a:pt x="2242" y="241"/>
                    <a:pt x="2262" y="234"/>
                    <a:pt x="2285" y="231"/>
                  </a:cubicBezTo>
                  <a:cubicBezTo>
                    <a:pt x="2047" y="142"/>
                    <a:pt x="1803" y="69"/>
                    <a:pt x="1555" y="0"/>
                  </a:cubicBezTo>
                  <a:close/>
                  <a:moveTo>
                    <a:pt x="411" y="440"/>
                  </a:moveTo>
                  <a:lnTo>
                    <a:pt x="411" y="440"/>
                  </a:lnTo>
                  <a:cubicBezTo>
                    <a:pt x="409" y="441"/>
                    <a:pt x="406" y="442"/>
                    <a:pt x="404" y="442"/>
                  </a:cubicBezTo>
                  <a:cubicBezTo>
                    <a:pt x="417" y="442"/>
                    <a:pt x="427" y="446"/>
                    <a:pt x="440" y="446"/>
                  </a:cubicBezTo>
                  <a:cubicBezTo>
                    <a:pt x="430" y="444"/>
                    <a:pt x="421" y="442"/>
                    <a:pt x="411" y="440"/>
                  </a:cubicBezTo>
                  <a:close/>
                </a:path>
              </a:pathLst>
            </a:custGeom>
            <a:solidFill>
              <a:srgbClr val="24283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3"/>
            <p:cNvSpPr/>
            <p:nvPr/>
          </p:nvSpPr>
          <p:spPr>
            <a:xfrm>
              <a:off x="7389360" y="630688"/>
              <a:ext cx="9970" cy="2878"/>
            </a:xfrm>
            <a:custGeom>
              <a:rect b="b" l="l" r="r" t="t"/>
              <a:pathLst>
                <a:path extrusionOk="0" h="28" w="97">
                  <a:moveTo>
                    <a:pt x="86" y="1"/>
                  </a:moveTo>
                  <a:lnTo>
                    <a:pt x="1" y="27"/>
                  </a:lnTo>
                  <a:lnTo>
                    <a:pt x="7" y="27"/>
                  </a:lnTo>
                  <a:lnTo>
                    <a:pt x="96"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3"/>
            <p:cNvSpPr/>
            <p:nvPr/>
          </p:nvSpPr>
          <p:spPr>
            <a:xfrm>
              <a:off x="7431809" y="638500"/>
              <a:ext cx="10587" cy="1439"/>
            </a:xfrm>
            <a:custGeom>
              <a:rect b="b" l="l" r="r" t="t"/>
              <a:pathLst>
                <a:path extrusionOk="0" h="14" w="103">
                  <a:moveTo>
                    <a:pt x="0" y="1"/>
                  </a:moveTo>
                  <a:lnTo>
                    <a:pt x="0" y="1"/>
                  </a:lnTo>
                  <a:cubicBezTo>
                    <a:pt x="33" y="4"/>
                    <a:pt x="66" y="14"/>
                    <a:pt x="102" y="14"/>
                  </a:cubicBezTo>
                  <a:cubicBezTo>
                    <a:pt x="70" y="7"/>
                    <a:pt x="33" y="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3"/>
            <p:cNvSpPr/>
            <p:nvPr/>
          </p:nvSpPr>
          <p:spPr>
            <a:xfrm>
              <a:off x="7486078" y="630072"/>
              <a:ext cx="12334" cy="2056"/>
            </a:xfrm>
            <a:custGeom>
              <a:rect b="b" l="l" r="r" t="t"/>
              <a:pathLst>
                <a:path extrusionOk="0" h="20" w="120">
                  <a:moveTo>
                    <a:pt x="0" y="0"/>
                  </a:moveTo>
                  <a:cubicBezTo>
                    <a:pt x="37" y="7"/>
                    <a:pt x="79" y="13"/>
                    <a:pt x="119" y="20"/>
                  </a:cubicBezTo>
                  <a:cubicBezTo>
                    <a:pt x="79" y="13"/>
                    <a:pt x="40" y="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3"/>
            <p:cNvSpPr/>
            <p:nvPr/>
          </p:nvSpPr>
          <p:spPr>
            <a:xfrm>
              <a:off x="7453805" y="641583"/>
              <a:ext cx="10998" cy="1747"/>
            </a:xfrm>
            <a:custGeom>
              <a:rect b="b" l="l" r="r" t="t"/>
              <a:pathLst>
                <a:path extrusionOk="0" h="17" w="107">
                  <a:moveTo>
                    <a:pt x="1" y="0"/>
                  </a:moveTo>
                  <a:lnTo>
                    <a:pt x="1" y="0"/>
                  </a:lnTo>
                  <a:cubicBezTo>
                    <a:pt x="37" y="7"/>
                    <a:pt x="70" y="10"/>
                    <a:pt x="106" y="17"/>
                  </a:cubicBezTo>
                  <a:cubicBezTo>
                    <a:pt x="73" y="10"/>
                    <a:pt x="37" y="4"/>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3"/>
            <p:cNvSpPr/>
            <p:nvPr/>
          </p:nvSpPr>
          <p:spPr>
            <a:xfrm>
              <a:off x="7170226" y="2608954"/>
              <a:ext cx="16034" cy="75751"/>
            </a:xfrm>
            <a:custGeom>
              <a:rect b="b" l="l" r="r" t="t"/>
              <a:pathLst>
                <a:path extrusionOk="0" h="737" w="156">
                  <a:moveTo>
                    <a:pt x="1" y="1"/>
                  </a:moveTo>
                  <a:lnTo>
                    <a:pt x="4" y="37"/>
                  </a:lnTo>
                  <a:lnTo>
                    <a:pt x="4" y="37"/>
                  </a:lnTo>
                  <a:lnTo>
                    <a:pt x="4" y="37"/>
                  </a:lnTo>
                  <a:cubicBezTo>
                    <a:pt x="3" y="25"/>
                    <a:pt x="2" y="13"/>
                    <a:pt x="1" y="1"/>
                  </a:cubicBezTo>
                  <a:close/>
                  <a:moveTo>
                    <a:pt x="4" y="37"/>
                  </a:moveTo>
                  <a:cubicBezTo>
                    <a:pt x="27" y="264"/>
                    <a:pt x="55" y="498"/>
                    <a:pt x="73" y="730"/>
                  </a:cubicBezTo>
                  <a:cubicBezTo>
                    <a:pt x="103" y="733"/>
                    <a:pt x="126" y="737"/>
                    <a:pt x="156" y="737"/>
                  </a:cubicBezTo>
                  <a:cubicBezTo>
                    <a:pt x="136" y="506"/>
                    <a:pt x="110" y="275"/>
                    <a:pt x="87" y="44"/>
                  </a:cubicBezTo>
                  <a:cubicBezTo>
                    <a:pt x="82" y="47"/>
                    <a:pt x="78" y="49"/>
                    <a:pt x="75" y="49"/>
                  </a:cubicBezTo>
                  <a:cubicBezTo>
                    <a:pt x="72" y="49"/>
                    <a:pt x="70" y="47"/>
                    <a:pt x="67" y="44"/>
                  </a:cubicBezTo>
                  <a:lnTo>
                    <a:pt x="4" y="37"/>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3"/>
            <p:cNvSpPr/>
            <p:nvPr/>
          </p:nvSpPr>
          <p:spPr>
            <a:xfrm>
              <a:off x="7420914" y="621849"/>
              <a:ext cx="7914" cy="2158"/>
            </a:xfrm>
            <a:custGeom>
              <a:rect b="b" l="l" r="r" t="t"/>
              <a:pathLst>
                <a:path extrusionOk="0" h="21" w="77">
                  <a:moveTo>
                    <a:pt x="76" y="1"/>
                  </a:moveTo>
                  <a:lnTo>
                    <a:pt x="1" y="21"/>
                  </a:lnTo>
                  <a:cubicBezTo>
                    <a:pt x="27" y="14"/>
                    <a:pt x="53" y="11"/>
                    <a:pt x="76"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3"/>
            <p:cNvSpPr/>
            <p:nvPr/>
          </p:nvSpPr>
          <p:spPr>
            <a:xfrm>
              <a:off x="7177729" y="2683986"/>
              <a:ext cx="8942" cy="5139"/>
            </a:xfrm>
            <a:custGeom>
              <a:rect b="b" l="l" r="r" t="t"/>
              <a:pathLst>
                <a:path extrusionOk="0" h="50" w="87">
                  <a:moveTo>
                    <a:pt x="0" y="0"/>
                  </a:moveTo>
                  <a:cubicBezTo>
                    <a:pt x="0" y="17"/>
                    <a:pt x="4" y="30"/>
                    <a:pt x="4" y="40"/>
                  </a:cubicBezTo>
                  <a:cubicBezTo>
                    <a:pt x="33" y="46"/>
                    <a:pt x="60" y="50"/>
                    <a:pt x="86" y="50"/>
                  </a:cubicBezTo>
                  <a:cubicBezTo>
                    <a:pt x="86" y="36"/>
                    <a:pt x="83" y="20"/>
                    <a:pt x="83" y="7"/>
                  </a:cubicBezTo>
                  <a:cubicBezTo>
                    <a:pt x="53" y="3"/>
                    <a:pt x="30"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3"/>
            <p:cNvSpPr/>
            <p:nvPr/>
          </p:nvSpPr>
          <p:spPr>
            <a:xfrm>
              <a:off x="7590198" y="579811"/>
              <a:ext cx="82843" cy="26210"/>
            </a:xfrm>
            <a:custGeom>
              <a:rect b="b" l="l" r="r" t="t"/>
              <a:pathLst>
                <a:path extrusionOk="0" h="255" w="806">
                  <a:moveTo>
                    <a:pt x="93" y="1"/>
                  </a:moveTo>
                  <a:cubicBezTo>
                    <a:pt x="63" y="7"/>
                    <a:pt x="30" y="14"/>
                    <a:pt x="0" y="17"/>
                  </a:cubicBezTo>
                  <a:cubicBezTo>
                    <a:pt x="248" y="93"/>
                    <a:pt x="492" y="172"/>
                    <a:pt x="733" y="255"/>
                  </a:cubicBezTo>
                  <a:cubicBezTo>
                    <a:pt x="756" y="245"/>
                    <a:pt x="783" y="242"/>
                    <a:pt x="806" y="232"/>
                  </a:cubicBezTo>
                  <a:cubicBezTo>
                    <a:pt x="571" y="146"/>
                    <a:pt x="337" y="73"/>
                    <a:pt x="93"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3"/>
            <p:cNvSpPr/>
            <p:nvPr/>
          </p:nvSpPr>
          <p:spPr>
            <a:xfrm>
              <a:off x="7397891" y="624624"/>
              <a:ext cx="22818" cy="6167"/>
            </a:xfrm>
            <a:custGeom>
              <a:rect b="b" l="l" r="r" t="t"/>
              <a:pathLst>
                <a:path extrusionOk="0" h="60" w="222">
                  <a:moveTo>
                    <a:pt x="221" y="0"/>
                  </a:moveTo>
                  <a:lnTo>
                    <a:pt x="5" y="58"/>
                  </a:lnTo>
                  <a:lnTo>
                    <a:pt x="5" y="58"/>
                  </a:lnTo>
                  <a:cubicBezTo>
                    <a:pt x="4" y="58"/>
                    <a:pt x="4" y="58"/>
                    <a:pt x="3" y="58"/>
                  </a:cubicBezTo>
                  <a:cubicBezTo>
                    <a:pt x="2" y="58"/>
                    <a:pt x="1" y="59"/>
                    <a:pt x="0" y="60"/>
                  </a:cubicBezTo>
                  <a:lnTo>
                    <a:pt x="5" y="58"/>
                  </a:lnTo>
                  <a:lnTo>
                    <a:pt x="5" y="58"/>
                  </a:lnTo>
                  <a:cubicBezTo>
                    <a:pt x="6" y="59"/>
                    <a:pt x="7" y="60"/>
                    <a:pt x="7" y="60"/>
                  </a:cubicBezTo>
                  <a:cubicBezTo>
                    <a:pt x="79" y="40"/>
                    <a:pt x="152" y="20"/>
                    <a:pt x="22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3"/>
            <p:cNvSpPr/>
            <p:nvPr/>
          </p:nvSpPr>
          <p:spPr>
            <a:xfrm>
              <a:off x="7169198" y="2602581"/>
              <a:ext cx="1131" cy="6475"/>
            </a:xfrm>
            <a:custGeom>
              <a:rect b="b" l="l" r="r" t="t"/>
              <a:pathLst>
                <a:path extrusionOk="0" h="63" w="11">
                  <a:moveTo>
                    <a:pt x="1" y="0"/>
                  </a:moveTo>
                  <a:lnTo>
                    <a:pt x="1" y="0"/>
                  </a:lnTo>
                  <a:cubicBezTo>
                    <a:pt x="1" y="7"/>
                    <a:pt x="2" y="12"/>
                    <a:pt x="2" y="18"/>
                  </a:cubicBezTo>
                  <a:lnTo>
                    <a:pt x="1" y="0"/>
                  </a:lnTo>
                  <a:close/>
                  <a:moveTo>
                    <a:pt x="2" y="18"/>
                  </a:moveTo>
                  <a:lnTo>
                    <a:pt x="4" y="36"/>
                  </a:lnTo>
                  <a:cubicBezTo>
                    <a:pt x="4" y="30"/>
                    <a:pt x="3" y="24"/>
                    <a:pt x="2" y="18"/>
                  </a:cubicBezTo>
                  <a:close/>
                  <a:moveTo>
                    <a:pt x="4" y="36"/>
                  </a:moveTo>
                  <a:cubicBezTo>
                    <a:pt x="4" y="46"/>
                    <a:pt x="4" y="53"/>
                    <a:pt x="11" y="63"/>
                  </a:cubicBezTo>
                  <a:lnTo>
                    <a:pt x="4" y="3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3"/>
            <p:cNvSpPr/>
            <p:nvPr/>
          </p:nvSpPr>
          <p:spPr>
            <a:xfrm>
              <a:off x="7531817" y="656795"/>
              <a:ext cx="12026" cy="2878"/>
            </a:xfrm>
            <a:custGeom>
              <a:rect b="b" l="l" r="r" t="t"/>
              <a:pathLst>
                <a:path extrusionOk="0" h="28" w="117">
                  <a:moveTo>
                    <a:pt x="1" y="1"/>
                  </a:moveTo>
                  <a:cubicBezTo>
                    <a:pt x="37" y="7"/>
                    <a:pt x="80" y="17"/>
                    <a:pt x="116" y="27"/>
                  </a:cubicBezTo>
                  <a:cubicBezTo>
                    <a:pt x="80" y="17"/>
                    <a:pt x="37" y="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3"/>
            <p:cNvSpPr/>
            <p:nvPr/>
          </p:nvSpPr>
          <p:spPr>
            <a:xfrm>
              <a:off x="8306595" y="1538777"/>
              <a:ext cx="822" cy="9559"/>
            </a:xfrm>
            <a:custGeom>
              <a:rect b="b" l="l" r="r" t="t"/>
              <a:pathLst>
                <a:path extrusionOk="0" h="93" w="8">
                  <a:moveTo>
                    <a:pt x="1" y="0"/>
                  </a:moveTo>
                  <a:cubicBezTo>
                    <a:pt x="1" y="27"/>
                    <a:pt x="4" y="60"/>
                    <a:pt x="7" y="93"/>
                  </a:cubicBezTo>
                  <a:cubicBezTo>
                    <a:pt x="4" y="60"/>
                    <a:pt x="4"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3"/>
            <p:cNvSpPr/>
            <p:nvPr/>
          </p:nvSpPr>
          <p:spPr>
            <a:xfrm>
              <a:off x="8308343" y="1562520"/>
              <a:ext cx="411" cy="8942"/>
            </a:xfrm>
            <a:custGeom>
              <a:rect b="b" l="l" r="r" t="t"/>
              <a:pathLst>
                <a:path extrusionOk="0" h="87" w="4">
                  <a:moveTo>
                    <a:pt x="0" y="1"/>
                  </a:moveTo>
                  <a:cubicBezTo>
                    <a:pt x="0" y="27"/>
                    <a:pt x="0" y="57"/>
                    <a:pt x="3" y="86"/>
                  </a:cubicBezTo>
                  <a:cubicBezTo>
                    <a:pt x="3" y="57"/>
                    <a:pt x="0"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3"/>
            <p:cNvSpPr/>
            <p:nvPr/>
          </p:nvSpPr>
          <p:spPr>
            <a:xfrm>
              <a:off x="7487415" y="647339"/>
              <a:ext cx="11923" cy="2158"/>
            </a:xfrm>
            <a:custGeom>
              <a:rect b="b" l="l" r="r" t="t"/>
              <a:pathLst>
                <a:path extrusionOk="0" h="21" w="116">
                  <a:moveTo>
                    <a:pt x="1" y="0"/>
                  </a:moveTo>
                  <a:lnTo>
                    <a:pt x="1" y="0"/>
                  </a:lnTo>
                  <a:cubicBezTo>
                    <a:pt x="37" y="10"/>
                    <a:pt x="73" y="14"/>
                    <a:pt x="116" y="20"/>
                  </a:cubicBezTo>
                  <a:cubicBezTo>
                    <a:pt x="76" y="14"/>
                    <a:pt x="37" y="1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3"/>
            <p:cNvSpPr/>
            <p:nvPr/>
          </p:nvSpPr>
          <p:spPr>
            <a:xfrm>
              <a:off x="7553915" y="662243"/>
              <a:ext cx="11923" cy="3186"/>
            </a:xfrm>
            <a:custGeom>
              <a:rect b="b" l="l" r="r" t="t"/>
              <a:pathLst>
                <a:path extrusionOk="0" h="31" w="116">
                  <a:moveTo>
                    <a:pt x="0" y="1"/>
                  </a:moveTo>
                  <a:cubicBezTo>
                    <a:pt x="37" y="7"/>
                    <a:pt x="79" y="20"/>
                    <a:pt x="116" y="30"/>
                  </a:cubicBezTo>
                  <a:cubicBezTo>
                    <a:pt x="79" y="20"/>
                    <a:pt x="37"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3"/>
            <p:cNvSpPr/>
            <p:nvPr/>
          </p:nvSpPr>
          <p:spPr>
            <a:xfrm>
              <a:off x="7509821" y="651759"/>
              <a:ext cx="11923" cy="2467"/>
            </a:xfrm>
            <a:custGeom>
              <a:rect b="b" l="l" r="r" t="t"/>
              <a:pathLst>
                <a:path extrusionOk="0" h="24" w="116">
                  <a:moveTo>
                    <a:pt x="0" y="0"/>
                  </a:moveTo>
                  <a:cubicBezTo>
                    <a:pt x="37" y="7"/>
                    <a:pt x="73" y="17"/>
                    <a:pt x="116" y="23"/>
                  </a:cubicBezTo>
                  <a:cubicBezTo>
                    <a:pt x="79" y="17"/>
                    <a:pt x="37" y="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3"/>
            <p:cNvSpPr/>
            <p:nvPr/>
          </p:nvSpPr>
          <p:spPr>
            <a:xfrm>
              <a:off x="7219768" y="2618102"/>
              <a:ext cx="25901" cy="2158"/>
            </a:xfrm>
            <a:custGeom>
              <a:rect b="b" l="l" r="r" t="t"/>
              <a:pathLst>
                <a:path extrusionOk="0" h="21" w="252">
                  <a:moveTo>
                    <a:pt x="251" y="21"/>
                  </a:moveTo>
                  <a:cubicBezTo>
                    <a:pt x="169" y="17"/>
                    <a:pt x="86" y="11"/>
                    <a:pt x="1" y="1"/>
                  </a:cubicBezTo>
                  <a:cubicBezTo>
                    <a:pt x="86" y="11"/>
                    <a:pt x="169" y="17"/>
                    <a:pt x="251" y="2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3"/>
            <p:cNvSpPr/>
            <p:nvPr/>
          </p:nvSpPr>
          <p:spPr>
            <a:xfrm>
              <a:off x="7575602" y="667999"/>
              <a:ext cx="11923" cy="3495"/>
            </a:xfrm>
            <a:custGeom>
              <a:rect b="b" l="l" r="r" t="t"/>
              <a:pathLst>
                <a:path extrusionOk="0" h="34" w="116">
                  <a:moveTo>
                    <a:pt x="0" y="1"/>
                  </a:moveTo>
                  <a:lnTo>
                    <a:pt x="0" y="1"/>
                  </a:lnTo>
                  <a:cubicBezTo>
                    <a:pt x="37" y="14"/>
                    <a:pt x="76" y="24"/>
                    <a:pt x="116" y="34"/>
                  </a:cubicBezTo>
                  <a:cubicBezTo>
                    <a:pt x="76" y="24"/>
                    <a:pt x="40"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3"/>
            <p:cNvSpPr/>
            <p:nvPr/>
          </p:nvSpPr>
          <p:spPr>
            <a:xfrm>
              <a:off x="7596981" y="674474"/>
              <a:ext cx="11923" cy="3803"/>
            </a:xfrm>
            <a:custGeom>
              <a:rect b="b" l="l" r="r" t="t"/>
              <a:pathLst>
                <a:path extrusionOk="0" h="37" w="116">
                  <a:moveTo>
                    <a:pt x="0" y="0"/>
                  </a:moveTo>
                  <a:cubicBezTo>
                    <a:pt x="40" y="14"/>
                    <a:pt x="80" y="27"/>
                    <a:pt x="116" y="37"/>
                  </a:cubicBezTo>
                  <a:cubicBezTo>
                    <a:pt x="80" y="27"/>
                    <a:pt x="43" y="14"/>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3"/>
            <p:cNvSpPr/>
            <p:nvPr/>
          </p:nvSpPr>
          <p:spPr>
            <a:xfrm>
              <a:off x="7249986" y="2620157"/>
              <a:ext cx="25901" cy="1439"/>
            </a:xfrm>
            <a:custGeom>
              <a:rect b="b" l="l" r="r" t="t"/>
              <a:pathLst>
                <a:path extrusionOk="0" h="14" w="252">
                  <a:moveTo>
                    <a:pt x="0" y="1"/>
                  </a:moveTo>
                  <a:lnTo>
                    <a:pt x="0" y="1"/>
                  </a:lnTo>
                  <a:cubicBezTo>
                    <a:pt x="83" y="11"/>
                    <a:pt x="165" y="14"/>
                    <a:pt x="251" y="14"/>
                  </a:cubicBezTo>
                  <a:cubicBezTo>
                    <a:pt x="169" y="11"/>
                    <a:pt x="83"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3"/>
            <p:cNvSpPr/>
            <p:nvPr/>
          </p:nvSpPr>
          <p:spPr>
            <a:xfrm>
              <a:off x="8304231" y="1515342"/>
              <a:ext cx="1131" cy="10278"/>
            </a:xfrm>
            <a:custGeom>
              <a:rect b="b" l="l" r="r" t="t"/>
              <a:pathLst>
                <a:path extrusionOk="0" h="100" w="11">
                  <a:moveTo>
                    <a:pt x="0" y="1"/>
                  </a:moveTo>
                  <a:cubicBezTo>
                    <a:pt x="7" y="34"/>
                    <a:pt x="7" y="67"/>
                    <a:pt x="10" y="100"/>
                  </a:cubicBezTo>
                  <a:cubicBezTo>
                    <a:pt x="10" y="67"/>
                    <a:pt x="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3"/>
            <p:cNvSpPr/>
            <p:nvPr/>
          </p:nvSpPr>
          <p:spPr>
            <a:xfrm>
              <a:off x="7278148" y="2621493"/>
              <a:ext cx="26826" cy="514"/>
            </a:xfrm>
            <a:custGeom>
              <a:rect b="b" l="l" r="r" t="t"/>
              <a:pathLst>
                <a:path extrusionOk="0" h="5" w="261">
                  <a:moveTo>
                    <a:pt x="1" y="1"/>
                  </a:moveTo>
                  <a:lnTo>
                    <a:pt x="1" y="1"/>
                  </a:lnTo>
                  <a:cubicBezTo>
                    <a:pt x="90" y="4"/>
                    <a:pt x="175" y="4"/>
                    <a:pt x="261" y="4"/>
                  </a:cubicBezTo>
                  <a:cubicBezTo>
                    <a:pt x="179" y="4"/>
                    <a:pt x="90"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3"/>
            <p:cNvSpPr/>
            <p:nvPr/>
          </p:nvSpPr>
          <p:spPr>
            <a:xfrm>
              <a:off x="8308959" y="1586982"/>
              <a:ext cx="411" cy="7914"/>
            </a:xfrm>
            <a:custGeom>
              <a:rect b="b" l="l" r="r" t="t"/>
              <a:pathLst>
                <a:path extrusionOk="0" h="77" w="4">
                  <a:moveTo>
                    <a:pt x="1" y="0"/>
                  </a:moveTo>
                  <a:cubicBezTo>
                    <a:pt x="1" y="27"/>
                    <a:pt x="1" y="50"/>
                    <a:pt x="4" y="76"/>
                  </a:cubicBezTo>
                  <a:cubicBezTo>
                    <a:pt x="1" y="50"/>
                    <a:pt x="1" y="2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3"/>
            <p:cNvSpPr/>
            <p:nvPr/>
          </p:nvSpPr>
          <p:spPr>
            <a:xfrm>
              <a:off x="7852089" y="775510"/>
              <a:ext cx="6886" cy="4214"/>
            </a:xfrm>
            <a:custGeom>
              <a:rect b="b" l="l" r="r" t="t"/>
              <a:pathLst>
                <a:path extrusionOk="0" h="41" w="67">
                  <a:moveTo>
                    <a:pt x="0" y="1"/>
                  </a:moveTo>
                  <a:lnTo>
                    <a:pt x="0" y="1"/>
                  </a:lnTo>
                  <a:cubicBezTo>
                    <a:pt x="20" y="17"/>
                    <a:pt x="43" y="27"/>
                    <a:pt x="66" y="40"/>
                  </a:cubicBezTo>
                  <a:cubicBezTo>
                    <a:pt x="43" y="27"/>
                    <a:pt x="20"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3"/>
            <p:cNvSpPr/>
            <p:nvPr/>
          </p:nvSpPr>
          <p:spPr>
            <a:xfrm>
              <a:off x="7832766" y="763690"/>
              <a:ext cx="7503" cy="4111"/>
            </a:xfrm>
            <a:custGeom>
              <a:rect b="b" l="l" r="r" t="t"/>
              <a:pathLst>
                <a:path extrusionOk="0" h="40" w="73">
                  <a:moveTo>
                    <a:pt x="0" y="0"/>
                  </a:moveTo>
                  <a:lnTo>
                    <a:pt x="0" y="0"/>
                  </a:lnTo>
                  <a:cubicBezTo>
                    <a:pt x="27" y="10"/>
                    <a:pt x="46" y="27"/>
                    <a:pt x="73" y="40"/>
                  </a:cubicBezTo>
                  <a:cubicBezTo>
                    <a:pt x="50" y="27"/>
                    <a:pt x="27" y="1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3"/>
            <p:cNvSpPr/>
            <p:nvPr/>
          </p:nvSpPr>
          <p:spPr>
            <a:xfrm>
              <a:off x="7774693" y="730079"/>
              <a:ext cx="8223" cy="4214"/>
            </a:xfrm>
            <a:custGeom>
              <a:rect b="b" l="l" r="r" t="t"/>
              <a:pathLst>
                <a:path extrusionOk="0" h="41" w="80">
                  <a:moveTo>
                    <a:pt x="1" y="1"/>
                  </a:moveTo>
                  <a:cubicBezTo>
                    <a:pt x="27" y="14"/>
                    <a:pt x="54" y="30"/>
                    <a:pt x="80" y="40"/>
                  </a:cubicBezTo>
                  <a:cubicBezTo>
                    <a:pt x="54" y="30"/>
                    <a:pt x="27" y="1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3"/>
            <p:cNvSpPr/>
            <p:nvPr/>
          </p:nvSpPr>
          <p:spPr>
            <a:xfrm>
              <a:off x="7794427" y="740563"/>
              <a:ext cx="7503" cy="4522"/>
            </a:xfrm>
            <a:custGeom>
              <a:rect b="b" l="l" r="r" t="t"/>
              <a:pathLst>
                <a:path extrusionOk="0" h="44" w="73">
                  <a:moveTo>
                    <a:pt x="0" y="1"/>
                  </a:moveTo>
                  <a:cubicBezTo>
                    <a:pt x="11" y="8"/>
                    <a:pt x="21" y="14"/>
                    <a:pt x="31" y="19"/>
                  </a:cubicBezTo>
                  <a:lnTo>
                    <a:pt x="31" y="19"/>
                  </a:lnTo>
                  <a:cubicBezTo>
                    <a:pt x="21" y="13"/>
                    <a:pt x="10" y="7"/>
                    <a:pt x="0" y="1"/>
                  </a:cubicBezTo>
                  <a:close/>
                  <a:moveTo>
                    <a:pt x="31" y="19"/>
                  </a:moveTo>
                  <a:cubicBezTo>
                    <a:pt x="45" y="28"/>
                    <a:pt x="60" y="36"/>
                    <a:pt x="73" y="44"/>
                  </a:cubicBezTo>
                  <a:cubicBezTo>
                    <a:pt x="61" y="36"/>
                    <a:pt x="47" y="28"/>
                    <a:pt x="31" y="19"/>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3"/>
            <p:cNvSpPr/>
            <p:nvPr/>
          </p:nvSpPr>
          <p:spPr>
            <a:xfrm>
              <a:off x="7813751" y="752178"/>
              <a:ext cx="7914" cy="4111"/>
            </a:xfrm>
            <a:custGeom>
              <a:rect b="b" l="l" r="r" t="t"/>
              <a:pathLst>
                <a:path extrusionOk="0" h="40" w="77">
                  <a:moveTo>
                    <a:pt x="0" y="0"/>
                  </a:moveTo>
                  <a:cubicBezTo>
                    <a:pt x="27" y="13"/>
                    <a:pt x="50" y="30"/>
                    <a:pt x="76" y="40"/>
                  </a:cubicBezTo>
                  <a:cubicBezTo>
                    <a:pt x="50" y="23"/>
                    <a:pt x="27" y="1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3"/>
            <p:cNvSpPr/>
            <p:nvPr/>
          </p:nvSpPr>
          <p:spPr>
            <a:xfrm>
              <a:off x="7888679" y="801000"/>
              <a:ext cx="6270" cy="4111"/>
            </a:xfrm>
            <a:custGeom>
              <a:rect b="b" l="l" r="r" t="t"/>
              <a:pathLst>
                <a:path extrusionOk="0" h="40" w="61">
                  <a:moveTo>
                    <a:pt x="1" y="0"/>
                  </a:moveTo>
                  <a:cubicBezTo>
                    <a:pt x="24" y="10"/>
                    <a:pt x="40" y="27"/>
                    <a:pt x="60" y="40"/>
                  </a:cubicBezTo>
                  <a:cubicBezTo>
                    <a:pt x="44" y="27"/>
                    <a:pt x="24" y="1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3"/>
            <p:cNvSpPr/>
            <p:nvPr/>
          </p:nvSpPr>
          <p:spPr>
            <a:xfrm>
              <a:off x="7870692" y="788152"/>
              <a:ext cx="6270" cy="4420"/>
            </a:xfrm>
            <a:custGeom>
              <a:rect b="b" l="l" r="r" t="t"/>
              <a:pathLst>
                <a:path extrusionOk="0" h="43" w="61">
                  <a:moveTo>
                    <a:pt x="1" y="0"/>
                  </a:moveTo>
                  <a:cubicBezTo>
                    <a:pt x="21" y="13"/>
                    <a:pt x="40" y="30"/>
                    <a:pt x="60" y="43"/>
                  </a:cubicBezTo>
                  <a:cubicBezTo>
                    <a:pt x="40" y="26"/>
                    <a:pt x="21" y="1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3"/>
            <p:cNvSpPr/>
            <p:nvPr/>
          </p:nvSpPr>
          <p:spPr>
            <a:xfrm>
              <a:off x="7962992" y="859381"/>
              <a:ext cx="719" cy="1028"/>
            </a:xfrm>
            <a:custGeom>
              <a:rect b="b" l="l" r="r" t="t"/>
              <a:pathLst>
                <a:path extrusionOk="0" h="10" w="7">
                  <a:moveTo>
                    <a:pt x="0" y="0"/>
                  </a:moveTo>
                  <a:lnTo>
                    <a:pt x="7" y="10"/>
                  </a:lnTo>
                  <a:cubicBezTo>
                    <a:pt x="7" y="3"/>
                    <a:pt x="4" y="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3"/>
            <p:cNvSpPr/>
            <p:nvPr/>
          </p:nvSpPr>
          <p:spPr>
            <a:xfrm>
              <a:off x="8012533" y="905427"/>
              <a:ext cx="719" cy="822"/>
            </a:xfrm>
            <a:custGeom>
              <a:rect b="b" l="l" r="r" t="t"/>
              <a:pathLst>
                <a:path extrusionOk="0" h="8" w="7">
                  <a:moveTo>
                    <a:pt x="0" y="1"/>
                  </a:moveTo>
                  <a:lnTo>
                    <a:pt x="7" y="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3"/>
            <p:cNvSpPr/>
            <p:nvPr/>
          </p:nvSpPr>
          <p:spPr>
            <a:xfrm>
              <a:off x="7907386" y="814567"/>
              <a:ext cx="5859" cy="3803"/>
            </a:xfrm>
            <a:custGeom>
              <a:rect b="b" l="l" r="r" t="t"/>
              <a:pathLst>
                <a:path extrusionOk="0" h="37" w="57">
                  <a:moveTo>
                    <a:pt x="0" y="0"/>
                  </a:moveTo>
                  <a:cubicBezTo>
                    <a:pt x="17" y="10"/>
                    <a:pt x="33" y="24"/>
                    <a:pt x="56" y="37"/>
                  </a:cubicBezTo>
                  <a:cubicBezTo>
                    <a:pt x="33" y="24"/>
                    <a:pt x="17" y="1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3"/>
            <p:cNvSpPr/>
            <p:nvPr/>
          </p:nvSpPr>
          <p:spPr>
            <a:xfrm>
              <a:off x="8301867" y="1492319"/>
              <a:ext cx="1439" cy="10278"/>
            </a:xfrm>
            <a:custGeom>
              <a:rect b="b" l="l" r="r" t="t"/>
              <a:pathLst>
                <a:path extrusionOk="0" h="100" w="14">
                  <a:moveTo>
                    <a:pt x="0" y="0"/>
                  </a:moveTo>
                  <a:lnTo>
                    <a:pt x="14" y="9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3"/>
            <p:cNvSpPr/>
            <p:nvPr/>
          </p:nvSpPr>
          <p:spPr>
            <a:xfrm>
              <a:off x="7925373" y="828443"/>
              <a:ext cx="4831" cy="3495"/>
            </a:xfrm>
            <a:custGeom>
              <a:rect b="b" l="l" r="r" t="t"/>
              <a:pathLst>
                <a:path extrusionOk="0" h="34" w="47">
                  <a:moveTo>
                    <a:pt x="0" y="1"/>
                  </a:moveTo>
                  <a:lnTo>
                    <a:pt x="0" y="1"/>
                  </a:lnTo>
                  <a:cubicBezTo>
                    <a:pt x="17" y="14"/>
                    <a:pt x="30" y="24"/>
                    <a:pt x="46" y="34"/>
                  </a:cubicBezTo>
                  <a:cubicBezTo>
                    <a:pt x="33" y="21"/>
                    <a:pt x="17"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3"/>
            <p:cNvSpPr/>
            <p:nvPr/>
          </p:nvSpPr>
          <p:spPr>
            <a:xfrm>
              <a:off x="7943977" y="842730"/>
              <a:ext cx="3495" cy="2775"/>
            </a:xfrm>
            <a:custGeom>
              <a:rect b="b" l="l" r="r" t="t"/>
              <a:pathLst>
                <a:path extrusionOk="0" h="27" w="34">
                  <a:moveTo>
                    <a:pt x="1" y="0"/>
                  </a:moveTo>
                  <a:lnTo>
                    <a:pt x="1" y="0"/>
                  </a:lnTo>
                  <a:cubicBezTo>
                    <a:pt x="7" y="14"/>
                    <a:pt x="20" y="23"/>
                    <a:pt x="34" y="27"/>
                  </a:cubicBezTo>
                  <a:cubicBezTo>
                    <a:pt x="20" y="17"/>
                    <a:pt x="14" y="1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3"/>
            <p:cNvSpPr/>
            <p:nvPr/>
          </p:nvSpPr>
          <p:spPr>
            <a:xfrm>
              <a:off x="7651970" y="675502"/>
              <a:ext cx="8839" cy="3495"/>
            </a:xfrm>
            <a:custGeom>
              <a:rect b="b" l="l" r="r" t="t"/>
              <a:pathLst>
                <a:path extrusionOk="0" h="34" w="86">
                  <a:moveTo>
                    <a:pt x="0" y="0"/>
                  </a:moveTo>
                  <a:lnTo>
                    <a:pt x="0" y="0"/>
                  </a:lnTo>
                  <a:cubicBezTo>
                    <a:pt x="26" y="10"/>
                    <a:pt x="56" y="20"/>
                    <a:pt x="86" y="33"/>
                  </a:cubicBezTo>
                  <a:cubicBezTo>
                    <a:pt x="56" y="20"/>
                    <a:pt x="26" y="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3"/>
            <p:cNvSpPr/>
            <p:nvPr/>
          </p:nvSpPr>
          <p:spPr>
            <a:xfrm>
              <a:off x="7587525" y="653814"/>
              <a:ext cx="9559" cy="3083"/>
            </a:xfrm>
            <a:custGeom>
              <a:rect b="b" l="l" r="r" t="t"/>
              <a:pathLst>
                <a:path extrusionOk="0" h="30" w="93">
                  <a:moveTo>
                    <a:pt x="0" y="0"/>
                  </a:moveTo>
                  <a:cubicBezTo>
                    <a:pt x="26" y="13"/>
                    <a:pt x="59" y="20"/>
                    <a:pt x="92" y="30"/>
                  </a:cubicBezTo>
                  <a:cubicBezTo>
                    <a:pt x="59" y="17"/>
                    <a:pt x="33" y="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3"/>
            <p:cNvSpPr/>
            <p:nvPr/>
          </p:nvSpPr>
          <p:spPr>
            <a:xfrm>
              <a:off x="7630591" y="667690"/>
              <a:ext cx="9559" cy="3495"/>
            </a:xfrm>
            <a:custGeom>
              <a:rect b="b" l="l" r="r" t="t"/>
              <a:pathLst>
                <a:path extrusionOk="0" h="34" w="93">
                  <a:moveTo>
                    <a:pt x="0" y="0"/>
                  </a:moveTo>
                  <a:cubicBezTo>
                    <a:pt x="30" y="10"/>
                    <a:pt x="60" y="20"/>
                    <a:pt x="93" y="33"/>
                  </a:cubicBezTo>
                  <a:cubicBezTo>
                    <a:pt x="63" y="20"/>
                    <a:pt x="30" y="1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3"/>
            <p:cNvSpPr/>
            <p:nvPr/>
          </p:nvSpPr>
          <p:spPr>
            <a:xfrm>
              <a:off x="7565427" y="647647"/>
              <a:ext cx="9559" cy="2878"/>
            </a:xfrm>
            <a:custGeom>
              <a:rect b="b" l="l" r="r" t="t"/>
              <a:pathLst>
                <a:path extrusionOk="0" h="28" w="93">
                  <a:moveTo>
                    <a:pt x="0" y="1"/>
                  </a:moveTo>
                  <a:cubicBezTo>
                    <a:pt x="33" y="11"/>
                    <a:pt x="60" y="17"/>
                    <a:pt x="93" y="27"/>
                  </a:cubicBezTo>
                  <a:cubicBezTo>
                    <a:pt x="60" y="17"/>
                    <a:pt x="33" y="1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3"/>
            <p:cNvSpPr/>
            <p:nvPr/>
          </p:nvSpPr>
          <p:spPr>
            <a:xfrm>
              <a:off x="7608801" y="660598"/>
              <a:ext cx="9662" cy="3083"/>
            </a:xfrm>
            <a:custGeom>
              <a:rect b="b" l="l" r="r" t="t"/>
              <a:pathLst>
                <a:path extrusionOk="0" h="30" w="94">
                  <a:moveTo>
                    <a:pt x="1" y="0"/>
                  </a:moveTo>
                  <a:cubicBezTo>
                    <a:pt x="31" y="7"/>
                    <a:pt x="64" y="20"/>
                    <a:pt x="93" y="30"/>
                  </a:cubicBezTo>
                  <a:cubicBezTo>
                    <a:pt x="64" y="20"/>
                    <a:pt x="31" y="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3"/>
            <p:cNvSpPr/>
            <p:nvPr/>
          </p:nvSpPr>
          <p:spPr>
            <a:xfrm>
              <a:off x="7754753" y="719904"/>
              <a:ext cx="8223" cy="4214"/>
            </a:xfrm>
            <a:custGeom>
              <a:rect b="b" l="l" r="r" t="t"/>
              <a:pathLst>
                <a:path extrusionOk="0" h="41" w="80">
                  <a:moveTo>
                    <a:pt x="0" y="1"/>
                  </a:moveTo>
                  <a:cubicBezTo>
                    <a:pt x="26" y="14"/>
                    <a:pt x="56" y="24"/>
                    <a:pt x="79" y="40"/>
                  </a:cubicBezTo>
                  <a:cubicBezTo>
                    <a:pt x="56" y="24"/>
                    <a:pt x="30" y="1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3"/>
            <p:cNvSpPr/>
            <p:nvPr/>
          </p:nvSpPr>
          <p:spPr>
            <a:xfrm>
              <a:off x="7543329" y="642200"/>
              <a:ext cx="9662" cy="2878"/>
            </a:xfrm>
            <a:custGeom>
              <a:rect b="b" l="l" r="r" t="t"/>
              <a:pathLst>
                <a:path extrusionOk="0" h="28" w="94">
                  <a:moveTo>
                    <a:pt x="1" y="1"/>
                  </a:moveTo>
                  <a:lnTo>
                    <a:pt x="1" y="1"/>
                  </a:lnTo>
                  <a:cubicBezTo>
                    <a:pt x="34" y="11"/>
                    <a:pt x="67" y="17"/>
                    <a:pt x="93" y="27"/>
                  </a:cubicBezTo>
                  <a:cubicBezTo>
                    <a:pt x="60" y="14"/>
                    <a:pt x="27"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3"/>
            <p:cNvSpPr/>
            <p:nvPr/>
          </p:nvSpPr>
          <p:spPr>
            <a:xfrm>
              <a:off x="7520614" y="636855"/>
              <a:ext cx="10278" cy="2056"/>
            </a:xfrm>
            <a:custGeom>
              <a:rect b="b" l="l" r="r" t="t"/>
              <a:pathLst>
                <a:path extrusionOk="0" h="20" w="100">
                  <a:moveTo>
                    <a:pt x="1" y="0"/>
                  </a:moveTo>
                  <a:cubicBezTo>
                    <a:pt x="34" y="7"/>
                    <a:pt x="67" y="17"/>
                    <a:pt x="100" y="20"/>
                  </a:cubicBezTo>
                  <a:cubicBezTo>
                    <a:pt x="67" y="17"/>
                    <a:pt x="34" y="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3"/>
            <p:cNvSpPr/>
            <p:nvPr/>
          </p:nvSpPr>
          <p:spPr>
            <a:xfrm>
              <a:off x="8043060" y="936982"/>
              <a:ext cx="4111" cy="4214"/>
            </a:xfrm>
            <a:custGeom>
              <a:rect b="b" l="l" r="r" t="t"/>
              <a:pathLst>
                <a:path extrusionOk="0" h="41" w="40">
                  <a:moveTo>
                    <a:pt x="0" y="1"/>
                  </a:moveTo>
                  <a:lnTo>
                    <a:pt x="0" y="1"/>
                  </a:lnTo>
                  <a:cubicBezTo>
                    <a:pt x="13" y="17"/>
                    <a:pt x="27" y="31"/>
                    <a:pt x="40" y="40"/>
                  </a:cubicBezTo>
                  <a:cubicBezTo>
                    <a:pt x="27" y="31"/>
                    <a:pt x="13" y="1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3"/>
            <p:cNvSpPr/>
            <p:nvPr/>
          </p:nvSpPr>
          <p:spPr>
            <a:xfrm>
              <a:off x="7735019" y="710037"/>
              <a:ext cx="8634" cy="3906"/>
            </a:xfrm>
            <a:custGeom>
              <a:rect b="b" l="l" r="r" t="t"/>
              <a:pathLst>
                <a:path extrusionOk="0" h="38" w="84">
                  <a:moveTo>
                    <a:pt x="1" y="1"/>
                  </a:moveTo>
                  <a:cubicBezTo>
                    <a:pt x="24" y="14"/>
                    <a:pt x="53" y="27"/>
                    <a:pt x="83" y="37"/>
                  </a:cubicBezTo>
                  <a:cubicBezTo>
                    <a:pt x="53" y="27"/>
                    <a:pt x="27" y="1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3"/>
            <p:cNvSpPr/>
            <p:nvPr/>
          </p:nvSpPr>
          <p:spPr>
            <a:xfrm>
              <a:off x="7714668" y="700889"/>
              <a:ext cx="8634" cy="3906"/>
            </a:xfrm>
            <a:custGeom>
              <a:rect b="b" l="l" r="r" t="t"/>
              <a:pathLst>
                <a:path extrusionOk="0" h="38" w="84">
                  <a:moveTo>
                    <a:pt x="1" y="1"/>
                  </a:moveTo>
                  <a:cubicBezTo>
                    <a:pt x="24" y="11"/>
                    <a:pt x="53" y="24"/>
                    <a:pt x="83" y="37"/>
                  </a:cubicBezTo>
                  <a:cubicBezTo>
                    <a:pt x="53" y="24"/>
                    <a:pt x="27" y="1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3"/>
            <p:cNvSpPr/>
            <p:nvPr/>
          </p:nvSpPr>
          <p:spPr>
            <a:xfrm>
              <a:off x="7693597" y="691433"/>
              <a:ext cx="9353" cy="3803"/>
            </a:xfrm>
            <a:custGeom>
              <a:rect b="b" l="l" r="r" t="t"/>
              <a:pathLst>
                <a:path extrusionOk="0" h="37" w="91">
                  <a:moveTo>
                    <a:pt x="1" y="0"/>
                  </a:moveTo>
                  <a:lnTo>
                    <a:pt x="90" y="37"/>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3"/>
            <p:cNvSpPr/>
            <p:nvPr/>
          </p:nvSpPr>
          <p:spPr>
            <a:xfrm>
              <a:off x="7672938" y="682902"/>
              <a:ext cx="8942" cy="3495"/>
            </a:xfrm>
            <a:custGeom>
              <a:rect b="b" l="l" r="r" t="t"/>
              <a:pathLst>
                <a:path extrusionOk="0" h="34" w="87">
                  <a:moveTo>
                    <a:pt x="1" y="1"/>
                  </a:moveTo>
                  <a:cubicBezTo>
                    <a:pt x="30" y="14"/>
                    <a:pt x="60" y="27"/>
                    <a:pt x="86" y="34"/>
                  </a:cubicBezTo>
                  <a:cubicBezTo>
                    <a:pt x="60" y="27"/>
                    <a:pt x="30" y="1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3"/>
            <p:cNvSpPr/>
            <p:nvPr/>
          </p:nvSpPr>
          <p:spPr>
            <a:xfrm>
              <a:off x="8027745" y="921462"/>
              <a:ext cx="3186" cy="2775"/>
            </a:xfrm>
            <a:custGeom>
              <a:rect b="b" l="l" r="r" t="t"/>
              <a:pathLst>
                <a:path extrusionOk="0" h="27" w="31">
                  <a:moveTo>
                    <a:pt x="1" y="0"/>
                  </a:moveTo>
                  <a:lnTo>
                    <a:pt x="30" y="26"/>
                  </a:lnTo>
                  <a:cubicBezTo>
                    <a:pt x="24" y="17"/>
                    <a:pt x="14" y="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3"/>
            <p:cNvSpPr/>
            <p:nvPr/>
          </p:nvSpPr>
          <p:spPr>
            <a:xfrm>
              <a:off x="8248215" y="1273494"/>
              <a:ext cx="3495" cy="9970"/>
            </a:xfrm>
            <a:custGeom>
              <a:rect b="b" l="l" r="r" t="t"/>
              <a:pathLst>
                <a:path extrusionOk="0" h="97" w="34">
                  <a:moveTo>
                    <a:pt x="1" y="1"/>
                  </a:moveTo>
                  <a:lnTo>
                    <a:pt x="1" y="1"/>
                  </a:lnTo>
                  <a:cubicBezTo>
                    <a:pt x="14" y="34"/>
                    <a:pt x="24" y="63"/>
                    <a:pt x="34" y="96"/>
                  </a:cubicBezTo>
                  <a:cubicBezTo>
                    <a:pt x="27" y="63"/>
                    <a:pt x="14" y="30"/>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3"/>
            <p:cNvSpPr/>
            <p:nvPr/>
          </p:nvSpPr>
          <p:spPr>
            <a:xfrm>
              <a:off x="8256026" y="1294564"/>
              <a:ext cx="3495" cy="9559"/>
            </a:xfrm>
            <a:custGeom>
              <a:rect b="b" l="l" r="r" t="t"/>
              <a:pathLst>
                <a:path extrusionOk="0" h="93" w="34">
                  <a:moveTo>
                    <a:pt x="1" y="0"/>
                  </a:moveTo>
                  <a:cubicBezTo>
                    <a:pt x="14" y="33"/>
                    <a:pt x="21" y="66"/>
                    <a:pt x="34" y="93"/>
                  </a:cubicBezTo>
                  <a:cubicBezTo>
                    <a:pt x="21" y="60"/>
                    <a:pt x="14"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3"/>
            <p:cNvSpPr/>
            <p:nvPr/>
          </p:nvSpPr>
          <p:spPr>
            <a:xfrm>
              <a:off x="8262810" y="1315532"/>
              <a:ext cx="3186" cy="9970"/>
            </a:xfrm>
            <a:custGeom>
              <a:rect b="b" l="l" r="r" t="t"/>
              <a:pathLst>
                <a:path extrusionOk="0" h="97" w="31">
                  <a:moveTo>
                    <a:pt x="1" y="1"/>
                  </a:moveTo>
                  <a:cubicBezTo>
                    <a:pt x="7" y="30"/>
                    <a:pt x="17" y="56"/>
                    <a:pt x="26" y="84"/>
                  </a:cubicBezTo>
                  <a:lnTo>
                    <a:pt x="26" y="84"/>
                  </a:lnTo>
                  <a:cubicBezTo>
                    <a:pt x="19" y="58"/>
                    <a:pt x="12" y="29"/>
                    <a:pt x="1" y="1"/>
                  </a:cubicBezTo>
                  <a:close/>
                  <a:moveTo>
                    <a:pt x="26" y="84"/>
                  </a:moveTo>
                  <a:cubicBezTo>
                    <a:pt x="28" y="88"/>
                    <a:pt x="29" y="92"/>
                    <a:pt x="30" y="97"/>
                  </a:cubicBezTo>
                  <a:cubicBezTo>
                    <a:pt x="29" y="92"/>
                    <a:pt x="28" y="88"/>
                    <a:pt x="26" y="84"/>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3"/>
            <p:cNvSpPr/>
            <p:nvPr/>
          </p:nvSpPr>
          <p:spPr>
            <a:xfrm>
              <a:off x="8240814" y="1252834"/>
              <a:ext cx="3803" cy="9559"/>
            </a:xfrm>
            <a:custGeom>
              <a:rect b="b" l="l" r="r" t="t"/>
              <a:pathLst>
                <a:path extrusionOk="0" h="93" w="37">
                  <a:moveTo>
                    <a:pt x="0" y="0"/>
                  </a:moveTo>
                  <a:cubicBezTo>
                    <a:pt x="13" y="30"/>
                    <a:pt x="23" y="63"/>
                    <a:pt x="37" y="93"/>
                  </a:cubicBezTo>
                  <a:cubicBezTo>
                    <a:pt x="23" y="63"/>
                    <a:pt x="13"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3"/>
            <p:cNvSpPr/>
            <p:nvPr/>
          </p:nvSpPr>
          <p:spPr>
            <a:xfrm>
              <a:off x="8232283" y="1232175"/>
              <a:ext cx="3906" cy="9250"/>
            </a:xfrm>
            <a:custGeom>
              <a:rect b="b" l="l" r="r" t="t"/>
              <a:pathLst>
                <a:path extrusionOk="0" h="90" w="38">
                  <a:moveTo>
                    <a:pt x="1" y="0"/>
                  </a:moveTo>
                  <a:lnTo>
                    <a:pt x="1" y="0"/>
                  </a:lnTo>
                  <a:cubicBezTo>
                    <a:pt x="14" y="33"/>
                    <a:pt x="24" y="63"/>
                    <a:pt x="37" y="89"/>
                  </a:cubicBezTo>
                  <a:cubicBezTo>
                    <a:pt x="24" y="63"/>
                    <a:pt x="14" y="26"/>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3"/>
            <p:cNvSpPr/>
            <p:nvPr/>
          </p:nvSpPr>
          <p:spPr>
            <a:xfrm>
              <a:off x="8269593" y="1337322"/>
              <a:ext cx="3186" cy="9867"/>
            </a:xfrm>
            <a:custGeom>
              <a:rect b="b" l="l" r="r" t="t"/>
              <a:pathLst>
                <a:path extrusionOk="0" h="96" w="31">
                  <a:moveTo>
                    <a:pt x="1" y="0"/>
                  </a:moveTo>
                  <a:cubicBezTo>
                    <a:pt x="7" y="33"/>
                    <a:pt x="17" y="63"/>
                    <a:pt x="30" y="96"/>
                  </a:cubicBezTo>
                  <a:cubicBezTo>
                    <a:pt x="21" y="66"/>
                    <a:pt x="7"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3"/>
            <p:cNvSpPr/>
            <p:nvPr/>
          </p:nvSpPr>
          <p:spPr>
            <a:xfrm>
              <a:off x="8223855" y="1211824"/>
              <a:ext cx="4111" cy="9250"/>
            </a:xfrm>
            <a:custGeom>
              <a:rect b="b" l="l" r="r" t="t"/>
              <a:pathLst>
                <a:path extrusionOk="0" h="90" w="40">
                  <a:moveTo>
                    <a:pt x="0" y="0"/>
                  </a:moveTo>
                  <a:lnTo>
                    <a:pt x="0" y="0"/>
                  </a:lnTo>
                  <a:cubicBezTo>
                    <a:pt x="13" y="30"/>
                    <a:pt x="23" y="63"/>
                    <a:pt x="40" y="89"/>
                  </a:cubicBezTo>
                  <a:cubicBezTo>
                    <a:pt x="23" y="56"/>
                    <a:pt x="13"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3"/>
            <p:cNvSpPr/>
            <p:nvPr/>
          </p:nvSpPr>
          <p:spPr>
            <a:xfrm>
              <a:off x="8295084" y="1447197"/>
              <a:ext cx="1747" cy="10278"/>
            </a:xfrm>
            <a:custGeom>
              <a:rect b="b" l="l" r="r" t="t"/>
              <a:pathLst>
                <a:path extrusionOk="0" h="100" w="17">
                  <a:moveTo>
                    <a:pt x="0" y="0"/>
                  </a:moveTo>
                  <a:cubicBezTo>
                    <a:pt x="4" y="33"/>
                    <a:pt x="14" y="66"/>
                    <a:pt x="17" y="99"/>
                  </a:cubicBezTo>
                  <a:cubicBezTo>
                    <a:pt x="14" y="66"/>
                    <a:pt x="4"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3"/>
            <p:cNvSpPr/>
            <p:nvPr/>
          </p:nvSpPr>
          <p:spPr>
            <a:xfrm>
              <a:off x="8298475" y="1469604"/>
              <a:ext cx="1747" cy="10278"/>
            </a:xfrm>
            <a:custGeom>
              <a:rect b="b" l="l" r="r" t="t"/>
              <a:pathLst>
                <a:path extrusionOk="0" h="100" w="17">
                  <a:moveTo>
                    <a:pt x="0" y="0"/>
                  </a:moveTo>
                  <a:cubicBezTo>
                    <a:pt x="4" y="33"/>
                    <a:pt x="7" y="66"/>
                    <a:pt x="17" y="99"/>
                  </a:cubicBezTo>
                  <a:cubicBezTo>
                    <a:pt x="14" y="66"/>
                    <a:pt x="4"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3"/>
            <p:cNvSpPr/>
            <p:nvPr/>
          </p:nvSpPr>
          <p:spPr>
            <a:xfrm>
              <a:off x="8275349" y="1359009"/>
              <a:ext cx="2878" cy="10278"/>
            </a:xfrm>
            <a:custGeom>
              <a:rect b="b" l="l" r="r" t="t"/>
              <a:pathLst>
                <a:path extrusionOk="0" h="100" w="28">
                  <a:moveTo>
                    <a:pt x="1" y="0"/>
                  </a:moveTo>
                  <a:lnTo>
                    <a:pt x="27" y="9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3"/>
            <p:cNvSpPr/>
            <p:nvPr/>
          </p:nvSpPr>
          <p:spPr>
            <a:xfrm>
              <a:off x="8057655" y="953633"/>
              <a:ext cx="4831" cy="5242"/>
            </a:xfrm>
            <a:custGeom>
              <a:rect b="b" l="l" r="r" t="t"/>
              <a:pathLst>
                <a:path extrusionOk="0" h="51" w="47">
                  <a:moveTo>
                    <a:pt x="0" y="1"/>
                  </a:moveTo>
                  <a:cubicBezTo>
                    <a:pt x="17" y="17"/>
                    <a:pt x="30" y="34"/>
                    <a:pt x="46" y="50"/>
                  </a:cubicBezTo>
                  <a:cubicBezTo>
                    <a:pt x="33" y="34"/>
                    <a:pt x="17" y="1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8281208" y="1380388"/>
              <a:ext cx="2467" cy="10278"/>
            </a:xfrm>
            <a:custGeom>
              <a:rect b="b" l="l" r="r" t="t"/>
              <a:pathLst>
                <a:path extrusionOk="0" h="100" w="24">
                  <a:moveTo>
                    <a:pt x="0" y="0"/>
                  </a:moveTo>
                  <a:lnTo>
                    <a:pt x="23" y="9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8286244" y="1402383"/>
              <a:ext cx="2158" cy="10278"/>
            </a:xfrm>
            <a:custGeom>
              <a:rect b="b" l="l" r="r" t="t"/>
              <a:pathLst>
                <a:path extrusionOk="0" h="100" w="21">
                  <a:moveTo>
                    <a:pt x="1" y="1"/>
                  </a:moveTo>
                  <a:cubicBezTo>
                    <a:pt x="7" y="34"/>
                    <a:pt x="17" y="67"/>
                    <a:pt x="20" y="100"/>
                  </a:cubicBezTo>
                  <a:cubicBezTo>
                    <a:pt x="17" y="67"/>
                    <a:pt x="7"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8290664" y="1424482"/>
              <a:ext cx="2467" cy="10278"/>
            </a:xfrm>
            <a:custGeom>
              <a:rect b="b" l="l" r="r" t="t"/>
              <a:pathLst>
                <a:path extrusionOk="0" h="100" w="24">
                  <a:moveTo>
                    <a:pt x="0" y="0"/>
                  </a:moveTo>
                  <a:cubicBezTo>
                    <a:pt x="10" y="33"/>
                    <a:pt x="14" y="66"/>
                    <a:pt x="24" y="99"/>
                  </a:cubicBezTo>
                  <a:cubicBezTo>
                    <a:pt x="14" y="66"/>
                    <a:pt x="10"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8099693" y="1003791"/>
              <a:ext cx="5139" cy="6886"/>
            </a:xfrm>
            <a:custGeom>
              <a:rect b="b" l="l" r="r" t="t"/>
              <a:pathLst>
                <a:path extrusionOk="0" h="67" w="50">
                  <a:moveTo>
                    <a:pt x="0" y="1"/>
                  </a:moveTo>
                  <a:lnTo>
                    <a:pt x="0" y="1"/>
                  </a:lnTo>
                  <a:cubicBezTo>
                    <a:pt x="17" y="27"/>
                    <a:pt x="33" y="47"/>
                    <a:pt x="50" y="67"/>
                  </a:cubicBezTo>
                  <a:cubicBezTo>
                    <a:pt x="33" y="47"/>
                    <a:pt x="17" y="2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8138031" y="1057444"/>
              <a:ext cx="5139" cy="7503"/>
            </a:xfrm>
            <a:custGeom>
              <a:rect b="b" l="l" r="r" t="t"/>
              <a:pathLst>
                <a:path extrusionOk="0" h="73" w="50">
                  <a:moveTo>
                    <a:pt x="0" y="0"/>
                  </a:moveTo>
                  <a:lnTo>
                    <a:pt x="50" y="73"/>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8125800" y="1039456"/>
              <a:ext cx="5139" cy="7606"/>
            </a:xfrm>
            <a:custGeom>
              <a:rect b="b" l="l" r="r" t="t"/>
              <a:pathLst>
                <a:path extrusionOk="0" h="74" w="50">
                  <a:moveTo>
                    <a:pt x="1" y="1"/>
                  </a:moveTo>
                  <a:lnTo>
                    <a:pt x="1" y="1"/>
                  </a:lnTo>
                  <a:cubicBezTo>
                    <a:pt x="17" y="27"/>
                    <a:pt x="34" y="50"/>
                    <a:pt x="50" y="73"/>
                  </a:cubicBezTo>
                  <a:cubicBezTo>
                    <a:pt x="34" y="47"/>
                    <a:pt x="1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8113260" y="1021778"/>
              <a:ext cx="5139" cy="7298"/>
            </a:xfrm>
            <a:custGeom>
              <a:rect b="b" l="l" r="r" t="t"/>
              <a:pathLst>
                <a:path extrusionOk="0" h="71" w="50">
                  <a:moveTo>
                    <a:pt x="0" y="1"/>
                  </a:moveTo>
                  <a:cubicBezTo>
                    <a:pt x="17" y="24"/>
                    <a:pt x="33" y="47"/>
                    <a:pt x="50" y="70"/>
                  </a:cubicBezTo>
                  <a:cubicBezTo>
                    <a:pt x="33" y="47"/>
                    <a:pt x="17" y="2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8214296" y="1191781"/>
              <a:ext cx="4522" cy="8942"/>
            </a:xfrm>
            <a:custGeom>
              <a:rect b="b" l="l" r="r" t="t"/>
              <a:pathLst>
                <a:path extrusionOk="0" h="87" w="44">
                  <a:moveTo>
                    <a:pt x="1" y="0"/>
                  </a:moveTo>
                  <a:cubicBezTo>
                    <a:pt x="14" y="30"/>
                    <a:pt x="27" y="60"/>
                    <a:pt x="44" y="86"/>
                  </a:cubicBezTo>
                  <a:cubicBezTo>
                    <a:pt x="31" y="60"/>
                    <a:pt x="14" y="3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8071839" y="969872"/>
              <a:ext cx="4831" cy="6270"/>
            </a:xfrm>
            <a:custGeom>
              <a:rect b="b" l="l" r="r" t="t"/>
              <a:pathLst>
                <a:path extrusionOk="0" h="61" w="47">
                  <a:moveTo>
                    <a:pt x="1" y="1"/>
                  </a:moveTo>
                  <a:cubicBezTo>
                    <a:pt x="17" y="24"/>
                    <a:pt x="34" y="41"/>
                    <a:pt x="47" y="60"/>
                  </a:cubicBezTo>
                  <a:cubicBezTo>
                    <a:pt x="34" y="41"/>
                    <a:pt x="17" y="1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8086126" y="986832"/>
              <a:ext cx="4831" cy="6578"/>
            </a:xfrm>
            <a:custGeom>
              <a:rect b="b" l="l" r="r" t="t"/>
              <a:pathLst>
                <a:path extrusionOk="0" h="64" w="47">
                  <a:moveTo>
                    <a:pt x="0" y="1"/>
                  </a:moveTo>
                  <a:lnTo>
                    <a:pt x="47" y="64"/>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8150571" y="1076047"/>
              <a:ext cx="5139" cy="8325"/>
            </a:xfrm>
            <a:custGeom>
              <a:rect b="b" l="l" r="r" t="t"/>
              <a:pathLst>
                <a:path extrusionOk="0" h="81" w="50">
                  <a:moveTo>
                    <a:pt x="0" y="1"/>
                  </a:moveTo>
                  <a:cubicBezTo>
                    <a:pt x="17" y="24"/>
                    <a:pt x="33" y="50"/>
                    <a:pt x="50" y="80"/>
                  </a:cubicBezTo>
                  <a:cubicBezTo>
                    <a:pt x="33" y="50"/>
                    <a:pt x="17" y="2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8204840" y="1171738"/>
              <a:ext cx="4214" cy="9250"/>
            </a:xfrm>
            <a:custGeom>
              <a:rect b="b" l="l" r="r" t="t"/>
              <a:pathLst>
                <a:path extrusionOk="0" h="90" w="41">
                  <a:moveTo>
                    <a:pt x="0" y="1"/>
                  </a:moveTo>
                  <a:lnTo>
                    <a:pt x="0" y="1"/>
                  </a:lnTo>
                  <a:cubicBezTo>
                    <a:pt x="10" y="30"/>
                    <a:pt x="27" y="60"/>
                    <a:pt x="40" y="90"/>
                  </a:cubicBezTo>
                  <a:cubicBezTo>
                    <a:pt x="27" y="60"/>
                    <a:pt x="17" y="3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8194665" y="1152107"/>
              <a:ext cx="4522" cy="8531"/>
            </a:xfrm>
            <a:custGeom>
              <a:rect b="b" l="l" r="r" t="t"/>
              <a:pathLst>
                <a:path extrusionOk="0" h="83" w="44">
                  <a:moveTo>
                    <a:pt x="0" y="0"/>
                  </a:moveTo>
                  <a:lnTo>
                    <a:pt x="0" y="0"/>
                  </a:lnTo>
                  <a:cubicBezTo>
                    <a:pt x="17" y="27"/>
                    <a:pt x="27" y="56"/>
                    <a:pt x="43" y="83"/>
                  </a:cubicBezTo>
                  <a:cubicBezTo>
                    <a:pt x="33" y="56"/>
                    <a:pt x="17" y="2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8173286" y="1113358"/>
              <a:ext cx="4831" cy="8634"/>
            </a:xfrm>
            <a:custGeom>
              <a:rect b="b" l="l" r="r" t="t"/>
              <a:pathLst>
                <a:path extrusionOk="0" h="84" w="47">
                  <a:moveTo>
                    <a:pt x="1" y="1"/>
                  </a:moveTo>
                  <a:lnTo>
                    <a:pt x="1" y="1"/>
                  </a:lnTo>
                  <a:cubicBezTo>
                    <a:pt x="17" y="31"/>
                    <a:pt x="34" y="54"/>
                    <a:pt x="47" y="83"/>
                  </a:cubicBezTo>
                  <a:cubicBezTo>
                    <a:pt x="34" y="54"/>
                    <a:pt x="1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8161774" y="1094754"/>
              <a:ext cx="5139" cy="8223"/>
            </a:xfrm>
            <a:custGeom>
              <a:rect b="b" l="l" r="r" t="t"/>
              <a:pathLst>
                <a:path extrusionOk="0" h="80" w="50">
                  <a:moveTo>
                    <a:pt x="0" y="0"/>
                  </a:moveTo>
                  <a:cubicBezTo>
                    <a:pt x="17" y="24"/>
                    <a:pt x="33" y="53"/>
                    <a:pt x="50" y="80"/>
                  </a:cubicBezTo>
                  <a:cubicBezTo>
                    <a:pt x="33" y="53"/>
                    <a:pt x="17" y="24"/>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8184489" y="1132784"/>
              <a:ext cx="4522" cy="8531"/>
            </a:xfrm>
            <a:custGeom>
              <a:rect b="b" l="l" r="r" t="t"/>
              <a:pathLst>
                <a:path extrusionOk="0" h="83" w="44">
                  <a:moveTo>
                    <a:pt x="0" y="0"/>
                  </a:moveTo>
                  <a:cubicBezTo>
                    <a:pt x="10" y="26"/>
                    <a:pt x="27" y="56"/>
                    <a:pt x="43" y="83"/>
                  </a:cubicBezTo>
                  <a:cubicBezTo>
                    <a:pt x="27" y="56"/>
                    <a:pt x="17"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7218431" y="2601142"/>
              <a:ext cx="26929" cy="2158"/>
            </a:xfrm>
            <a:custGeom>
              <a:rect b="b" l="l" r="r" t="t"/>
              <a:pathLst>
                <a:path extrusionOk="0" h="21" w="262">
                  <a:moveTo>
                    <a:pt x="261" y="21"/>
                  </a:moveTo>
                  <a:cubicBezTo>
                    <a:pt x="175" y="17"/>
                    <a:pt x="86" y="11"/>
                    <a:pt x="0" y="1"/>
                  </a:cubicBezTo>
                  <a:cubicBezTo>
                    <a:pt x="86" y="11"/>
                    <a:pt x="175" y="17"/>
                    <a:pt x="261" y="2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7187905" y="2597751"/>
              <a:ext cx="26929" cy="3186"/>
            </a:xfrm>
            <a:custGeom>
              <a:rect b="b" l="l" r="r" t="t"/>
              <a:pathLst>
                <a:path extrusionOk="0" h="31" w="262">
                  <a:moveTo>
                    <a:pt x="261" y="31"/>
                  </a:moveTo>
                  <a:cubicBezTo>
                    <a:pt x="175" y="21"/>
                    <a:pt x="86" y="14"/>
                    <a:pt x="0" y="1"/>
                  </a:cubicBezTo>
                  <a:cubicBezTo>
                    <a:pt x="86" y="14"/>
                    <a:pt x="175" y="21"/>
                    <a:pt x="261" y="3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7277121" y="2604945"/>
              <a:ext cx="27854" cy="719"/>
            </a:xfrm>
            <a:custGeom>
              <a:rect b="b" l="l" r="r" t="t"/>
              <a:pathLst>
                <a:path extrusionOk="0" h="7" w="271">
                  <a:moveTo>
                    <a:pt x="0" y="0"/>
                  </a:moveTo>
                  <a:cubicBezTo>
                    <a:pt x="89" y="7"/>
                    <a:pt x="182" y="7"/>
                    <a:pt x="271" y="7"/>
                  </a:cubicBezTo>
                  <a:cubicBezTo>
                    <a:pt x="185" y="7"/>
                    <a:pt x="93"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7252041" y="704692"/>
              <a:ext cx="6475" cy="411"/>
            </a:xfrm>
            <a:custGeom>
              <a:rect b="b" l="l" r="r" t="t"/>
              <a:pathLst>
                <a:path extrusionOk="0" h="4" w="63">
                  <a:moveTo>
                    <a:pt x="63" y="0"/>
                  </a:moveTo>
                  <a:cubicBezTo>
                    <a:pt x="40" y="0"/>
                    <a:pt x="20" y="0"/>
                    <a:pt x="0" y="3"/>
                  </a:cubicBezTo>
                  <a:cubicBezTo>
                    <a:pt x="20" y="3"/>
                    <a:pt x="40" y="0"/>
                    <a:pt x="63"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8292000" y="1583590"/>
              <a:ext cx="411" cy="11306"/>
            </a:xfrm>
            <a:custGeom>
              <a:rect b="b" l="l" r="r" t="t"/>
              <a:pathLst>
                <a:path extrusionOk="0" h="110" w="4">
                  <a:moveTo>
                    <a:pt x="1" y="0"/>
                  </a:moveTo>
                  <a:cubicBezTo>
                    <a:pt x="1" y="36"/>
                    <a:pt x="4" y="69"/>
                    <a:pt x="4" y="109"/>
                  </a:cubicBezTo>
                  <a:cubicBezTo>
                    <a:pt x="4" y="69"/>
                    <a:pt x="1" y="36"/>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7248650" y="2603198"/>
              <a:ext cx="27237" cy="1439"/>
            </a:xfrm>
            <a:custGeom>
              <a:rect b="b" l="l" r="r" t="t"/>
              <a:pathLst>
                <a:path extrusionOk="0" h="14" w="265">
                  <a:moveTo>
                    <a:pt x="0" y="1"/>
                  </a:moveTo>
                  <a:lnTo>
                    <a:pt x="0" y="1"/>
                  </a:lnTo>
                  <a:cubicBezTo>
                    <a:pt x="86" y="11"/>
                    <a:pt x="172" y="14"/>
                    <a:pt x="264" y="14"/>
                  </a:cubicBezTo>
                  <a:cubicBezTo>
                    <a:pt x="178" y="11"/>
                    <a:pt x="86"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7271365" y="2531661"/>
              <a:ext cx="11614" cy="411"/>
            </a:xfrm>
            <a:custGeom>
              <a:rect b="b" l="l" r="r" t="t"/>
              <a:pathLst>
                <a:path extrusionOk="0" h="4" w="113">
                  <a:moveTo>
                    <a:pt x="0" y="0"/>
                  </a:moveTo>
                  <a:cubicBezTo>
                    <a:pt x="40" y="4"/>
                    <a:pt x="76" y="4"/>
                    <a:pt x="112" y="4"/>
                  </a:cubicBezTo>
                  <a:cubicBezTo>
                    <a:pt x="76" y="4"/>
                    <a:pt x="40"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7267973" y="703664"/>
              <a:ext cx="6475" cy="719"/>
            </a:xfrm>
            <a:custGeom>
              <a:rect b="b" l="l" r="r" t="t"/>
              <a:pathLst>
                <a:path extrusionOk="0" h="7" w="63">
                  <a:moveTo>
                    <a:pt x="63" y="0"/>
                  </a:moveTo>
                  <a:cubicBezTo>
                    <a:pt x="43" y="0"/>
                    <a:pt x="23" y="0"/>
                    <a:pt x="0" y="7"/>
                  </a:cubicBezTo>
                  <a:cubicBezTo>
                    <a:pt x="23" y="7"/>
                    <a:pt x="43" y="7"/>
                    <a:pt x="63"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7237446" y="2529605"/>
              <a:ext cx="10278" cy="822"/>
            </a:xfrm>
            <a:custGeom>
              <a:rect b="b" l="l" r="r" t="t"/>
              <a:pathLst>
                <a:path extrusionOk="0" h="8" w="100">
                  <a:moveTo>
                    <a:pt x="99" y="7"/>
                  </a:moveTo>
                  <a:cubicBezTo>
                    <a:pt x="66" y="7"/>
                    <a:pt x="33" y="4"/>
                    <a:pt x="0" y="1"/>
                  </a:cubicBezTo>
                  <a:cubicBezTo>
                    <a:pt x="33" y="4"/>
                    <a:pt x="66" y="7"/>
                    <a:pt x="99" y="7"/>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7284521" y="703253"/>
              <a:ext cx="5242" cy="103"/>
            </a:xfrm>
            <a:custGeom>
              <a:rect b="b" l="l" r="r" t="t"/>
              <a:pathLst>
                <a:path extrusionOk="0" h="1" w="51">
                  <a:moveTo>
                    <a:pt x="1" y="1"/>
                  </a:moveTo>
                  <a:lnTo>
                    <a:pt x="5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7287913" y="2532380"/>
              <a:ext cx="17062" cy="411"/>
            </a:xfrm>
            <a:custGeom>
              <a:rect b="b" l="l" r="r" t="t"/>
              <a:pathLst>
                <a:path extrusionOk="0" h="4" w="166">
                  <a:moveTo>
                    <a:pt x="58" y="0"/>
                  </a:moveTo>
                  <a:cubicBezTo>
                    <a:pt x="40" y="0"/>
                    <a:pt x="21" y="1"/>
                    <a:pt x="1" y="3"/>
                  </a:cubicBezTo>
                  <a:lnTo>
                    <a:pt x="166" y="3"/>
                  </a:lnTo>
                  <a:cubicBezTo>
                    <a:pt x="131" y="3"/>
                    <a:pt x="95" y="0"/>
                    <a:pt x="58"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7253994" y="2530942"/>
              <a:ext cx="10689" cy="514"/>
            </a:xfrm>
            <a:custGeom>
              <a:rect b="b" l="l" r="r" t="t"/>
              <a:pathLst>
                <a:path extrusionOk="0" h="5" w="104">
                  <a:moveTo>
                    <a:pt x="1" y="1"/>
                  </a:moveTo>
                  <a:cubicBezTo>
                    <a:pt x="37" y="4"/>
                    <a:pt x="70" y="4"/>
                    <a:pt x="103" y="4"/>
                  </a:cubicBezTo>
                  <a:cubicBezTo>
                    <a:pt x="70" y="4"/>
                    <a:pt x="37"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8273705" y="1425818"/>
              <a:ext cx="2467" cy="9970"/>
            </a:xfrm>
            <a:custGeom>
              <a:rect b="b" l="l" r="r" t="t"/>
              <a:pathLst>
                <a:path extrusionOk="0" h="97" w="24">
                  <a:moveTo>
                    <a:pt x="0" y="1"/>
                  </a:moveTo>
                  <a:cubicBezTo>
                    <a:pt x="10" y="34"/>
                    <a:pt x="14" y="67"/>
                    <a:pt x="23" y="96"/>
                  </a:cubicBezTo>
                  <a:cubicBezTo>
                    <a:pt x="14" y="63"/>
                    <a:pt x="10"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7618669" y="681258"/>
              <a:ext cx="12026" cy="3803"/>
            </a:xfrm>
            <a:custGeom>
              <a:rect b="b" l="l" r="r" t="t"/>
              <a:pathLst>
                <a:path extrusionOk="0" h="37" w="117">
                  <a:moveTo>
                    <a:pt x="1" y="0"/>
                  </a:moveTo>
                  <a:cubicBezTo>
                    <a:pt x="37" y="14"/>
                    <a:pt x="77" y="27"/>
                    <a:pt x="116" y="37"/>
                  </a:cubicBezTo>
                  <a:cubicBezTo>
                    <a:pt x="80" y="27"/>
                    <a:pt x="37" y="14"/>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8269285" y="1403720"/>
              <a:ext cx="2158" cy="9970"/>
            </a:xfrm>
            <a:custGeom>
              <a:rect b="b" l="l" r="r" t="t"/>
              <a:pathLst>
                <a:path extrusionOk="0" h="97" w="21">
                  <a:moveTo>
                    <a:pt x="0" y="1"/>
                  </a:moveTo>
                  <a:cubicBezTo>
                    <a:pt x="7" y="34"/>
                    <a:pt x="17" y="67"/>
                    <a:pt x="20" y="97"/>
                  </a:cubicBezTo>
                  <a:cubicBezTo>
                    <a:pt x="17" y="67"/>
                    <a:pt x="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8264146" y="1381724"/>
              <a:ext cx="2570" cy="10278"/>
            </a:xfrm>
            <a:custGeom>
              <a:rect b="b" l="l" r="r" t="t"/>
              <a:pathLst>
                <a:path extrusionOk="0" h="100" w="25">
                  <a:moveTo>
                    <a:pt x="1" y="0"/>
                  </a:moveTo>
                  <a:lnTo>
                    <a:pt x="24" y="9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8258390" y="1360037"/>
              <a:ext cx="2878" cy="9867"/>
            </a:xfrm>
            <a:custGeom>
              <a:rect b="b" l="l" r="r" t="t"/>
              <a:pathLst>
                <a:path extrusionOk="0" h="96" w="28">
                  <a:moveTo>
                    <a:pt x="1" y="0"/>
                  </a:moveTo>
                  <a:cubicBezTo>
                    <a:pt x="11" y="33"/>
                    <a:pt x="17" y="66"/>
                    <a:pt x="27" y="96"/>
                  </a:cubicBezTo>
                  <a:cubicBezTo>
                    <a:pt x="17" y="66"/>
                    <a:pt x="11" y="3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8284908" y="1493346"/>
              <a:ext cx="1439" cy="9867"/>
            </a:xfrm>
            <a:custGeom>
              <a:rect b="b" l="l" r="r" t="t"/>
              <a:pathLst>
                <a:path extrusionOk="0" h="96" w="14">
                  <a:moveTo>
                    <a:pt x="0" y="0"/>
                  </a:moveTo>
                  <a:lnTo>
                    <a:pt x="0" y="0"/>
                  </a:lnTo>
                  <a:cubicBezTo>
                    <a:pt x="4" y="33"/>
                    <a:pt x="7" y="63"/>
                    <a:pt x="14" y="96"/>
                  </a:cubicBezTo>
                  <a:cubicBezTo>
                    <a:pt x="7" y="63"/>
                    <a:pt x="4"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8287272" y="1515753"/>
              <a:ext cx="1131" cy="10278"/>
            </a:xfrm>
            <a:custGeom>
              <a:rect b="b" l="l" r="r" t="t"/>
              <a:pathLst>
                <a:path extrusionOk="0" h="100" w="11">
                  <a:moveTo>
                    <a:pt x="0" y="0"/>
                  </a:moveTo>
                  <a:cubicBezTo>
                    <a:pt x="7" y="33"/>
                    <a:pt x="10" y="66"/>
                    <a:pt x="10" y="99"/>
                  </a:cubicBezTo>
                  <a:cubicBezTo>
                    <a:pt x="10" y="66"/>
                    <a:pt x="7" y="3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8289636" y="1538057"/>
              <a:ext cx="822" cy="10998"/>
            </a:xfrm>
            <a:custGeom>
              <a:rect b="b" l="l" r="r" t="t"/>
              <a:pathLst>
                <a:path extrusionOk="0" h="107" w="8">
                  <a:moveTo>
                    <a:pt x="1" y="1"/>
                  </a:moveTo>
                  <a:cubicBezTo>
                    <a:pt x="4" y="34"/>
                    <a:pt x="4" y="67"/>
                    <a:pt x="7" y="106"/>
                  </a:cubicBezTo>
                  <a:cubicBezTo>
                    <a:pt x="4" y="67"/>
                    <a:pt x="4"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8290664" y="1560155"/>
              <a:ext cx="1131" cy="11614"/>
            </a:xfrm>
            <a:custGeom>
              <a:rect b="b" l="l" r="r" t="t"/>
              <a:pathLst>
                <a:path extrusionOk="0" h="113" w="11">
                  <a:moveTo>
                    <a:pt x="0" y="1"/>
                  </a:moveTo>
                  <a:cubicBezTo>
                    <a:pt x="7" y="40"/>
                    <a:pt x="7" y="76"/>
                    <a:pt x="10" y="113"/>
                  </a:cubicBezTo>
                  <a:cubicBezTo>
                    <a:pt x="10" y="76"/>
                    <a:pt x="7" y="40"/>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8281516" y="1470220"/>
              <a:ext cx="1747" cy="10278"/>
            </a:xfrm>
            <a:custGeom>
              <a:rect b="b" l="l" r="r" t="t"/>
              <a:pathLst>
                <a:path extrusionOk="0" h="100" w="17">
                  <a:moveTo>
                    <a:pt x="0" y="1"/>
                  </a:moveTo>
                  <a:cubicBezTo>
                    <a:pt x="4" y="34"/>
                    <a:pt x="14" y="67"/>
                    <a:pt x="17" y="100"/>
                  </a:cubicBezTo>
                  <a:cubicBezTo>
                    <a:pt x="14" y="67"/>
                    <a:pt x="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7287913" y="2515730"/>
              <a:ext cx="17062" cy="103"/>
            </a:xfrm>
            <a:custGeom>
              <a:rect b="b" l="l" r="r" t="t"/>
              <a:pathLst>
                <a:path extrusionOk="0" h="1" w="166">
                  <a:moveTo>
                    <a:pt x="166" y="0"/>
                  </a:moveTo>
                  <a:lnTo>
                    <a:pt x="1"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7187597" y="2507918"/>
              <a:ext cx="8531" cy="1131"/>
            </a:xfrm>
            <a:custGeom>
              <a:rect b="b" l="l" r="r" t="t"/>
              <a:pathLst>
                <a:path extrusionOk="0" h="11" w="83">
                  <a:moveTo>
                    <a:pt x="0" y="0"/>
                  </a:moveTo>
                  <a:cubicBezTo>
                    <a:pt x="25" y="3"/>
                    <a:pt x="47" y="4"/>
                    <a:pt x="69" y="7"/>
                  </a:cubicBezTo>
                  <a:lnTo>
                    <a:pt x="69" y="7"/>
                  </a:lnTo>
                  <a:cubicBezTo>
                    <a:pt x="46" y="3"/>
                    <a:pt x="25" y="0"/>
                    <a:pt x="0" y="0"/>
                  </a:cubicBezTo>
                  <a:close/>
                  <a:moveTo>
                    <a:pt x="69" y="7"/>
                  </a:moveTo>
                  <a:cubicBezTo>
                    <a:pt x="74" y="8"/>
                    <a:pt x="78" y="9"/>
                    <a:pt x="83" y="10"/>
                  </a:cubicBezTo>
                  <a:cubicBezTo>
                    <a:pt x="78" y="9"/>
                    <a:pt x="74" y="8"/>
                    <a:pt x="69" y="7"/>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7174029" y="2505862"/>
              <a:ext cx="5447" cy="822"/>
            </a:xfrm>
            <a:custGeom>
              <a:rect b="b" l="l" r="r" t="t"/>
              <a:pathLst>
                <a:path extrusionOk="0" h="8" w="53">
                  <a:moveTo>
                    <a:pt x="0" y="1"/>
                  </a:moveTo>
                  <a:cubicBezTo>
                    <a:pt x="17" y="4"/>
                    <a:pt x="36" y="7"/>
                    <a:pt x="53" y="7"/>
                  </a:cubicBezTo>
                  <a:cubicBezTo>
                    <a:pt x="33" y="4"/>
                    <a:pt x="17" y="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7136616" y="729052"/>
              <a:ext cx="12745" cy="5242"/>
            </a:xfrm>
            <a:custGeom>
              <a:rect b="b" l="l" r="r" t="t"/>
              <a:pathLst>
                <a:path extrusionOk="0" h="51" w="124">
                  <a:moveTo>
                    <a:pt x="123" y="1"/>
                  </a:moveTo>
                  <a:cubicBezTo>
                    <a:pt x="116" y="1"/>
                    <a:pt x="107" y="7"/>
                    <a:pt x="100" y="7"/>
                  </a:cubicBezTo>
                  <a:lnTo>
                    <a:pt x="1" y="50"/>
                  </a:lnTo>
                  <a:lnTo>
                    <a:pt x="37" y="47"/>
                  </a:lnTo>
                  <a:cubicBezTo>
                    <a:pt x="67" y="30"/>
                    <a:pt x="97" y="17"/>
                    <a:pt x="123"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7204556" y="2509974"/>
              <a:ext cx="8531" cy="1131"/>
            </a:xfrm>
            <a:custGeom>
              <a:rect b="b" l="l" r="r" t="t"/>
              <a:pathLst>
                <a:path extrusionOk="0" h="11" w="83">
                  <a:moveTo>
                    <a:pt x="0" y="0"/>
                  </a:moveTo>
                  <a:cubicBezTo>
                    <a:pt x="23" y="7"/>
                    <a:pt x="53" y="7"/>
                    <a:pt x="83" y="10"/>
                  </a:cubicBezTo>
                  <a:cubicBezTo>
                    <a:pt x="53" y="7"/>
                    <a:pt x="30"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7238063" y="2512954"/>
              <a:ext cx="9250" cy="514"/>
            </a:xfrm>
            <a:custGeom>
              <a:rect b="b" l="l" r="r" t="t"/>
              <a:pathLst>
                <a:path extrusionOk="0" h="5" w="90">
                  <a:moveTo>
                    <a:pt x="1" y="1"/>
                  </a:moveTo>
                  <a:cubicBezTo>
                    <a:pt x="27" y="1"/>
                    <a:pt x="57" y="4"/>
                    <a:pt x="90" y="4"/>
                  </a:cubicBezTo>
                  <a:cubicBezTo>
                    <a:pt x="60" y="4"/>
                    <a:pt x="27"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7221104" y="2511310"/>
              <a:ext cx="8942" cy="1131"/>
            </a:xfrm>
            <a:custGeom>
              <a:rect b="b" l="l" r="r" t="t"/>
              <a:pathLst>
                <a:path extrusionOk="0" h="11" w="87">
                  <a:moveTo>
                    <a:pt x="1" y="0"/>
                  </a:moveTo>
                  <a:cubicBezTo>
                    <a:pt x="27" y="4"/>
                    <a:pt x="57" y="10"/>
                    <a:pt x="87" y="10"/>
                  </a:cubicBezTo>
                  <a:cubicBezTo>
                    <a:pt x="57" y="4"/>
                    <a:pt x="27" y="4"/>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7471483" y="644256"/>
              <a:ext cx="5139" cy="1131"/>
            </a:xfrm>
            <a:custGeom>
              <a:rect b="b" l="l" r="r" t="t"/>
              <a:pathLst>
                <a:path extrusionOk="0" h="11" w="50">
                  <a:moveTo>
                    <a:pt x="0" y="1"/>
                  </a:moveTo>
                  <a:cubicBezTo>
                    <a:pt x="17" y="7"/>
                    <a:pt x="33" y="11"/>
                    <a:pt x="50" y="11"/>
                  </a:cubicBezTo>
                  <a:cubicBezTo>
                    <a:pt x="33" y="7"/>
                    <a:pt x="17"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7189241" y="2615121"/>
              <a:ext cx="25901" cy="2775"/>
            </a:xfrm>
            <a:custGeom>
              <a:rect b="b" l="l" r="r" t="t"/>
              <a:pathLst>
                <a:path extrusionOk="0" h="27" w="252">
                  <a:moveTo>
                    <a:pt x="1" y="0"/>
                  </a:moveTo>
                  <a:cubicBezTo>
                    <a:pt x="86" y="10"/>
                    <a:pt x="169" y="17"/>
                    <a:pt x="251" y="27"/>
                  </a:cubicBezTo>
                  <a:cubicBezTo>
                    <a:pt x="169" y="17"/>
                    <a:pt x="86" y="1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7167862" y="2521794"/>
              <a:ext cx="18090" cy="76059"/>
            </a:xfrm>
            <a:custGeom>
              <a:rect b="b" l="l" r="r" t="t"/>
              <a:pathLst>
                <a:path extrusionOk="0" h="740" w="176">
                  <a:moveTo>
                    <a:pt x="1" y="1"/>
                  </a:moveTo>
                  <a:cubicBezTo>
                    <a:pt x="34" y="232"/>
                    <a:pt x="63" y="476"/>
                    <a:pt x="93" y="727"/>
                  </a:cubicBezTo>
                  <a:lnTo>
                    <a:pt x="113" y="733"/>
                  </a:lnTo>
                  <a:cubicBezTo>
                    <a:pt x="133" y="737"/>
                    <a:pt x="152" y="737"/>
                    <a:pt x="176" y="740"/>
                  </a:cubicBezTo>
                  <a:cubicBezTo>
                    <a:pt x="146" y="479"/>
                    <a:pt x="116" y="238"/>
                    <a:pt x="83" y="14"/>
                  </a:cubicBezTo>
                  <a:lnTo>
                    <a:pt x="83" y="14"/>
                  </a:lnTo>
                  <a:cubicBezTo>
                    <a:pt x="96" y="17"/>
                    <a:pt x="106" y="17"/>
                    <a:pt x="116" y="17"/>
                  </a:cubicBezTo>
                  <a:cubicBezTo>
                    <a:pt x="80" y="14"/>
                    <a:pt x="40" y="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7173618" y="711784"/>
              <a:ext cx="10587" cy="5139"/>
            </a:xfrm>
            <a:custGeom>
              <a:rect b="b" l="l" r="r" t="t"/>
              <a:pathLst>
                <a:path extrusionOk="0" h="50" w="103">
                  <a:moveTo>
                    <a:pt x="4" y="50"/>
                  </a:moveTo>
                  <a:lnTo>
                    <a:pt x="103" y="0"/>
                  </a:lnTo>
                  <a:lnTo>
                    <a:pt x="4" y="50"/>
                  </a:lnTo>
                  <a:cubicBezTo>
                    <a:pt x="1" y="50"/>
                    <a:pt x="4" y="50"/>
                    <a:pt x="4" y="5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7254405" y="2514393"/>
              <a:ext cx="9867" cy="411"/>
            </a:xfrm>
            <a:custGeom>
              <a:rect b="b" l="l" r="r" t="t"/>
              <a:pathLst>
                <a:path extrusionOk="0" h="4" w="96">
                  <a:moveTo>
                    <a:pt x="0" y="0"/>
                  </a:moveTo>
                  <a:cubicBezTo>
                    <a:pt x="33" y="0"/>
                    <a:pt x="63" y="3"/>
                    <a:pt x="96" y="3"/>
                  </a:cubicBezTo>
                  <a:cubicBezTo>
                    <a:pt x="66" y="0"/>
                    <a:pt x="33"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7220487" y="2528269"/>
              <a:ext cx="9867" cy="1131"/>
            </a:xfrm>
            <a:custGeom>
              <a:rect b="b" l="l" r="r" t="t"/>
              <a:pathLst>
                <a:path extrusionOk="0" h="11" w="96">
                  <a:moveTo>
                    <a:pt x="0" y="0"/>
                  </a:moveTo>
                  <a:lnTo>
                    <a:pt x="0" y="0"/>
                  </a:lnTo>
                  <a:cubicBezTo>
                    <a:pt x="33" y="4"/>
                    <a:pt x="66" y="10"/>
                    <a:pt x="96" y="10"/>
                  </a:cubicBezTo>
                  <a:cubicBezTo>
                    <a:pt x="63" y="4"/>
                    <a:pt x="33" y="4"/>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7184513" y="663990"/>
              <a:ext cx="165274" cy="47897"/>
            </a:xfrm>
            <a:custGeom>
              <a:rect b="b" l="l" r="r" t="t"/>
              <a:pathLst>
                <a:path extrusionOk="0" h="466" w="1608">
                  <a:moveTo>
                    <a:pt x="561" y="403"/>
                  </a:moveTo>
                  <a:cubicBezTo>
                    <a:pt x="553" y="403"/>
                    <a:pt x="548" y="403"/>
                    <a:pt x="542" y="404"/>
                  </a:cubicBezTo>
                  <a:lnTo>
                    <a:pt x="542" y="404"/>
                  </a:lnTo>
                  <a:cubicBezTo>
                    <a:pt x="548" y="404"/>
                    <a:pt x="555" y="403"/>
                    <a:pt x="561" y="403"/>
                  </a:cubicBezTo>
                  <a:close/>
                  <a:moveTo>
                    <a:pt x="537" y="406"/>
                  </a:moveTo>
                  <a:cubicBezTo>
                    <a:pt x="534" y="406"/>
                    <a:pt x="532" y="408"/>
                    <a:pt x="528" y="409"/>
                  </a:cubicBezTo>
                  <a:cubicBezTo>
                    <a:pt x="531" y="408"/>
                    <a:pt x="534" y="407"/>
                    <a:pt x="537" y="406"/>
                  </a:cubicBezTo>
                  <a:close/>
                  <a:moveTo>
                    <a:pt x="1608" y="0"/>
                  </a:moveTo>
                  <a:lnTo>
                    <a:pt x="1608" y="0"/>
                  </a:lnTo>
                  <a:cubicBezTo>
                    <a:pt x="1185" y="73"/>
                    <a:pt x="776" y="165"/>
                    <a:pt x="383" y="294"/>
                  </a:cubicBezTo>
                  <a:cubicBezTo>
                    <a:pt x="251" y="350"/>
                    <a:pt x="122" y="409"/>
                    <a:pt x="0" y="465"/>
                  </a:cubicBezTo>
                  <a:lnTo>
                    <a:pt x="20" y="459"/>
                  </a:lnTo>
                  <a:cubicBezTo>
                    <a:pt x="194" y="433"/>
                    <a:pt x="369" y="417"/>
                    <a:pt x="540" y="404"/>
                  </a:cubicBezTo>
                  <a:lnTo>
                    <a:pt x="540" y="404"/>
                  </a:lnTo>
                  <a:cubicBezTo>
                    <a:pt x="539" y="405"/>
                    <a:pt x="538" y="405"/>
                    <a:pt x="537" y="406"/>
                  </a:cubicBezTo>
                  <a:lnTo>
                    <a:pt x="537" y="406"/>
                  </a:lnTo>
                  <a:cubicBezTo>
                    <a:pt x="539" y="405"/>
                    <a:pt x="540" y="405"/>
                    <a:pt x="542" y="404"/>
                  </a:cubicBezTo>
                  <a:lnTo>
                    <a:pt x="542" y="404"/>
                  </a:lnTo>
                  <a:cubicBezTo>
                    <a:pt x="541" y="404"/>
                    <a:pt x="541" y="404"/>
                    <a:pt x="540" y="404"/>
                  </a:cubicBezTo>
                  <a:lnTo>
                    <a:pt x="540" y="404"/>
                  </a:lnTo>
                  <a:cubicBezTo>
                    <a:pt x="873" y="261"/>
                    <a:pt x="1229" y="127"/>
                    <a:pt x="1608" y="0"/>
                  </a:cubicBezTo>
                  <a:close/>
                </a:path>
              </a:pathLst>
            </a:custGeom>
            <a:solidFill>
              <a:srgbClr val="24283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7186569" y="2524569"/>
              <a:ext cx="9867" cy="1439"/>
            </a:xfrm>
            <a:custGeom>
              <a:rect b="b" l="l" r="r" t="t"/>
              <a:pathLst>
                <a:path extrusionOk="0" h="14" w="96">
                  <a:moveTo>
                    <a:pt x="0" y="0"/>
                  </a:moveTo>
                  <a:lnTo>
                    <a:pt x="0" y="0"/>
                  </a:lnTo>
                  <a:cubicBezTo>
                    <a:pt x="33" y="7"/>
                    <a:pt x="66" y="13"/>
                    <a:pt x="96" y="13"/>
                  </a:cubicBezTo>
                  <a:cubicBezTo>
                    <a:pt x="63" y="7"/>
                    <a:pt x="33" y="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7203528" y="2526933"/>
              <a:ext cx="9867" cy="1131"/>
            </a:xfrm>
            <a:custGeom>
              <a:rect b="b" l="l" r="r" t="t"/>
              <a:pathLst>
                <a:path extrusionOk="0" h="11" w="96">
                  <a:moveTo>
                    <a:pt x="0" y="0"/>
                  </a:moveTo>
                  <a:cubicBezTo>
                    <a:pt x="33" y="0"/>
                    <a:pt x="63" y="7"/>
                    <a:pt x="96" y="10"/>
                  </a:cubicBezTo>
                  <a:cubicBezTo>
                    <a:pt x="66" y="7"/>
                    <a:pt x="33"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7219459" y="724015"/>
              <a:ext cx="1131" cy="103"/>
            </a:xfrm>
            <a:custGeom>
              <a:rect b="b" l="l" r="r" t="t"/>
              <a:pathLst>
                <a:path extrusionOk="0" h="1" w="11">
                  <a:moveTo>
                    <a:pt x="0" y="0"/>
                  </a:moveTo>
                  <a:lnTo>
                    <a:pt x="10"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7190577" y="727407"/>
              <a:ext cx="1131" cy="103"/>
            </a:xfrm>
            <a:custGeom>
              <a:rect b="b" l="l" r="r" t="t"/>
              <a:pathLst>
                <a:path extrusionOk="0" h="1" w="11">
                  <a:moveTo>
                    <a:pt x="1" y="0"/>
                  </a:moveTo>
                  <a:lnTo>
                    <a:pt x="1" y="0"/>
                  </a:lnTo>
                  <a:lnTo>
                    <a:pt x="11"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7271365" y="2514702"/>
              <a:ext cx="11306" cy="411"/>
            </a:xfrm>
            <a:custGeom>
              <a:rect b="b" l="l" r="r" t="t"/>
              <a:pathLst>
                <a:path extrusionOk="0" h="4" w="110">
                  <a:moveTo>
                    <a:pt x="0" y="0"/>
                  </a:moveTo>
                  <a:lnTo>
                    <a:pt x="0" y="0"/>
                  </a:lnTo>
                  <a:cubicBezTo>
                    <a:pt x="40" y="4"/>
                    <a:pt x="73" y="4"/>
                    <a:pt x="109" y="4"/>
                  </a:cubicBezTo>
                  <a:cubicBezTo>
                    <a:pt x="76" y="4"/>
                    <a:pt x="40" y="4"/>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8252634" y="1338966"/>
              <a:ext cx="3186" cy="9970"/>
            </a:xfrm>
            <a:custGeom>
              <a:rect b="b" l="l" r="r" t="t"/>
              <a:pathLst>
                <a:path extrusionOk="0" h="97" w="31">
                  <a:moveTo>
                    <a:pt x="1" y="1"/>
                  </a:moveTo>
                  <a:lnTo>
                    <a:pt x="1" y="1"/>
                  </a:lnTo>
                  <a:cubicBezTo>
                    <a:pt x="7" y="34"/>
                    <a:pt x="17" y="63"/>
                    <a:pt x="30" y="96"/>
                  </a:cubicBezTo>
                  <a:cubicBezTo>
                    <a:pt x="21" y="63"/>
                    <a:pt x="7"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7248239" y="721960"/>
              <a:ext cx="822" cy="103"/>
            </a:xfrm>
            <a:custGeom>
              <a:rect b="b" l="l" r="r" t="t"/>
              <a:pathLst>
                <a:path extrusionOk="0" h="1" w="8">
                  <a:moveTo>
                    <a:pt x="1" y="0"/>
                  </a:moveTo>
                  <a:lnTo>
                    <a:pt x="7"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7277121" y="720212"/>
              <a:ext cx="411" cy="103"/>
            </a:xfrm>
            <a:custGeom>
              <a:rect b="b" l="l" r="r" t="t"/>
              <a:pathLst>
                <a:path extrusionOk="0" h="1" w="4">
                  <a:moveTo>
                    <a:pt x="0" y="1"/>
                  </a:moveTo>
                  <a:lnTo>
                    <a:pt x="4"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8278124" y="1447505"/>
              <a:ext cx="1747" cy="10587"/>
            </a:xfrm>
            <a:custGeom>
              <a:rect b="b" l="l" r="r" t="t"/>
              <a:pathLst>
                <a:path extrusionOk="0" h="103" w="17">
                  <a:moveTo>
                    <a:pt x="0" y="1"/>
                  </a:moveTo>
                  <a:cubicBezTo>
                    <a:pt x="4" y="37"/>
                    <a:pt x="14" y="70"/>
                    <a:pt x="17" y="103"/>
                  </a:cubicBezTo>
                  <a:cubicBezTo>
                    <a:pt x="14" y="67"/>
                    <a:pt x="4"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8023736" y="940785"/>
              <a:ext cx="7503" cy="8531"/>
            </a:xfrm>
            <a:custGeom>
              <a:rect b="b" l="l" r="r" t="t"/>
              <a:pathLst>
                <a:path extrusionOk="0" h="83" w="73">
                  <a:moveTo>
                    <a:pt x="0" y="0"/>
                  </a:moveTo>
                  <a:cubicBezTo>
                    <a:pt x="23" y="30"/>
                    <a:pt x="50" y="53"/>
                    <a:pt x="73" y="83"/>
                  </a:cubicBezTo>
                  <a:cubicBezTo>
                    <a:pt x="50" y="53"/>
                    <a:pt x="23"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7639328" y="688350"/>
              <a:ext cx="12026" cy="4522"/>
            </a:xfrm>
            <a:custGeom>
              <a:rect b="b" l="l" r="r" t="t"/>
              <a:pathLst>
                <a:path extrusionOk="0" h="44" w="117">
                  <a:moveTo>
                    <a:pt x="1" y="1"/>
                  </a:moveTo>
                  <a:lnTo>
                    <a:pt x="1" y="1"/>
                  </a:lnTo>
                  <a:cubicBezTo>
                    <a:pt x="44" y="17"/>
                    <a:pt x="80" y="30"/>
                    <a:pt x="116" y="44"/>
                  </a:cubicBezTo>
                  <a:cubicBezTo>
                    <a:pt x="80" y="30"/>
                    <a:pt x="41" y="1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7838521" y="786713"/>
              <a:ext cx="10278" cy="6886"/>
            </a:xfrm>
            <a:custGeom>
              <a:rect b="b" l="l" r="r" t="t"/>
              <a:pathLst>
                <a:path extrusionOk="0" h="67" w="100">
                  <a:moveTo>
                    <a:pt x="0" y="1"/>
                  </a:moveTo>
                  <a:cubicBezTo>
                    <a:pt x="33" y="24"/>
                    <a:pt x="66" y="44"/>
                    <a:pt x="99" y="67"/>
                  </a:cubicBezTo>
                  <a:cubicBezTo>
                    <a:pt x="66" y="44"/>
                    <a:pt x="33" y="2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7660707" y="696469"/>
              <a:ext cx="12026" cy="4934"/>
            </a:xfrm>
            <a:custGeom>
              <a:rect b="b" l="l" r="r" t="t"/>
              <a:pathLst>
                <a:path extrusionOk="0" h="48" w="117">
                  <a:moveTo>
                    <a:pt x="1" y="1"/>
                  </a:moveTo>
                  <a:cubicBezTo>
                    <a:pt x="21" y="10"/>
                    <a:pt x="43" y="18"/>
                    <a:pt x="64" y="26"/>
                  </a:cubicBezTo>
                  <a:lnTo>
                    <a:pt x="64" y="26"/>
                  </a:lnTo>
                  <a:cubicBezTo>
                    <a:pt x="42" y="17"/>
                    <a:pt x="22" y="8"/>
                    <a:pt x="1" y="1"/>
                  </a:cubicBezTo>
                  <a:close/>
                  <a:moveTo>
                    <a:pt x="64" y="26"/>
                  </a:moveTo>
                  <a:cubicBezTo>
                    <a:pt x="81" y="33"/>
                    <a:pt x="98" y="40"/>
                    <a:pt x="116" y="47"/>
                  </a:cubicBezTo>
                  <a:cubicBezTo>
                    <a:pt x="100" y="40"/>
                    <a:pt x="82" y="33"/>
                    <a:pt x="64" y="26"/>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8038640" y="957024"/>
              <a:ext cx="7503" cy="8634"/>
            </a:xfrm>
            <a:custGeom>
              <a:rect b="b" l="l" r="r" t="t"/>
              <a:pathLst>
                <a:path extrusionOk="0" h="84" w="73">
                  <a:moveTo>
                    <a:pt x="0" y="1"/>
                  </a:moveTo>
                  <a:lnTo>
                    <a:pt x="0" y="1"/>
                  </a:lnTo>
                  <a:cubicBezTo>
                    <a:pt x="24" y="27"/>
                    <a:pt x="50" y="57"/>
                    <a:pt x="73" y="83"/>
                  </a:cubicBezTo>
                  <a:cubicBezTo>
                    <a:pt x="50" y="53"/>
                    <a:pt x="24"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8066802" y="990326"/>
              <a:ext cx="7195" cy="8531"/>
            </a:xfrm>
            <a:custGeom>
              <a:rect b="b" l="l" r="r" t="t"/>
              <a:pathLst>
                <a:path extrusionOk="0" h="83" w="70">
                  <a:moveTo>
                    <a:pt x="0" y="0"/>
                  </a:moveTo>
                  <a:lnTo>
                    <a:pt x="0" y="0"/>
                  </a:lnTo>
                  <a:cubicBezTo>
                    <a:pt x="27" y="30"/>
                    <a:pt x="46" y="59"/>
                    <a:pt x="70" y="82"/>
                  </a:cubicBezTo>
                  <a:cubicBezTo>
                    <a:pt x="50" y="56"/>
                    <a:pt x="27"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7819198" y="774893"/>
              <a:ext cx="10895" cy="6475"/>
            </a:xfrm>
            <a:custGeom>
              <a:rect b="b" l="l" r="r" t="t"/>
              <a:pathLst>
                <a:path extrusionOk="0" h="63" w="106">
                  <a:moveTo>
                    <a:pt x="0" y="0"/>
                  </a:moveTo>
                  <a:cubicBezTo>
                    <a:pt x="33" y="23"/>
                    <a:pt x="73" y="43"/>
                    <a:pt x="106" y="63"/>
                  </a:cubicBezTo>
                  <a:cubicBezTo>
                    <a:pt x="73" y="43"/>
                    <a:pt x="40" y="2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7992799" y="909539"/>
              <a:ext cx="8634" cy="7914"/>
            </a:xfrm>
            <a:custGeom>
              <a:rect b="b" l="l" r="r" t="t"/>
              <a:pathLst>
                <a:path extrusionOk="0" h="77" w="84">
                  <a:moveTo>
                    <a:pt x="1" y="0"/>
                  </a:moveTo>
                  <a:cubicBezTo>
                    <a:pt x="27" y="27"/>
                    <a:pt x="54" y="53"/>
                    <a:pt x="83" y="76"/>
                  </a:cubicBezTo>
                  <a:cubicBezTo>
                    <a:pt x="54" y="53"/>
                    <a:pt x="27" y="24"/>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8052927" y="973367"/>
              <a:ext cx="7195" cy="8531"/>
            </a:xfrm>
            <a:custGeom>
              <a:rect b="b" l="l" r="r" t="t"/>
              <a:pathLst>
                <a:path extrusionOk="0" h="83" w="70">
                  <a:moveTo>
                    <a:pt x="0" y="0"/>
                  </a:moveTo>
                  <a:lnTo>
                    <a:pt x="0" y="0"/>
                  </a:lnTo>
                  <a:cubicBezTo>
                    <a:pt x="26" y="30"/>
                    <a:pt x="49" y="59"/>
                    <a:pt x="69" y="82"/>
                  </a:cubicBezTo>
                  <a:cubicBezTo>
                    <a:pt x="49" y="56"/>
                    <a:pt x="26"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7681469" y="704692"/>
              <a:ext cx="11614" cy="4831"/>
            </a:xfrm>
            <a:custGeom>
              <a:rect b="b" l="l" r="r" t="t"/>
              <a:pathLst>
                <a:path extrusionOk="0" h="47" w="113">
                  <a:moveTo>
                    <a:pt x="0" y="0"/>
                  </a:moveTo>
                  <a:cubicBezTo>
                    <a:pt x="37" y="17"/>
                    <a:pt x="76" y="33"/>
                    <a:pt x="112" y="46"/>
                  </a:cubicBezTo>
                  <a:cubicBezTo>
                    <a:pt x="76" y="30"/>
                    <a:pt x="37"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7892791" y="824023"/>
              <a:ext cx="9559" cy="7606"/>
            </a:xfrm>
            <a:custGeom>
              <a:rect b="b" l="l" r="r" t="t"/>
              <a:pathLst>
                <a:path extrusionOk="0" h="74" w="93">
                  <a:moveTo>
                    <a:pt x="0" y="1"/>
                  </a:moveTo>
                  <a:cubicBezTo>
                    <a:pt x="27" y="27"/>
                    <a:pt x="60" y="50"/>
                    <a:pt x="93" y="73"/>
                  </a:cubicBezTo>
                  <a:cubicBezTo>
                    <a:pt x="60" y="47"/>
                    <a:pt x="33" y="2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7856508" y="798636"/>
              <a:ext cx="10278" cy="6886"/>
            </a:xfrm>
            <a:custGeom>
              <a:rect b="b" l="l" r="r" t="t"/>
              <a:pathLst>
                <a:path extrusionOk="0" h="67" w="100">
                  <a:moveTo>
                    <a:pt x="0" y="0"/>
                  </a:moveTo>
                  <a:lnTo>
                    <a:pt x="0" y="0"/>
                  </a:lnTo>
                  <a:cubicBezTo>
                    <a:pt x="33" y="27"/>
                    <a:pt x="66" y="47"/>
                    <a:pt x="99" y="66"/>
                  </a:cubicBezTo>
                  <a:cubicBezTo>
                    <a:pt x="66" y="47"/>
                    <a:pt x="33" y="2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7927326" y="851158"/>
              <a:ext cx="9662" cy="7914"/>
            </a:xfrm>
            <a:custGeom>
              <a:rect b="b" l="l" r="r" t="t"/>
              <a:pathLst>
                <a:path extrusionOk="0" h="77" w="94">
                  <a:moveTo>
                    <a:pt x="1" y="1"/>
                  </a:moveTo>
                  <a:cubicBezTo>
                    <a:pt x="31" y="27"/>
                    <a:pt x="60" y="50"/>
                    <a:pt x="93" y="77"/>
                  </a:cubicBezTo>
                  <a:cubicBezTo>
                    <a:pt x="64" y="50"/>
                    <a:pt x="31"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7910058" y="837591"/>
              <a:ext cx="9250" cy="7298"/>
            </a:xfrm>
            <a:custGeom>
              <a:rect b="b" l="l" r="r" t="t"/>
              <a:pathLst>
                <a:path extrusionOk="0" h="71" w="90">
                  <a:moveTo>
                    <a:pt x="1" y="1"/>
                  </a:moveTo>
                  <a:cubicBezTo>
                    <a:pt x="27" y="27"/>
                    <a:pt x="63" y="50"/>
                    <a:pt x="90" y="70"/>
                  </a:cubicBezTo>
                  <a:cubicBezTo>
                    <a:pt x="63" y="47"/>
                    <a:pt x="30" y="2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7701820" y="713429"/>
              <a:ext cx="11614" cy="5242"/>
            </a:xfrm>
            <a:custGeom>
              <a:rect b="b" l="l" r="r" t="t"/>
              <a:pathLst>
                <a:path extrusionOk="0" h="51" w="113">
                  <a:moveTo>
                    <a:pt x="0" y="1"/>
                  </a:moveTo>
                  <a:lnTo>
                    <a:pt x="112" y="5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7874804" y="811484"/>
              <a:ext cx="10278" cy="7298"/>
            </a:xfrm>
            <a:custGeom>
              <a:rect b="b" l="l" r="r" t="t"/>
              <a:pathLst>
                <a:path extrusionOk="0" h="71" w="100">
                  <a:moveTo>
                    <a:pt x="0" y="1"/>
                  </a:moveTo>
                  <a:cubicBezTo>
                    <a:pt x="10" y="7"/>
                    <a:pt x="19" y="14"/>
                    <a:pt x="28" y="20"/>
                  </a:cubicBezTo>
                  <a:lnTo>
                    <a:pt x="28" y="20"/>
                  </a:lnTo>
                  <a:cubicBezTo>
                    <a:pt x="18" y="13"/>
                    <a:pt x="9" y="7"/>
                    <a:pt x="0" y="1"/>
                  </a:cubicBezTo>
                  <a:close/>
                  <a:moveTo>
                    <a:pt x="28" y="20"/>
                  </a:moveTo>
                  <a:cubicBezTo>
                    <a:pt x="50" y="36"/>
                    <a:pt x="74" y="54"/>
                    <a:pt x="99" y="70"/>
                  </a:cubicBezTo>
                  <a:cubicBezTo>
                    <a:pt x="76" y="53"/>
                    <a:pt x="52" y="37"/>
                    <a:pt x="28" y="2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7960936" y="879732"/>
              <a:ext cx="8634" cy="7811"/>
            </a:xfrm>
            <a:custGeom>
              <a:rect b="b" l="l" r="r" t="t"/>
              <a:pathLst>
                <a:path extrusionOk="0" h="76" w="84">
                  <a:moveTo>
                    <a:pt x="1" y="0"/>
                  </a:moveTo>
                  <a:lnTo>
                    <a:pt x="1" y="0"/>
                  </a:lnTo>
                  <a:cubicBezTo>
                    <a:pt x="14" y="13"/>
                    <a:pt x="28" y="26"/>
                    <a:pt x="42" y="38"/>
                  </a:cubicBezTo>
                  <a:lnTo>
                    <a:pt x="42" y="38"/>
                  </a:lnTo>
                  <a:cubicBezTo>
                    <a:pt x="29" y="26"/>
                    <a:pt x="15" y="13"/>
                    <a:pt x="1" y="0"/>
                  </a:cubicBezTo>
                  <a:close/>
                  <a:moveTo>
                    <a:pt x="42" y="38"/>
                  </a:moveTo>
                  <a:cubicBezTo>
                    <a:pt x="55" y="50"/>
                    <a:pt x="68" y="63"/>
                    <a:pt x="83" y="76"/>
                  </a:cubicBezTo>
                  <a:cubicBezTo>
                    <a:pt x="70" y="63"/>
                    <a:pt x="56" y="50"/>
                    <a:pt x="42" y="38"/>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7976867" y="894635"/>
              <a:ext cx="8634" cy="8223"/>
            </a:xfrm>
            <a:custGeom>
              <a:rect b="b" l="l" r="r" t="t"/>
              <a:pathLst>
                <a:path extrusionOk="0" h="80" w="84">
                  <a:moveTo>
                    <a:pt x="1" y="0"/>
                  </a:moveTo>
                  <a:lnTo>
                    <a:pt x="1" y="0"/>
                  </a:lnTo>
                  <a:cubicBezTo>
                    <a:pt x="27" y="23"/>
                    <a:pt x="57" y="50"/>
                    <a:pt x="83" y="79"/>
                  </a:cubicBezTo>
                  <a:cubicBezTo>
                    <a:pt x="60" y="53"/>
                    <a:pt x="30" y="23"/>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7761537" y="742311"/>
              <a:ext cx="11203" cy="6167"/>
            </a:xfrm>
            <a:custGeom>
              <a:rect b="b" l="l" r="r" t="t"/>
              <a:pathLst>
                <a:path extrusionOk="0" h="60" w="109">
                  <a:moveTo>
                    <a:pt x="0" y="0"/>
                  </a:moveTo>
                  <a:lnTo>
                    <a:pt x="0" y="0"/>
                  </a:lnTo>
                  <a:cubicBezTo>
                    <a:pt x="40" y="20"/>
                    <a:pt x="76" y="37"/>
                    <a:pt x="109" y="60"/>
                  </a:cubicBezTo>
                  <a:cubicBezTo>
                    <a:pt x="76" y="37"/>
                    <a:pt x="40" y="17"/>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7944285" y="865445"/>
              <a:ext cx="8942" cy="7606"/>
            </a:xfrm>
            <a:custGeom>
              <a:rect b="b" l="l" r="r" t="t"/>
              <a:pathLst>
                <a:path extrusionOk="0" h="74" w="87">
                  <a:moveTo>
                    <a:pt x="1" y="0"/>
                  </a:moveTo>
                  <a:lnTo>
                    <a:pt x="87" y="73"/>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7742111" y="732135"/>
              <a:ext cx="10998" cy="5550"/>
            </a:xfrm>
            <a:custGeom>
              <a:rect b="b" l="l" r="r" t="t"/>
              <a:pathLst>
                <a:path extrusionOk="0" h="54" w="107">
                  <a:moveTo>
                    <a:pt x="1" y="0"/>
                  </a:moveTo>
                  <a:cubicBezTo>
                    <a:pt x="37" y="17"/>
                    <a:pt x="74" y="37"/>
                    <a:pt x="107" y="53"/>
                  </a:cubicBezTo>
                  <a:cubicBezTo>
                    <a:pt x="74" y="37"/>
                    <a:pt x="37" y="1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8008422" y="925162"/>
              <a:ext cx="8223" cy="8223"/>
            </a:xfrm>
            <a:custGeom>
              <a:rect b="b" l="l" r="r" t="t"/>
              <a:pathLst>
                <a:path extrusionOk="0" h="80" w="80">
                  <a:moveTo>
                    <a:pt x="1" y="0"/>
                  </a:moveTo>
                  <a:lnTo>
                    <a:pt x="1" y="0"/>
                  </a:lnTo>
                  <a:cubicBezTo>
                    <a:pt x="24" y="30"/>
                    <a:pt x="53" y="53"/>
                    <a:pt x="80" y="80"/>
                  </a:cubicBezTo>
                  <a:lnTo>
                    <a:pt x="1"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8197029" y="1193837"/>
              <a:ext cx="4522" cy="9559"/>
            </a:xfrm>
            <a:custGeom>
              <a:rect b="b" l="l" r="r" t="t"/>
              <a:pathLst>
                <a:path extrusionOk="0" h="93" w="44">
                  <a:moveTo>
                    <a:pt x="1" y="0"/>
                  </a:moveTo>
                  <a:cubicBezTo>
                    <a:pt x="14" y="33"/>
                    <a:pt x="30" y="63"/>
                    <a:pt x="43" y="93"/>
                  </a:cubicBezTo>
                  <a:cubicBezTo>
                    <a:pt x="30" y="60"/>
                    <a:pt x="14" y="3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8080987" y="1007183"/>
              <a:ext cx="6886" cy="8634"/>
            </a:xfrm>
            <a:custGeom>
              <a:rect b="b" l="l" r="r" t="t"/>
              <a:pathLst>
                <a:path extrusionOk="0" h="84" w="67">
                  <a:moveTo>
                    <a:pt x="1" y="1"/>
                  </a:moveTo>
                  <a:cubicBezTo>
                    <a:pt x="21" y="31"/>
                    <a:pt x="44" y="60"/>
                    <a:pt x="67" y="83"/>
                  </a:cubicBezTo>
                  <a:cubicBezTo>
                    <a:pt x="44" y="60"/>
                    <a:pt x="21" y="3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8205868" y="1213777"/>
              <a:ext cx="4522" cy="9662"/>
            </a:xfrm>
            <a:custGeom>
              <a:rect b="b" l="l" r="r" t="t"/>
              <a:pathLst>
                <a:path extrusionOk="0" h="94" w="44">
                  <a:moveTo>
                    <a:pt x="0" y="1"/>
                  </a:moveTo>
                  <a:cubicBezTo>
                    <a:pt x="14" y="31"/>
                    <a:pt x="30" y="64"/>
                    <a:pt x="43" y="93"/>
                  </a:cubicBezTo>
                  <a:cubicBezTo>
                    <a:pt x="30" y="64"/>
                    <a:pt x="17" y="3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8176986" y="1154471"/>
              <a:ext cx="4934" cy="9559"/>
            </a:xfrm>
            <a:custGeom>
              <a:rect b="b" l="l" r="r" t="t"/>
              <a:pathLst>
                <a:path extrusionOk="0" h="93" w="48">
                  <a:moveTo>
                    <a:pt x="1" y="0"/>
                  </a:moveTo>
                  <a:cubicBezTo>
                    <a:pt x="14" y="30"/>
                    <a:pt x="31" y="63"/>
                    <a:pt x="47" y="93"/>
                  </a:cubicBezTo>
                  <a:cubicBezTo>
                    <a:pt x="34" y="60"/>
                    <a:pt x="17" y="3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8155607" y="1116441"/>
              <a:ext cx="5550" cy="8942"/>
            </a:xfrm>
            <a:custGeom>
              <a:rect b="b" l="l" r="r" t="t"/>
              <a:pathLst>
                <a:path extrusionOk="0" h="87" w="54">
                  <a:moveTo>
                    <a:pt x="1" y="1"/>
                  </a:moveTo>
                  <a:cubicBezTo>
                    <a:pt x="17" y="27"/>
                    <a:pt x="34" y="57"/>
                    <a:pt x="54" y="86"/>
                  </a:cubicBezTo>
                  <a:cubicBezTo>
                    <a:pt x="34" y="57"/>
                    <a:pt x="1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8166502" y="1135456"/>
              <a:ext cx="5242" cy="8942"/>
            </a:xfrm>
            <a:custGeom>
              <a:rect b="b" l="l" r="r" t="t"/>
              <a:pathLst>
                <a:path extrusionOk="0" h="87" w="51">
                  <a:moveTo>
                    <a:pt x="1" y="0"/>
                  </a:moveTo>
                  <a:lnTo>
                    <a:pt x="50" y="8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8215016" y="1234128"/>
              <a:ext cx="3803" cy="9250"/>
            </a:xfrm>
            <a:custGeom>
              <a:rect b="b" l="l" r="r" t="t"/>
              <a:pathLst>
                <a:path extrusionOk="0" h="90" w="37">
                  <a:moveTo>
                    <a:pt x="0" y="1"/>
                  </a:moveTo>
                  <a:lnTo>
                    <a:pt x="0" y="1"/>
                  </a:lnTo>
                  <a:cubicBezTo>
                    <a:pt x="3" y="10"/>
                    <a:pt x="6" y="19"/>
                    <a:pt x="10" y="27"/>
                  </a:cubicBezTo>
                  <a:lnTo>
                    <a:pt x="10" y="27"/>
                  </a:lnTo>
                  <a:cubicBezTo>
                    <a:pt x="6" y="18"/>
                    <a:pt x="3" y="9"/>
                    <a:pt x="0" y="1"/>
                  </a:cubicBezTo>
                  <a:close/>
                  <a:moveTo>
                    <a:pt x="10" y="27"/>
                  </a:moveTo>
                  <a:cubicBezTo>
                    <a:pt x="18" y="49"/>
                    <a:pt x="27" y="71"/>
                    <a:pt x="37" y="90"/>
                  </a:cubicBezTo>
                  <a:cubicBezTo>
                    <a:pt x="30" y="71"/>
                    <a:pt x="19" y="50"/>
                    <a:pt x="10" y="27"/>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8238758" y="1296620"/>
              <a:ext cx="3495" cy="9867"/>
            </a:xfrm>
            <a:custGeom>
              <a:rect b="b" l="l" r="r" t="t"/>
              <a:pathLst>
                <a:path extrusionOk="0" h="96" w="34">
                  <a:moveTo>
                    <a:pt x="0" y="0"/>
                  </a:moveTo>
                  <a:cubicBezTo>
                    <a:pt x="10" y="33"/>
                    <a:pt x="20" y="63"/>
                    <a:pt x="33" y="96"/>
                  </a:cubicBezTo>
                  <a:cubicBezTo>
                    <a:pt x="24" y="63"/>
                    <a:pt x="10"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8231255" y="1275858"/>
              <a:ext cx="3495" cy="9250"/>
            </a:xfrm>
            <a:custGeom>
              <a:rect b="b" l="l" r="r" t="t"/>
              <a:pathLst>
                <a:path extrusionOk="0" h="90" w="34">
                  <a:moveTo>
                    <a:pt x="1" y="1"/>
                  </a:moveTo>
                  <a:cubicBezTo>
                    <a:pt x="14" y="27"/>
                    <a:pt x="24" y="57"/>
                    <a:pt x="34" y="90"/>
                  </a:cubicBezTo>
                  <a:cubicBezTo>
                    <a:pt x="27" y="60"/>
                    <a:pt x="14"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8223547" y="1254890"/>
              <a:ext cx="3803" cy="9559"/>
            </a:xfrm>
            <a:custGeom>
              <a:rect b="b" l="l" r="r" t="t"/>
              <a:pathLst>
                <a:path extrusionOk="0" h="93" w="37">
                  <a:moveTo>
                    <a:pt x="0" y="0"/>
                  </a:moveTo>
                  <a:cubicBezTo>
                    <a:pt x="10" y="30"/>
                    <a:pt x="23" y="63"/>
                    <a:pt x="36" y="93"/>
                  </a:cubicBezTo>
                  <a:cubicBezTo>
                    <a:pt x="23" y="60"/>
                    <a:pt x="10"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8187161" y="1174102"/>
              <a:ext cx="4934" cy="9250"/>
            </a:xfrm>
            <a:custGeom>
              <a:rect b="b" l="l" r="r" t="t"/>
              <a:pathLst>
                <a:path extrusionOk="0" h="90" w="48">
                  <a:moveTo>
                    <a:pt x="1" y="1"/>
                  </a:moveTo>
                  <a:cubicBezTo>
                    <a:pt x="14" y="34"/>
                    <a:pt x="31" y="60"/>
                    <a:pt x="47" y="90"/>
                  </a:cubicBezTo>
                  <a:cubicBezTo>
                    <a:pt x="31" y="57"/>
                    <a:pt x="17"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7722171" y="722268"/>
              <a:ext cx="11614" cy="5859"/>
            </a:xfrm>
            <a:custGeom>
              <a:rect b="b" l="l" r="r" t="t"/>
              <a:pathLst>
                <a:path extrusionOk="0" h="57" w="113">
                  <a:moveTo>
                    <a:pt x="0" y="1"/>
                  </a:moveTo>
                  <a:lnTo>
                    <a:pt x="0" y="1"/>
                  </a:lnTo>
                  <a:cubicBezTo>
                    <a:pt x="37" y="24"/>
                    <a:pt x="76" y="40"/>
                    <a:pt x="112" y="57"/>
                  </a:cubicBezTo>
                  <a:cubicBezTo>
                    <a:pt x="76" y="34"/>
                    <a:pt x="37" y="1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7800492" y="763690"/>
              <a:ext cx="10998" cy="6167"/>
            </a:xfrm>
            <a:custGeom>
              <a:rect b="b" l="l" r="r" t="t"/>
              <a:pathLst>
                <a:path extrusionOk="0" h="60" w="107">
                  <a:moveTo>
                    <a:pt x="1" y="0"/>
                  </a:moveTo>
                  <a:cubicBezTo>
                    <a:pt x="34" y="20"/>
                    <a:pt x="73" y="40"/>
                    <a:pt x="106" y="60"/>
                  </a:cubicBezTo>
                  <a:cubicBezTo>
                    <a:pt x="73" y="40"/>
                    <a:pt x="34" y="2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7781168" y="752486"/>
              <a:ext cx="10998" cy="6167"/>
            </a:xfrm>
            <a:custGeom>
              <a:rect b="b" l="l" r="r" t="t"/>
              <a:pathLst>
                <a:path extrusionOk="0" h="60" w="107">
                  <a:moveTo>
                    <a:pt x="1" y="1"/>
                  </a:moveTo>
                  <a:lnTo>
                    <a:pt x="1" y="1"/>
                  </a:lnTo>
                  <a:cubicBezTo>
                    <a:pt x="37" y="20"/>
                    <a:pt x="73" y="43"/>
                    <a:pt x="106" y="60"/>
                  </a:cubicBezTo>
                  <a:cubicBezTo>
                    <a:pt x="70" y="37"/>
                    <a:pt x="37" y="20"/>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8094554" y="1024861"/>
              <a:ext cx="6886" cy="8942"/>
            </a:xfrm>
            <a:custGeom>
              <a:rect b="b" l="l" r="r" t="t"/>
              <a:pathLst>
                <a:path extrusionOk="0" h="87" w="67">
                  <a:moveTo>
                    <a:pt x="1" y="1"/>
                  </a:moveTo>
                  <a:cubicBezTo>
                    <a:pt x="21" y="27"/>
                    <a:pt x="40" y="57"/>
                    <a:pt x="67" y="86"/>
                  </a:cubicBezTo>
                  <a:cubicBezTo>
                    <a:pt x="40" y="57"/>
                    <a:pt x="21" y="2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8245850" y="1317279"/>
              <a:ext cx="3186" cy="9970"/>
            </a:xfrm>
            <a:custGeom>
              <a:rect b="b" l="l" r="r" t="t"/>
              <a:pathLst>
                <a:path extrusionOk="0" h="97" w="31">
                  <a:moveTo>
                    <a:pt x="1" y="1"/>
                  </a:moveTo>
                  <a:cubicBezTo>
                    <a:pt x="7" y="34"/>
                    <a:pt x="21" y="67"/>
                    <a:pt x="30" y="96"/>
                  </a:cubicBezTo>
                  <a:cubicBezTo>
                    <a:pt x="21" y="63"/>
                    <a:pt x="7" y="3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8144095" y="1097118"/>
              <a:ext cx="5550" cy="9250"/>
            </a:xfrm>
            <a:custGeom>
              <a:rect b="b" l="l" r="r" t="t"/>
              <a:pathLst>
                <a:path extrusionOk="0" h="90" w="54">
                  <a:moveTo>
                    <a:pt x="1" y="1"/>
                  </a:moveTo>
                  <a:cubicBezTo>
                    <a:pt x="17" y="30"/>
                    <a:pt x="37" y="60"/>
                    <a:pt x="54" y="90"/>
                  </a:cubicBezTo>
                  <a:cubicBezTo>
                    <a:pt x="37" y="60"/>
                    <a:pt x="17" y="30"/>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8120044" y="1060527"/>
              <a:ext cx="6167" cy="8839"/>
            </a:xfrm>
            <a:custGeom>
              <a:rect b="b" l="l" r="r" t="t"/>
              <a:pathLst>
                <a:path extrusionOk="0" h="86" w="60">
                  <a:moveTo>
                    <a:pt x="0" y="0"/>
                  </a:moveTo>
                  <a:lnTo>
                    <a:pt x="60" y="8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8107093" y="1042540"/>
              <a:ext cx="6578" cy="8839"/>
            </a:xfrm>
            <a:custGeom>
              <a:rect b="b" l="l" r="r" t="t"/>
              <a:pathLst>
                <a:path extrusionOk="0" h="86" w="64">
                  <a:moveTo>
                    <a:pt x="1" y="0"/>
                  </a:moveTo>
                  <a:lnTo>
                    <a:pt x="64" y="86"/>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8132275" y="1078514"/>
              <a:ext cx="5859" cy="9250"/>
            </a:xfrm>
            <a:custGeom>
              <a:rect b="b" l="l" r="r" t="t"/>
              <a:pathLst>
                <a:path extrusionOk="0" h="90" w="57">
                  <a:moveTo>
                    <a:pt x="0" y="0"/>
                  </a:moveTo>
                  <a:cubicBezTo>
                    <a:pt x="17" y="30"/>
                    <a:pt x="36" y="59"/>
                    <a:pt x="56" y="89"/>
                  </a:cubicBezTo>
                  <a:cubicBezTo>
                    <a:pt x="36" y="59"/>
                    <a:pt x="20" y="3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7158406" y="2517785"/>
              <a:ext cx="18706" cy="81815"/>
            </a:xfrm>
            <a:custGeom>
              <a:rect b="b" l="l" r="r" t="t"/>
              <a:pathLst>
                <a:path extrusionOk="0" h="796" w="182">
                  <a:moveTo>
                    <a:pt x="0" y="0"/>
                  </a:moveTo>
                  <a:lnTo>
                    <a:pt x="3" y="30"/>
                  </a:lnTo>
                  <a:lnTo>
                    <a:pt x="4" y="30"/>
                  </a:lnTo>
                  <a:lnTo>
                    <a:pt x="4" y="30"/>
                  </a:lnTo>
                  <a:cubicBezTo>
                    <a:pt x="3" y="20"/>
                    <a:pt x="2" y="10"/>
                    <a:pt x="0" y="0"/>
                  </a:cubicBezTo>
                  <a:close/>
                  <a:moveTo>
                    <a:pt x="4" y="30"/>
                  </a:moveTo>
                  <a:lnTo>
                    <a:pt x="4" y="30"/>
                  </a:lnTo>
                  <a:cubicBezTo>
                    <a:pt x="34" y="255"/>
                    <a:pt x="64" y="498"/>
                    <a:pt x="95" y="756"/>
                  </a:cubicBezTo>
                  <a:lnTo>
                    <a:pt x="95" y="756"/>
                  </a:lnTo>
                  <a:lnTo>
                    <a:pt x="93" y="756"/>
                  </a:lnTo>
                  <a:lnTo>
                    <a:pt x="99" y="795"/>
                  </a:lnTo>
                  <a:cubicBezTo>
                    <a:pt x="98" y="782"/>
                    <a:pt x="96" y="769"/>
                    <a:pt x="95" y="756"/>
                  </a:cubicBezTo>
                  <a:lnTo>
                    <a:pt x="95" y="756"/>
                  </a:lnTo>
                  <a:lnTo>
                    <a:pt x="182" y="766"/>
                  </a:lnTo>
                  <a:cubicBezTo>
                    <a:pt x="152" y="515"/>
                    <a:pt x="122" y="271"/>
                    <a:pt x="89" y="40"/>
                  </a:cubicBezTo>
                  <a:cubicBezTo>
                    <a:pt x="83" y="40"/>
                    <a:pt x="73" y="36"/>
                    <a:pt x="66" y="36"/>
                  </a:cubicBezTo>
                  <a:lnTo>
                    <a:pt x="4" y="3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7464700" y="643228"/>
              <a:ext cx="6886" cy="1131"/>
            </a:xfrm>
            <a:custGeom>
              <a:rect b="b" l="l" r="r" t="t"/>
              <a:pathLst>
                <a:path extrusionOk="0" h="11" w="67">
                  <a:moveTo>
                    <a:pt x="0" y="1"/>
                  </a:moveTo>
                  <a:cubicBezTo>
                    <a:pt x="23" y="7"/>
                    <a:pt x="47" y="7"/>
                    <a:pt x="66" y="11"/>
                  </a:cubicBezTo>
                  <a:cubicBezTo>
                    <a:pt x="47" y="7"/>
                    <a:pt x="27" y="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7442293" y="640247"/>
              <a:ext cx="11614" cy="1747"/>
            </a:xfrm>
            <a:custGeom>
              <a:rect b="b" l="l" r="r" t="t"/>
              <a:pathLst>
                <a:path extrusionOk="0" h="17" w="113">
                  <a:moveTo>
                    <a:pt x="0" y="0"/>
                  </a:moveTo>
                  <a:cubicBezTo>
                    <a:pt x="37" y="3"/>
                    <a:pt x="76" y="7"/>
                    <a:pt x="113" y="17"/>
                  </a:cubicBezTo>
                  <a:cubicBezTo>
                    <a:pt x="76" y="7"/>
                    <a:pt x="37" y="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7428725" y="621541"/>
              <a:ext cx="1747" cy="411"/>
            </a:xfrm>
            <a:custGeom>
              <a:rect b="b" l="l" r="r" t="t"/>
              <a:pathLst>
                <a:path extrusionOk="0" h="4" w="17">
                  <a:moveTo>
                    <a:pt x="17" y="1"/>
                  </a:moveTo>
                  <a:cubicBezTo>
                    <a:pt x="15" y="1"/>
                    <a:pt x="12" y="1"/>
                    <a:pt x="9" y="2"/>
                  </a:cubicBezTo>
                  <a:lnTo>
                    <a:pt x="17" y="1"/>
                  </a:lnTo>
                  <a:close/>
                  <a:moveTo>
                    <a:pt x="9" y="2"/>
                  </a:moveTo>
                  <a:lnTo>
                    <a:pt x="0" y="4"/>
                  </a:lnTo>
                  <a:cubicBezTo>
                    <a:pt x="2" y="4"/>
                    <a:pt x="5" y="3"/>
                    <a:pt x="9" y="2"/>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7475492" y="628324"/>
              <a:ext cx="10278" cy="1850"/>
            </a:xfrm>
            <a:custGeom>
              <a:rect b="b" l="l" r="r" t="t"/>
              <a:pathLst>
                <a:path extrusionOk="0" h="18" w="100">
                  <a:moveTo>
                    <a:pt x="1" y="1"/>
                  </a:moveTo>
                  <a:lnTo>
                    <a:pt x="1" y="1"/>
                  </a:lnTo>
                  <a:cubicBezTo>
                    <a:pt x="34" y="4"/>
                    <a:pt x="67" y="14"/>
                    <a:pt x="100" y="17"/>
                  </a:cubicBezTo>
                  <a:cubicBezTo>
                    <a:pt x="67" y="7"/>
                    <a:pt x="34"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7223879" y="633052"/>
              <a:ext cx="208032" cy="60539"/>
            </a:xfrm>
            <a:custGeom>
              <a:rect b="b" l="l" r="r" t="t"/>
              <a:pathLst>
                <a:path extrusionOk="0" h="589" w="2024">
                  <a:moveTo>
                    <a:pt x="1617" y="1"/>
                  </a:moveTo>
                  <a:cubicBezTo>
                    <a:pt x="1033" y="182"/>
                    <a:pt x="492" y="374"/>
                    <a:pt x="0" y="588"/>
                  </a:cubicBezTo>
                  <a:cubicBezTo>
                    <a:pt x="396" y="463"/>
                    <a:pt x="805" y="374"/>
                    <a:pt x="1228" y="298"/>
                  </a:cubicBezTo>
                  <a:cubicBezTo>
                    <a:pt x="1482" y="215"/>
                    <a:pt x="1746" y="133"/>
                    <a:pt x="2023" y="54"/>
                  </a:cubicBezTo>
                  <a:cubicBezTo>
                    <a:pt x="2020" y="54"/>
                    <a:pt x="2010" y="54"/>
                    <a:pt x="2007" y="50"/>
                  </a:cubicBezTo>
                  <a:lnTo>
                    <a:pt x="1617"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7498310" y="632024"/>
              <a:ext cx="10278" cy="2158"/>
            </a:xfrm>
            <a:custGeom>
              <a:rect b="b" l="l" r="r" t="t"/>
              <a:pathLst>
                <a:path extrusionOk="0" h="21" w="100">
                  <a:moveTo>
                    <a:pt x="0" y="1"/>
                  </a:moveTo>
                  <a:lnTo>
                    <a:pt x="0" y="1"/>
                  </a:lnTo>
                  <a:cubicBezTo>
                    <a:pt x="33" y="11"/>
                    <a:pt x="66" y="17"/>
                    <a:pt x="99" y="21"/>
                  </a:cubicBezTo>
                  <a:cubicBezTo>
                    <a:pt x="66" y="14"/>
                    <a:pt x="33" y="7"/>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7168890" y="2599806"/>
              <a:ext cx="411" cy="2878"/>
            </a:xfrm>
            <a:custGeom>
              <a:rect b="b" l="l" r="r" t="t"/>
              <a:pathLst>
                <a:path extrusionOk="0" h="28" w="4">
                  <a:moveTo>
                    <a:pt x="1" y="1"/>
                  </a:moveTo>
                  <a:cubicBezTo>
                    <a:pt x="1" y="6"/>
                    <a:pt x="1" y="10"/>
                    <a:pt x="2" y="14"/>
                  </a:cubicBezTo>
                  <a:lnTo>
                    <a:pt x="1" y="1"/>
                  </a:lnTo>
                  <a:close/>
                  <a:moveTo>
                    <a:pt x="2" y="14"/>
                  </a:moveTo>
                  <a:lnTo>
                    <a:pt x="4" y="27"/>
                  </a:lnTo>
                  <a:cubicBezTo>
                    <a:pt x="4" y="22"/>
                    <a:pt x="3" y="18"/>
                    <a:pt x="2" y="14"/>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7146792" y="716820"/>
              <a:ext cx="27237" cy="13053"/>
            </a:xfrm>
            <a:custGeom>
              <a:rect b="b" l="l" r="r" t="t"/>
              <a:pathLst>
                <a:path extrusionOk="0" h="127" w="265">
                  <a:moveTo>
                    <a:pt x="262" y="1"/>
                  </a:moveTo>
                  <a:lnTo>
                    <a:pt x="1" y="126"/>
                  </a:lnTo>
                  <a:cubicBezTo>
                    <a:pt x="8" y="126"/>
                    <a:pt x="17" y="120"/>
                    <a:pt x="24" y="120"/>
                  </a:cubicBezTo>
                  <a:cubicBezTo>
                    <a:pt x="103" y="80"/>
                    <a:pt x="183" y="37"/>
                    <a:pt x="265"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7177010" y="642611"/>
              <a:ext cx="1119815" cy="1966846"/>
            </a:xfrm>
            <a:custGeom>
              <a:rect b="b" l="l" r="r" t="t"/>
              <a:pathLst>
                <a:path extrusionOk="0" h="19136" w="10895">
                  <a:moveTo>
                    <a:pt x="2994" y="0"/>
                  </a:moveTo>
                  <a:cubicBezTo>
                    <a:pt x="2954" y="10"/>
                    <a:pt x="2912" y="13"/>
                    <a:pt x="2865" y="23"/>
                  </a:cubicBezTo>
                  <a:cubicBezTo>
                    <a:pt x="2882" y="27"/>
                    <a:pt x="2898" y="27"/>
                    <a:pt x="2915" y="30"/>
                  </a:cubicBezTo>
                  <a:cubicBezTo>
                    <a:pt x="2954" y="33"/>
                    <a:pt x="2987" y="43"/>
                    <a:pt x="3024" y="50"/>
                  </a:cubicBezTo>
                  <a:cubicBezTo>
                    <a:pt x="3060" y="60"/>
                    <a:pt x="3096" y="63"/>
                    <a:pt x="3139" y="69"/>
                  </a:cubicBezTo>
                  <a:cubicBezTo>
                    <a:pt x="3172" y="79"/>
                    <a:pt x="3209" y="83"/>
                    <a:pt x="3242" y="93"/>
                  </a:cubicBezTo>
                  <a:cubicBezTo>
                    <a:pt x="3278" y="99"/>
                    <a:pt x="3321" y="109"/>
                    <a:pt x="3357" y="116"/>
                  </a:cubicBezTo>
                  <a:lnTo>
                    <a:pt x="3456" y="142"/>
                  </a:lnTo>
                  <a:cubicBezTo>
                    <a:pt x="3492" y="149"/>
                    <a:pt x="3535" y="159"/>
                    <a:pt x="3572" y="169"/>
                  </a:cubicBezTo>
                  <a:lnTo>
                    <a:pt x="3671" y="195"/>
                  </a:lnTo>
                  <a:cubicBezTo>
                    <a:pt x="3707" y="202"/>
                    <a:pt x="3750" y="215"/>
                    <a:pt x="3786" y="225"/>
                  </a:cubicBezTo>
                  <a:cubicBezTo>
                    <a:pt x="3819" y="231"/>
                    <a:pt x="3852" y="241"/>
                    <a:pt x="3882" y="251"/>
                  </a:cubicBezTo>
                  <a:cubicBezTo>
                    <a:pt x="3918" y="264"/>
                    <a:pt x="3961" y="274"/>
                    <a:pt x="3997" y="284"/>
                  </a:cubicBezTo>
                  <a:cubicBezTo>
                    <a:pt x="4030" y="294"/>
                    <a:pt x="4060" y="307"/>
                    <a:pt x="4093" y="314"/>
                  </a:cubicBezTo>
                  <a:cubicBezTo>
                    <a:pt x="4129" y="327"/>
                    <a:pt x="4169" y="340"/>
                    <a:pt x="4209" y="350"/>
                  </a:cubicBezTo>
                  <a:cubicBezTo>
                    <a:pt x="4242" y="360"/>
                    <a:pt x="4268" y="373"/>
                    <a:pt x="4301" y="383"/>
                  </a:cubicBezTo>
                  <a:cubicBezTo>
                    <a:pt x="4341" y="396"/>
                    <a:pt x="4380" y="409"/>
                    <a:pt x="4416" y="423"/>
                  </a:cubicBezTo>
                  <a:cubicBezTo>
                    <a:pt x="4446" y="433"/>
                    <a:pt x="4479" y="442"/>
                    <a:pt x="4509" y="456"/>
                  </a:cubicBezTo>
                  <a:cubicBezTo>
                    <a:pt x="4545" y="466"/>
                    <a:pt x="4588" y="482"/>
                    <a:pt x="4624" y="495"/>
                  </a:cubicBezTo>
                  <a:cubicBezTo>
                    <a:pt x="4654" y="508"/>
                    <a:pt x="4680" y="522"/>
                    <a:pt x="4710" y="528"/>
                  </a:cubicBezTo>
                  <a:cubicBezTo>
                    <a:pt x="4746" y="545"/>
                    <a:pt x="4789" y="558"/>
                    <a:pt x="4826" y="574"/>
                  </a:cubicBezTo>
                  <a:lnTo>
                    <a:pt x="4911" y="611"/>
                  </a:lnTo>
                  <a:cubicBezTo>
                    <a:pt x="4951" y="627"/>
                    <a:pt x="4987" y="640"/>
                    <a:pt x="5024" y="657"/>
                  </a:cubicBezTo>
                  <a:lnTo>
                    <a:pt x="5109" y="693"/>
                  </a:lnTo>
                  <a:lnTo>
                    <a:pt x="5222" y="743"/>
                  </a:lnTo>
                  <a:cubicBezTo>
                    <a:pt x="5251" y="756"/>
                    <a:pt x="5281" y="769"/>
                    <a:pt x="5308" y="786"/>
                  </a:cubicBezTo>
                  <a:cubicBezTo>
                    <a:pt x="5347" y="802"/>
                    <a:pt x="5383" y="819"/>
                    <a:pt x="5420" y="838"/>
                  </a:cubicBezTo>
                  <a:cubicBezTo>
                    <a:pt x="5449" y="852"/>
                    <a:pt x="5479" y="868"/>
                    <a:pt x="5502" y="878"/>
                  </a:cubicBezTo>
                  <a:cubicBezTo>
                    <a:pt x="5539" y="895"/>
                    <a:pt x="5578" y="918"/>
                    <a:pt x="5611" y="934"/>
                  </a:cubicBezTo>
                  <a:cubicBezTo>
                    <a:pt x="5638" y="947"/>
                    <a:pt x="5664" y="961"/>
                    <a:pt x="5694" y="974"/>
                  </a:cubicBezTo>
                  <a:cubicBezTo>
                    <a:pt x="5730" y="997"/>
                    <a:pt x="5766" y="1013"/>
                    <a:pt x="5799" y="1033"/>
                  </a:cubicBezTo>
                  <a:cubicBezTo>
                    <a:pt x="5829" y="1050"/>
                    <a:pt x="5852" y="1060"/>
                    <a:pt x="5882" y="1079"/>
                  </a:cubicBezTo>
                  <a:cubicBezTo>
                    <a:pt x="5918" y="1099"/>
                    <a:pt x="5951" y="1116"/>
                    <a:pt x="5991" y="1135"/>
                  </a:cubicBezTo>
                  <a:cubicBezTo>
                    <a:pt x="6017" y="1152"/>
                    <a:pt x="6043" y="1168"/>
                    <a:pt x="6073" y="1182"/>
                  </a:cubicBezTo>
                  <a:cubicBezTo>
                    <a:pt x="6106" y="1201"/>
                    <a:pt x="6142" y="1221"/>
                    <a:pt x="6175" y="1244"/>
                  </a:cubicBezTo>
                  <a:cubicBezTo>
                    <a:pt x="6199" y="1261"/>
                    <a:pt x="6228" y="1277"/>
                    <a:pt x="6255" y="1291"/>
                  </a:cubicBezTo>
                  <a:cubicBezTo>
                    <a:pt x="6288" y="1314"/>
                    <a:pt x="6324" y="1333"/>
                    <a:pt x="6357" y="1353"/>
                  </a:cubicBezTo>
                  <a:cubicBezTo>
                    <a:pt x="6380" y="1370"/>
                    <a:pt x="6410" y="1386"/>
                    <a:pt x="6436" y="1403"/>
                  </a:cubicBezTo>
                  <a:cubicBezTo>
                    <a:pt x="6469" y="1423"/>
                    <a:pt x="6502" y="1446"/>
                    <a:pt x="6535" y="1469"/>
                  </a:cubicBezTo>
                  <a:cubicBezTo>
                    <a:pt x="6558" y="1485"/>
                    <a:pt x="6588" y="1505"/>
                    <a:pt x="6611" y="1522"/>
                  </a:cubicBezTo>
                  <a:cubicBezTo>
                    <a:pt x="6644" y="1545"/>
                    <a:pt x="6677" y="1568"/>
                    <a:pt x="6710" y="1588"/>
                  </a:cubicBezTo>
                  <a:cubicBezTo>
                    <a:pt x="6737" y="1604"/>
                    <a:pt x="6760" y="1627"/>
                    <a:pt x="6789" y="1644"/>
                  </a:cubicBezTo>
                  <a:cubicBezTo>
                    <a:pt x="6822" y="1667"/>
                    <a:pt x="6855" y="1687"/>
                    <a:pt x="6888" y="1713"/>
                  </a:cubicBezTo>
                  <a:cubicBezTo>
                    <a:pt x="6915" y="1733"/>
                    <a:pt x="6938" y="1749"/>
                    <a:pt x="6968" y="1769"/>
                  </a:cubicBezTo>
                  <a:cubicBezTo>
                    <a:pt x="7001" y="1796"/>
                    <a:pt x="7030" y="1815"/>
                    <a:pt x="7063" y="1842"/>
                  </a:cubicBezTo>
                  <a:cubicBezTo>
                    <a:pt x="7086" y="1862"/>
                    <a:pt x="7113" y="1881"/>
                    <a:pt x="7136" y="1898"/>
                  </a:cubicBezTo>
                  <a:cubicBezTo>
                    <a:pt x="7166" y="1924"/>
                    <a:pt x="7199" y="1947"/>
                    <a:pt x="7228" y="1967"/>
                  </a:cubicBezTo>
                  <a:lnTo>
                    <a:pt x="7301" y="2030"/>
                  </a:lnTo>
                  <a:cubicBezTo>
                    <a:pt x="7331" y="2056"/>
                    <a:pt x="7364" y="2079"/>
                    <a:pt x="7393" y="2106"/>
                  </a:cubicBezTo>
                  <a:cubicBezTo>
                    <a:pt x="7416" y="2126"/>
                    <a:pt x="7443" y="2145"/>
                    <a:pt x="7466" y="2172"/>
                  </a:cubicBezTo>
                  <a:lnTo>
                    <a:pt x="7552" y="2244"/>
                  </a:lnTo>
                  <a:cubicBezTo>
                    <a:pt x="7578" y="2264"/>
                    <a:pt x="7601" y="2291"/>
                    <a:pt x="7628" y="2310"/>
                  </a:cubicBezTo>
                  <a:cubicBezTo>
                    <a:pt x="7657" y="2337"/>
                    <a:pt x="7684" y="2360"/>
                    <a:pt x="7710" y="2386"/>
                  </a:cubicBezTo>
                  <a:cubicBezTo>
                    <a:pt x="7733" y="2406"/>
                    <a:pt x="7760" y="2429"/>
                    <a:pt x="7783" y="2452"/>
                  </a:cubicBezTo>
                  <a:cubicBezTo>
                    <a:pt x="7812" y="2475"/>
                    <a:pt x="7842" y="2505"/>
                    <a:pt x="7865" y="2528"/>
                  </a:cubicBezTo>
                  <a:lnTo>
                    <a:pt x="7938" y="2601"/>
                  </a:lnTo>
                  <a:cubicBezTo>
                    <a:pt x="7964" y="2624"/>
                    <a:pt x="7991" y="2654"/>
                    <a:pt x="8020" y="2677"/>
                  </a:cubicBezTo>
                  <a:cubicBezTo>
                    <a:pt x="8043" y="2703"/>
                    <a:pt x="8063" y="2726"/>
                    <a:pt x="8090" y="2749"/>
                  </a:cubicBezTo>
                  <a:lnTo>
                    <a:pt x="8169" y="2825"/>
                  </a:lnTo>
                  <a:cubicBezTo>
                    <a:pt x="8192" y="2852"/>
                    <a:pt x="8212" y="2875"/>
                    <a:pt x="8238" y="2901"/>
                  </a:cubicBezTo>
                  <a:cubicBezTo>
                    <a:pt x="8261" y="2931"/>
                    <a:pt x="8288" y="2954"/>
                    <a:pt x="8311" y="2984"/>
                  </a:cubicBezTo>
                  <a:cubicBezTo>
                    <a:pt x="8337" y="3007"/>
                    <a:pt x="8357" y="3033"/>
                    <a:pt x="8377" y="3060"/>
                  </a:cubicBezTo>
                  <a:cubicBezTo>
                    <a:pt x="8403" y="3086"/>
                    <a:pt x="8426" y="3112"/>
                    <a:pt x="8453" y="3142"/>
                  </a:cubicBezTo>
                  <a:cubicBezTo>
                    <a:pt x="8472" y="3165"/>
                    <a:pt x="8499" y="3195"/>
                    <a:pt x="8519" y="3218"/>
                  </a:cubicBezTo>
                  <a:cubicBezTo>
                    <a:pt x="8542" y="3248"/>
                    <a:pt x="8568" y="3274"/>
                    <a:pt x="8588" y="3300"/>
                  </a:cubicBezTo>
                  <a:cubicBezTo>
                    <a:pt x="8608" y="3327"/>
                    <a:pt x="8634" y="3357"/>
                    <a:pt x="8654" y="3380"/>
                  </a:cubicBezTo>
                  <a:cubicBezTo>
                    <a:pt x="8680" y="3409"/>
                    <a:pt x="8700" y="3439"/>
                    <a:pt x="8723" y="3462"/>
                  </a:cubicBezTo>
                  <a:cubicBezTo>
                    <a:pt x="8746" y="3492"/>
                    <a:pt x="8769" y="3515"/>
                    <a:pt x="8789" y="3545"/>
                  </a:cubicBezTo>
                  <a:cubicBezTo>
                    <a:pt x="8812" y="3574"/>
                    <a:pt x="8835" y="3604"/>
                    <a:pt x="8855" y="3627"/>
                  </a:cubicBezTo>
                  <a:cubicBezTo>
                    <a:pt x="8878" y="3657"/>
                    <a:pt x="8898" y="3687"/>
                    <a:pt x="8921" y="3713"/>
                  </a:cubicBezTo>
                  <a:cubicBezTo>
                    <a:pt x="8944" y="3743"/>
                    <a:pt x="8964" y="3772"/>
                    <a:pt x="8987" y="3802"/>
                  </a:cubicBezTo>
                  <a:lnTo>
                    <a:pt x="9050" y="3888"/>
                  </a:lnTo>
                  <a:lnTo>
                    <a:pt x="9113" y="3974"/>
                  </a:lnTo>
                  <a:lnTo>
                    <a:pt x="9175" y="4060"/>
                  </a:lnTo>
                  <a:lnTo>
                    <a:pt x="9235" y="4145"/>
                  </a:lnTo>
                  <a:cubicBezTo>
                    <a:pt x="9258" y="4175"/>
                    <a:pt x="9278" y="4208"/>
                    <a:pt x="9294" y="4238"/>
                  </a:cubicBezTo>
                  <a:cubicBezTo>
                    <a:pt x="9314" y="4267"/>
                    <a:pt x="9330" y="4294"/>
                    <a:pt x="9350" y="4324"/>
                  </a:cubicBezTo>
                  <a:cubicBezTo>
                    <a:pt x="9373" y="4353"/>
                    <a:pt x="9390" y="4386"/>
                    <a:pt x="9410" y="4419"/>
                  </a:cubicBezTo>
                  <a:cubicBezTo>
                    <a:pt x="9426" y="4449"/>
                    <a:pt x="9446" y="4475"/>
                    <a:pt x="9463" y="4505"/>
                  </a:cubicBezTo>
                  <a:cubicBezTo>
                    <a:pt x="9482" y="4538"/>
                    <a:pt x="9499" y="4568"/>
                    <a:pt x="9522" y="4601"/>
                  </a:cubicBezTo>
                  <a:cubicBezTo>
                    <a:pt x="9538" y="4630"/>
                    <a:pt x="9555" y="4657"/>
                    <a:pt x="9575" y="4687"/>
                  </a:cubicBezTo>
                  <a:cubicBezTo>
                    <a:pt x="9595" y="4720"/>
                    <a:pt x="9611" y="4753"/>
                    <a:pt x="9628" y="4786"/>
                  </a:cubicBezTo>
                  <a:lnTo>
                    <a:pt x="9677" y="4871"/>
                  </a:lnTo>
                  <a:cubicBezTo>
                    <a:pt x="9694" y="4904"/>
                    <a:pt x="9713" y="4937"/>
                    <a:pt x="9730" y="4970"/>
                  </a:cubicBezTo>
                  <a:cubicBezTo>
                    <a:pt x="9746" y="5000"/>
                    <a:pt x="9763" y="5030"/>
                    <a:pt x="9776" y="5063"/>
                  </a:cubicBezTo>
                  <a:cubicBezTo>
                    <a:pt x="9793" y="5096"/>
                    <a:pt x="9809" y="5129"/>
                    <a:pt x="9826" y="5165"/>
                  </a:cubicBezTo>
                  <a:cubicBezTo>
                    <a:pt x="9842" y="5195"/>
                    <a:pt x="9855" y="5225"/>
                    <a:pt x="9872" y="5258"/>
                  </a:cubicBezTo>
                  <a:cubicBezTo>
                    <a:pt x="9888" y="5291"/>
                    <a:pt x="9905" y="5327"/>
                    <a:pt x="9921" y="5360"/>
                  </a:cubicBezTo>
                  <a:cubicBezTo>
                    <a:pt x="9934" y="5390"/>
                    <a:pt x="9951" y="5416"/>
                    <a:pt x="9961" y="5449"/>
                  </a:cubicBezTo>
                  <a:cubicBezTo>
                    <a:pt x="9977" y="5482"/>
                    <a:pt x="9994" y="5522"/>
                    <a:pt x="10007" y="5555"/>
                  </a:cubicBezTo>
                  <a:cubicBezTo>
                    <a:pt x="10020" y="5581"/>
                    <a:pt x="10037" y="5614"/>
                    <a:pt x="10050" y="5644"/>
                  </a:cubicBezTo>
                  <a:cubicBezTo>
                    <a:pt x="10066" y="5680"/>
                    <a:pt x="10076" y="5713"/>
                    <a:pt x="10093" y="5753"/>
                  </a:cubicBezTo>
                  <a:cubicBezTo>
                    <a:pt x="10106" y="5779"/>
                    <a:pt x="10119" y="5812"/>
                    <a:pt x="10132" y="5842"/>
                  </a:cubicBezTo>
                  <a:cubicBezTo>
                    <a:pt x="10149" y="5878"/>
                    <a:pt x="10159" y="5918"/>
                    <a:pt x="10175" y="5954"/>
                  </a:cubicBezTo>
                  <a:cubicBezTo>
                    <a:pt x="10189" y="5984"/>
                    <a:pt x="10202" y="6010"/>
                    <a:pt x="10215" y="6043"/>
                  </a:cubicBezTo>
                  <a:cubicBezTo>
                    <a:pt x="10225" y="6083"/>
                    <a:pt x="10241" y="6119"/>
                    <a:pt x="10255" y="6155"/>
                  </a:cubicBezTo>
                  <a:cubicBezTo>
                    <a:pt x="10268" y="6185"/>
                    <a:pt x="10281" y="6218"/>
                    <a:pt x="10288" y="6248"/>
                  </a:cubicBezTo>
                  <a:lnTo>
                    <a:pt x="10324" y="6356"/>
                  </a:lnTo>
                  <a:cubicBezTo>
                    <a:pt x="10337" y="6389"/>
                    <a:pt x="10347" y="6419"/>
                    <a:pt x="10357" y="6452"/>
                  </a:cubicBezTo>
                  <a:lnTo>
                    <a:pt x="10396" y="6564"/>
                  </a:lnTo>
                  <a:cubicBezTo>
                    <a:pt x="10403" y="6597"/>
                    <a:pt x="10416" y="6627"/>
                    <a:pt x="10423" y="6660"/>
                  </a:cubicBezTo>
                  <a:cubicBezTo>
                    <a:pt x="10436" y="6696"/>
                    <a:pt x="10449" y="6736"/>
                    <a:pt x="10456" y="6776"/>
                  </a:cubicBezTo>
                  <a:cubicBezTo>
                    <a:pt x="10466" y="6809"/>
                    <a:pt x="10479" y="6835"/>
                    <a:pt x="10486" y="6868"/>
                  </a:cubicBezTo>
                  <a:cubicBezTo>
                    <a:pt x="10499" y="6908"/>
                    <a:pt x="10505" y="6944"/>
                    <a:pt x="10515" y="6984"/>
                  </a:cubicBezTo>
                  <a:cubicBezTo>
                    <a:pt x="10522" y="7017"/>
                    <a:pt x="10532" y="7050"/>
                    <a:pt x="10538" y="7079"/>
                  </a:cubicBezTo>
                  <a:cubicBezTo>
                    <a:pt x="10548" y="7116"/>
                    <a:pt x="10561" y="7155"/>
                    <a:pt x="10568" y="7191"/>
                  </a:cubicBezTo>
                  <a:lnTo>
                    <a:pt x="10594" y="7290"/>
                  </a:lnTo>
                  <a:cubicBezTo>
                    <a:pt x="10601" y="7327"/>
                    <a:pt x="10611" y="7370"/>
                    <a:pt x="10618" y="7406"/>
                  </a:cubicBezTo>
                  <a:cubicBezTo>
                    <a:pt x="10627" y="7439"/>
                    <a:pt x="10634" y="7472"/>
                    <a:pt x="10637" y="7502"/>
                  </a:cubicBezTo>
                  <a:cubicBezTo>
                    <a:pt x="10647" y="7541"/>
                    <a:pt x="10654" y="7578"/>
                    <a:pt x="10664" y="7620"/>
                  </a:cubicBezTo>
                  <a:cubicBezTo>
                    <a:pt x="10670" y="7653"/>
                    <a:pt x="10677" y="7683"/>
                    <a:pt x="10684" y="7716"/>
                  </a:cubicBezTo>
                  <a:cubicBezTo>
                    <a:pt x="10693" y="7752"/>
                    <a:pt x="10697" y="7792"/>
                    <a:pt x="10703" y="7832"/>
                  </a:cubicBezTo>
                  <a:cubicBezTo>
                    <a:pt x="10710" y="7865"/>
                    <a:pt x="10717" y="7898"/>
                    <a:pt x="10720" y="7934"/>
                  </a:cubicBezTo>
                  <a:cubicBezTo>
                    <a:pt x="10730" y="7974"/>
                    <a:pt x="10733" y="8013"/>
                    <a:pt x="10736" y="8053"/>
                  </a:cubicBezTo>
                  <a:cubicBezTo>
                    <a:pt x="10743" y="8086"/>
                    <a:pt x="10750" y="8119"/>
                    <a:pt x="10753" y="8152"/>
                  </a:cubicBezTo>
                  <a:cubicBezTo>
                    <a:pt x="10760" y="8195"/>
                    <a:pt x="10766" y="8234"/>
                    <a:pt x="10769" y="8277"/>
                  </a:cubicBezTo>
                  <a:cubicBezTo>
                    <a:pt x="10776" y="8310"/>
                    <a:pt x="10779" y="8337"/>
                    <a:pt x="10783" y="8370"/>
                  </a:cubicBezTo>
                  <a:lnTo>
                    <a:pt x="10796" y="8495"/>
                  </a:lnTo>
                  <a:cubicBezTo>
                    <a:pt x="10799" y="8528"/>
                    <a:pt x="10802" y="8561"/>
                    <a:pt x="10802" y="8594"/>
                  </a:cubicBezTo>
                  <a:cubicBezTo>
                    <a:pt x="10809" y="8634"/>
                    <a:pt x="10812" y="8673"/>
                    <a:pt x="10812" y="8713"/>
                  </a:cubicBezTo>
                  <a:cubicBezTo>
                    <a:pt x="10816" y="8746"/>
                    <a:pt x="10816" y="8779"/>
                    <a:pt x="10819" y="8815"/>
                  </a:cubicBezTo>
                  <a:cubicBezTo>
                    <a:pt x="10826" y="8855"/>
                    <a:pt x="10826" y="8891"/>
                    <a:pt x="10829" y="8927"/>
                  </a:cubicBezTo>
                  <a:cubicBezTo>
                    <a:pt x="10832" y="8964"/>
                    <a:pt x="10832" y="9003"/>
                    <a:pt x="10835" y="9040"/>
                  </a:cubicBezTo>
                  <a:cubicBezTo>
                    <a:pt x="10835" y="9079"/>
                    <a:pt x="10842" y="9119"/>
                    <a:pt x="10842" y="9158"/>
                  </a:cubicBezTo>
                  <a:cubicBezTo>
                    <a:pt x="10842" y="9195"/>
                    <a:pt x="10845" y="9228"/>
                    <a:pt x="10845" y="9267"/>
                  </a:cubicBezTo>
                  <a:cubicBezTo>
                    <a:pt x="10845" y="9340"/>
                    <a:pt x="10849" y="9416"/>
                    <a:pt x="10849" y="9492"/>
                  </a:cubicBezTo>
                  <a:cubicBezTo>
                    <a:pt x="10849" y="14789"/>
                    <a:pt x="6538" y="19102"/>
                    <a:pt x="1242" y="19102"/>
                  </a:cubicBezTo>
                  <a:cubicBezTo>
                    <a:pt x="1149" y="19102"/>
                    <a:pt x="1060" y="19102"/>
                    <a:pt x="968" y="19095"/>
                  </a:cubicBezTo>
                  <a:lnTo>
                    <a:pt x="951" y="19095"/>
                  </a:lnTo>
                  <a:cubicBezTo>
                    <a:pt x="865" y="19092"/>
                    <a:pt x="776" y="19089"/>
                    <a:pt x="687" y="19086"/>
                  </a:cubicBezTo>
                  <a:lnTo>
                    <a:pt x="661" y="19086"/>
                  </a:lnTo>
                  <a:cubicBezTo>
                    <a:pt x="572" y="19079"/>
                    <a:pt x="486" y="19072"/>
                    <a:pt x="400" y="19062"/>
                  </a:cubicBezTo>
                  <a:cubicBezTo>
                    <a:pt x="387" y="19062"/>
                    <a:pt x="374" y="19059"/>
                    <a:pt x="364" y="19059"/>
                  </a:cubicBezTo>
                  <a:cubicBezTo>
                    <a:pt x="275" y="19053"/>
                    <a:pt x="189" y="19043"/>
                    <a:pt x="103" y="19029"/>
                  </a:cubicBezTo>
                  <a:cubicBezTo>
                    <a:pt x="93" y="19029"/>
                    <a:pt x="87" y="19029"/>
                    <a:pt x="83" y="19026"/>
                  </a:cubicBezTo>
                  <a:cubicBezTo>
                    <a:pt x="60" y="19023"/>
                    <a:pt x="40" y="19023"/>
                    <a:pt x="21" y="19020"/>
                  </a:cubicBezTo>
                  <a:lnTo>
                    <a:pt x="1" y="19016"/>
                  </a:lnTo>
                  <a:lnTo>
                    <a:pt x="1" y="19016"/>
                  </a:lnTo>
                  <a:cubicBezTo>
                    <a:pt x="1" y="19026"/>
                    <a:pt x="4" y="19043"/>
                    <a:pt x="4" y="19056"/>
                  </a:cubicBezTo>
                  <a:cubicBezTo>
                    <a:pt x="413" y="19109"/>
                    <a:pt x="826" y="19135"/>
                    <a:pt x="1245" y="19135"/>
                  </a:cubicBezTo>
                  <a:cubicBezTo>
                    <a:pt x="6568" y="19135"/>
                    <a:pt x="10895" y="14808"/>
                    <a:pt x="10895" y="9488"/>
                  </a:cubicBezTo>
                  <a:cubicBezTo>
                    <a:pt x="10895" y="4766"/>
                    <a:pt x="7482" y="825"/>
                    <a:pt x="2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7176393" y="638500"/>
              <a:ext cx="1132663" cy="1984113"/>
            </a:xfrm>
            <a:custGeom>
              <a:rect b="b" l="l" r="r" t="t"/>
              <a:pathLst>
                <a:path extrusionOk="0" h="19304" w="11020">
                  <a:moveTo>
                    <a:pt x="3320" y="1"/>
                  </a:moveTo>
                  <a:cubicBezTo>
                    <a:pt x="3287" y="4"/>
                    <a:pt x="3254" y="14"/>
                    <a:pt x="3221" y="17"/>
                  </a:cubicBezTo>
                  <a:cubicBezTo>
                    <a:pt x="7637" y="938"/>
                    <a:pt x="10967" y="4859"/>
                    <a:pt x="10967" y="9545"/>
                  </a:cubicBezTo>
                  <a:cubicBezTo>
                    <a:pt x="10967" y="14914"/>
                    <a:pt x="6601" y="19277"/>
                    <a:pt x="1234" y="19277"/>
                  </a:cubicBezTo>
                  <a:cubicBezTo>
                    <a:pt x="819" y="19277"/>
                    <a:pt x="406" y="19254"/>
                    <a:pt x="0" y="19198"/>
                  </a:cubicBezTo>
                  <a:lnTo>
                    <a:pt x="0" y="19198"/>
                  </a:lnTo>
                  <a:cubicBezTo>
                    <a:pt x="0" y="19211"/>
                    <a:pt x="3" y="19225"/>
                    <a:pt x="3" y="19238"/>
                  </a:cubicBezTo>
                  <a:lnTo>
                    <a:pt x="102" y="19248"/>
                  </a:lnTo>
                  <a:cubicBezTo>
                    <a:pt x="192" y="19258"/>
                    <a:pt x="274" y="19264"/>
                    <a:pt x="357" y="19274"/>
                  </a:cubicBezTo>
                  <a:cubicBezTo>
                    <a:pt x="393" y="19261"/>
                    <a:pt x="409" y="19261"/>
                    <a:pt x="423" y="19261"/>
                  </a:cubicBezTo>
                  <a:cubicBezTo>
                    <a:pt x="505" y="19271"/>
                    <a:pt x="591" y="19274"/>
                    <a:pt x="673" y="19281"/>
                  </a:cubicBezTo>
                  <a:cubicBezTo>
                    <a:pt x="687" y="19281"/>
                    <a:pt x="700" y="19281"/>
                    <a:pt x="710" y="19287"/>
                  </a:cubicBezTo>
                  <a:cubicBezTo>
                    <a:pt x="799" y="19291"/>
                    <a:pt x="881" y="19294"/>
                    <a:pt x="964" y="19297"/>
                  </a:cubicBezTo>
                  <a:lnTo>
                    <a:pt x="987" y="19297"/>
                  </a:lnTo>
                  <a:cubicBezTo>
                    <a:pt x="1073" y="19304"/>
                    <a:pt x="1162" y="19304"/>
                    <a:pt x="1248" y="19304"/>
                  </a:cubicBezTo>
                  <a:cubicBezTo>
                    <a:pt x="6634" y="19304"/>
                    <a:pt x="11020" y="14918"/>
                    <a:pt x="11020" y="9528"/>
                  </a:cubicBezTo>
                  <a:cubicBezTo>
                    <a:pt x="11020" y="9456"/>
                    <a:pt x="11020" y="9377"/>
                    <a:pt x="11016" y="9304"/>
                  </a:cubicBezTo>
                  <a:cubicBezTo>
                    <a:pt x="11016" y="9278"/>
                    <a:pt x="11016" y="9255"/>
                    <a:pt x="11013" y="9228"/>
                  </a:cubicBezTo>
                  <a:cubicBezTo>
                    <a:pt x="11013" y="9179"/>
                    <a:pt x="11006" y="9129"/>
                    <a:pt x="11006" y="9076"/>
                  </a:cubicBezTo>
                  <a:cubicBezTo>
                    <a:pt x="11006" y="9047"/>
                    <a:pt x="11003" y="9017"/>
                    <a:pt x="11003" y="8990"/>
                  </a:cubicBezTo>
                  <a:cubicBezTo>
                    <a:pt x="11000" y="8944"/>
                    <a:pt x="11000" y="8898"/>
                    <a:pt x="10997" y="8852"/>
                  </a:cubicBezTo>
                  <a:cubicBezTo>
                    <a:pt x="10990" y="8819"/>
                    <a:pt x="10990" y="8792"/>
                    <a:pt x="10987" y="8756"/>
                  </a:cubicBezTo>
                  <a:cubicBezTo>
                    <a:pt x="10983" y="8717"/>
                    <a:pt x="10980" y="8670"/>
                    <a:pt x="10973" y="8631"/>
                  </a:cubicBezTo>
                  <a:cubicBezTo>
                    <a:pt x="10970" y="8598"/>
                    <a:pt x="10967" y="8565"/>
                    <a:pt x="10967" y="8532"/>
                  </a:cubicBezTo>
                  <a:lnTo>
                    <a:pt x="10954" y="8406"/>
                  </a:lnTo>
                  <a:lnTo>
                    <a:pt x="10940" y="8307"/>
                  </a:lnTo>
                  <a:cubicBezTo>
                    <a:pt x="10937" y="8268"/>
                    <a:pt x="10934" y="8225"/>
                    <a:pt x="10924" y="8185"/>
                  </a:cubicBezTo>
                  <a:cubicBezTo>
                    <a:pt x="10921" y="8152"/>
                    <a:pt x="10917" y="8119"/>
                    <a:pt x="10907" y="8086"/>
                  </a:cubicBezTo>
                  <a:cubicBezTo>
                    <a:pt x="10904" y="8043"/>
                    <a:pt x="10898" y="8007"/>
                    <a:pt x="10891" y="7964"/>
                  </a:cubicBezTo>
                  <a:cubicBezTo>
                    <a:pt x="10888" y="7931"/>
                    <a:pt x="10881" y="7898"/>
                    <a:pt x="10874" y="7865"/>
                  </a:cubicBezTo>
                  <a:cubicBezTo>
                    <a:pt x="10868" y="7826"/>
                    <a:pt x="10865" y="7789"/>
                    <a:pt x="10855" y="7746"/>
                  </a:cubicBezTo>
                  <a:cubicBezTo>
                    <a:pt x="10851" y="7713"/>
                    <a:pt x="10841" y="7680"/>
                    <a:pt x="10835" y="7647"/>
                  </a:cubicBezTo>
                  <a:cubicBezTo>
                    <a:pt x="10825" y="7611"/>
                    <a:pt x="10818" y="7568"/>
                    <a:pt x="10808" y="7532"/>
                  </a:cubicBezTo>
                  <a:cubicBezTo>
                    <a:pt x="10802" y="7499"/>
                    <a:pt x="10799" y="7466"/>
                    <a:pt x="10789" y="7433"/>
                  </a:cubicBezTo>
                  <a:cubicBezTo>
                    <a:pt x="10782" y="7396"/>
                    <a:pt x="10772" y="7354"/>
                    <a:pt x="10766" y="7317"/>
                  </a:cubicBezTo>
                  <a:lnTo>
                    <a:pt x="10739" y="7218"/>
                  </a:lnTo>
                  <a:cubicBezTo>
                    <a:pt x="10733" y="7182"/>
                    <a:pt x="10719" y="7139"/>
                    <a:pt x="10709" y="7103"/>
                  </a:cubicBezTo>
                  <a:lnTo>
                    <a:pt x="10686" y="7004"/>
                  </a:lnTo>
                  <a:cubicBezTo>
                    <a:pt x="10676" y="6967"/>
                    <a:pt x="10666" y="6931"/>
                    <a:pt x="10653" y="6888"/>
                  </a:cubicBezTo>
                  <a:cubicBezTo>
                    <a:pt x="10643" y="6855"/>
                    <a:pt x="10637" y="6822"/>
                    <a:pt x="10624" y="6793"/>
                  </a:cubicBezTo>
                  <a:cubicBezTo>
                    <a:pt x="10610" y="6756"/>
                    <a:pt x="10604" y="6720"/>
                    <a:pt x="10591" y="6684"/>
                  </a:cubicBezTo>
                  <a:cubicBezTo>
                    <a:pt x="10584" y="6651"/>
                    <a:pt x="10571" y="6621"/>
                    <a:pt x="10561" y="6588"/>
                  </a:cubicBezTo>
                  <a:lnTo>
                    <a:pt x="10525" y="6476"/>
                  </a:lnTo>
                  <a:cubicBezTo>
                    <a:pt x="10511" y="6443"/>
                    <a:pt x="10505" y="6413"/>
                    <a:pt x="10492" y="6380"/>
                  </a:cubicBezTo>
                  <a:lnTo>
                    <a:pt x="10455" y="6271"/>
                  </a:lnTo>
                  <a:cubicBezTo>
                    <a:pt x="10442" y="6238"/>
                    <a:pt x="10435" y="6208"/>
                    <a:pt x="10422" y="6175"/>
                  </a:cubicBezTo>
                  <a:cubicBezTo>
                    <a:pt x="10409" y="6139"/>
                    <a:pt x="10393" y="6099"/>
                    <a:pt x="10379" y="6063"/>
                  </a:cubicBezTo>
                  <a:cubicBezTo>
                    <a:pt x="10369" y="6033"/>
                    <a:pt x="10356" y="6000"/>
                    <a:pt x="10343" y="5974"/>
                  </a:cubicBezTo>
                  <a:cubicBezTo>
                    <a:pt x="10330" y="5934"/>
                    <a:pt x="10313" y="5898"/>
                    <a:pt x="10297" y="5865"/>
                  </a:cubicBezTo>
                  <a:cubicBezTo>
                    <a:pt x="10287" y="5835"/>
                    <a:pt x="10274" y="5802"/>
                    <a:pt x="10261" y="5776"/>
                  </a:cubicBezTo>
                  <a:cubicBezTo>
                    <a:pt x="10244" y="5736"/>
                    <a:pt x="10231" y="5700"/>
                    <a:pt x="10214" y="5667"/>
                  </a:cubicBezTo>
                  <a:cubicBezTo>
                    <a:pt x="10204" y="5637"/>
                    <a:pt x="10191" y="5611"/>
                    <a:pt x="10175" y="5578"/>
                  </a:cubicBezTo>
                  <a:cubicBezTo>
                    <a:pt x="10158" y="5538"/>
                    <a:pt x="10142" y="5505"/>
                    <a:pt x="10125" y="5469"/>
                  </a:cubicBezTo>
                  <a:cubicBezTo>
                    <a:pt x="10112" y="5439"/>
                    <a:pt x="10096" y="5413"/>
                    <a:pt x="10082" y="5383"/>
                  </a:cubicBezTo>
                  <a:cubicBezTo>
                    <a:pt x="10066" y="5347"/>
                    <a:pt x="10049" y="5314"/>
                    <a:pt x="10033" y="5274"/>
                  </a:cubicBezTo>
                  <a:cubicBezTo>
                    <a:pt x="10023" y="5248"/>
                    <a:pt x="10006" y="5218"/>
                    <a:pt x="9993" y="5189"/>
                  </a:cubicBezTo>
                  <a:cubicBezTo>
                    <a:pt x="9977" y="5152"/>
                    <a:pt x="9957" y="5119"/>
                    <a:pt x="9940" y="5083"/>
                  </a:cubicBezTo>
                  <a:cubicBezTo>
                    <a:pt x="9924" y="5053"/>
                    <a:pt x="9911" y="5024"/>
                    <a:pt x="9894" y="5000"/>
                  </a:cubicBezTo>
                  <a:cubicBezTo>
                    <a:pt x="9874" y="4961"/>
                    <a:pt x="9858" y="4928"/>
                    <a:pt x="9835" y="4892"/>
                  </a:cubicBezTo>
                  <a:cubicBezTo>
                    <a:pt x="9818" y="4862"/>
                    <a:pt x="9808" y="4839"/>
                    <a:pt x="9792" y="4809"/>
                  </a:cubicBezTo>
                  <a:cubicBezTo>
                    <a:pt x="9769" y="4773"/>
                    <a:pt x="9749" y="4740"/>
                    <a:pt x="9733" y="4703"/>
                  </a:cubicBezTo>
                  <a:cubicBezTo>
                    <a:pt x="9716" y="4674"/>
                    <a:pt x="9703" y="4647"/>
                    <a:pt x="9686" y="4621"/>
                  </a:cubicBezTo>
                  <a:cubicBezTo>
                    <a:pt x="9667" y="4581"/>
                    <a:pt x="9647" y="4548"/>
                    <a:pt x="9627" y="4515"/>
                  </a:cubicBezTo>
                  <a:cubicBezTo>
                    <a:pt x="9610" y="4492"/>
                    <a:pt x="9594" y="4463"/>
                    <a:pt x="9577" y="4439"/>
                  </a:cubicBezTo>
                  <a:cubicBezTo>
                    <a:pt x="9554" y="4406"/>
                    <a:pt x="9535" y="4367"/>
                    <a:pt x="9511" y="4334"/>
                  </a:cubicBezTo>
                  <a:cubicBezTo>
                    <a:pt x="9495" y="4311"/>
                    <a:pt x="9478" y="4284"/>
                    <a:pt x="9462" y="4258"/>
                  </a:cubicBezTo>
                  <a:cubicBezTo>
                    <a:pt x="9439" y="4225"/>
                    <a:pt x="9416" y="4185"/>
                    <a:pt x="9389" y="4152"/>
                  </a:cubicBezTo>
                  <a:lnTo>
                    <a:pt x="9340" y="4080"/>
                  </a:lnTo>
                  <a:cubicBezTo>
                    <a:pt x="9317" y="4047"/>
                    <a:pt x="9290" y="4010"/>
                    <a:pt x="9270" y="3977"/>
                  </a:cubicBezTo>
                  <a:cubicBezTo>
                    <a:pt x="9254" y="3951"/>
                    <a:pt x="9237" y="3928"/>
                    <a:pt x="9221" y="3905"/>
                  </a:cubicBezTo>
                  <a:cubicBezTo>
                    <a:pt x="9198" y="3872"/>
                    <a:pt x="9171" y="3835"/>
                    <a:pt x="9148" y="3802"/>
                  </a:cubicBezTo>
                  <a:cubicBezTo>
                    <a:pt x="9132" y="3779"/>
                    <a:pt x="9115" y="3756"/>
                    <a:pt x="9099" y="3733"/>
                  </a:cubicBezTo>
                  <a:cubicBezTo>
                    <a:pt x="9072" y="3697"/>
                    <a:pt x="9043" y="3664"/>
                    <a:pt x="9020" y="3631"/>
                  </a:cubicBezTo>
                  <a:cubicBezTo>
                    <a:pt x="9003" y="3608"/>
                    <a:pt x="8987" y="3585"/>
                    <a:pt x="8970" y="3565"/>
                  </a:cubicBezTo>
                  <a:cubicBezTo>
                    <a:pt x="8940" y="3525"/>
                    <a:pt x="8917" y="3492"/>
                    <a:pt x="8888" y="3456"/>
                  </a:cubicBezTo>
                  <a:lnTo>
                    <a:pt x="8838" y="3393"/>
                  </a:lnTo>
                  <a:cubicBezTo>
                    <a:pt x="8808" y="3357"/>
                    <a:pt x="8779" y="3321"/>
                    <a:pt x="8746" y="3288"/>
                  </a:cubicBezTo>
                  <a:cubicBezTo>
                    <a:pt x="8729" y="3268"/>
                    <a:pt x="8713" y="3251"/>
                    <a:pt x="8703" y="3228"/>
                  </a:cubicBezTo>
                  <a:cubicBezTo>
                    <a:pt x="8670" y="3192"/>
                    <a:pt x="8640" y="3156"/>
                    <a:pt x="8607" y="3119"/>
                  </a:cubicBezTo>
                  <a:cubicBezTo>
                    <a:pt x="8591" y="3103"/>
                    <a:pt x="8577" y="3086"/>
                    <a:pt x="8561" y="3070"/>
                  </a:cubicBezTo>
                  <a:cubicBezTo>
                    <a:pt x="8528" y="3034"/>
                    <a:pt x="8492" y="2991"/>
                    <a:pt x="8459" y="2954"/>
                  </a:cubicBezTo>
                  <a:cubicBezTo>
                    <a:pt x="8445" y="2941"/>
                    <a:pt x="8432" y="2925"/>
                    <a:pt x="8422" y="2911"/>
                  </a:cubicBezTo>
                  <a:cubicBezTo>
                    <a:pt x="8383" y="2872"/>
                    <a:pt x="8343" y="2829"/>
                    <a:pt x="8300" y="2789"/>
                  </a:cubicBezTo>
                  <a:lnTo>
                    <a:pt x="8274" y="2760"/>
                  </a:lnTo>
                  <a:cubicBezTo>
                    <a:pt x="8224" y="2710"/>
                    <a:pt x="8178" y="2661"/>
                    <a:pt x="8129" y="2611"/>
                  </a:cubicBezTo>
                  <a:lnTo>
                    <a:pt x="8125" y="2608"/>
                  </a:lnTo>
                  <a:cubicBezTo>
                    <a:pt x="7970" y="2456"/>
                    <a:pt x="7812" y="2307"/>
                    <a:pt x="7650" y="2166"/>
                  </a:cubicBezTo>
                  <a:cubicBezTo>
                    <a:pt x="7647" y="2162"/>
                    <a:pt x="7640" y="2162"/>
                    <a:pt x="7640" y="2159"/>
                  </a:cubicBezTo>
                  <a:cubicBezTo>
                    <a:pt x="7591" y="2113"/>
                    <a:pt x="7538" y="2070"/>
                    <a:pt x="7488" y="2027"/>
                  </a:cubicBezTo>
                  <a:cubicBezTo>
                    <a:pt x="7475" y="2017"/>
                    <a:pt x="7469" y="2010"/>
                    <a:pt x="7455" y="2001"/>
                  </a:cubicBezTo>
                  <a:cubicBezTo>
                    <a:pt x="7409" y="1964"/>
                    <a:pt x="7366" y="1928"/>
                    <a:pt x="7323" y="1895"/>
                  </a:cubicBezTo>
                  <a:cubicBezTo>
                    <a:pt x="7307" y="1882"/>
                    <a:pt x="7294" y="1869"/>
                    <a:pt x="7277" y="1862"/>
                  </a:cubicBezTo>
                  <a:lnTo>
                    <a:pt x="7155" y="1763"/>
                  </a:lnTo>
                  <a:cubicBezTo>
                    <a:pt x="7139" y="1750"/>
                    <a:pt x="7122" y="1737"/>
                    <a:pt x="7102" y="1723"/>
                  </a:cubicBezTo>
                  <a:cubicBezTo>
                    <a:pt x="7059" y="1697"/>
                    <a:pt x="7023" y="1667"/>
                    <a:pt x="6980" y="1634"/>
                  </a:cubicBezTo>
                  <a:cubicBezTo>
                    <a:pt x="6960" y="1621"/>
                    <a:pt x="6944" y="1605"/>
                    <a:pt x="6924" y="1591"/>
                  </a:cubicBezTo>
                  <a:cubicBezTo>
                    <a:pt x="6888" y="1565"/>
                    <a:pt x="6845" y="1535"/>
                    <a:pt x="6809" y="1509"/>
                  </a:cubicBezTo>
                  <a:cubicBezTo>
                    <a:pt x="6789" y="1499"/>
                    <a:pt x="6766" y="1482"/>
                    <a:pt x="6746" y="1469"/>
                  </a:cubicBezTo>
                  <a:cubicBezTo>
                    <a:pt x="6710" y="1443"/>
                    <a:pt x="6667" y="1416"/>
                    <a:pt x="6630" y="1390"/>
                  </a:cubicBezTo>
                  <a:cubicBezTo>
                    <a:pt x="6610" y="1377"/>
                    <a:pt x="6584" y="1360"/>
                    <a:pt x="6564" y="1350"/>
                  </a:cubicBezTo>
                  <a:cubicBezTo>
                    <a:pt x="6528" y="1324"/>
                    <a:pt x="6485" y="1301"/>
                    <a:pt x="6449" y="1274"/>
                  </a:cubicBezTo>
                  <a:cubicBezTo>
                    <a:pt x="6426" y="1258"/>
                    <a:pt x="6403" y="1245"/>
                    <a:pt x="6379" y="1235"/>
                  </a:cubicBezTo>
                  <a:cubicBezTo>
                    <a:pt x="6343" y="1208"/>
                    <a:pt x="6304" y="1189"/>
                    <a:pt x="6264" y="1162"/>
                  </a:cubicBezTo>
                  <a:cubicBezTo>
                    <a:pt x="6238" y="1152"/>
                    <a:pt x="6214" y="1136"/>
                    <a:pt x="6188" y="1123"/>
                  </a:cubicBezTo>
                  <a:cubicBezTo>
                    <a:pt x="6152" y="1103"/>
                    <a:pt x="6115" y="1076"/>
                    <a:pt x="6073" y="1057"/>
                  </a:cubicBezTo>
                  <a:cubicBezTo>
                    <a:pt x="6049" y="1043"/>
                    <a:pt x="6023" y="1027"/>
                    <a:pt x="6000" y="1014"/>
                  </a:cubicBezTo>
                  <a:cubicBezTo>
                    <a:pt x="5964" y="994"/>
                    <a:pt x="5924" y="974"/>
                    <a:pt x="5884" y="954"/>
                  </a:cubicBezTo>
                  <a:cubicBezTo>
                    <a:pt x="5858" y="941"/>
                    <a:pt x="5835" y="925"/>
                    <a:pt x="5805" y="911"/>
                  </a:cubicBezTo>
                  <a:cubicBezTo>
                    <a:pt x="5769" y="892"/>
                    <a:pt x="5733" y="872"/>
                    <a:pt x="5690" y="849"/>
                  </a:cubicBezTo>
                  <a:cubicBezTo>
                    <a:pt x="5667" y="839"/>
                    <a:pt x="5637" y="826"/>
                    <a:pt x="5611" y="809"/>
                  </a:cubicBezTo>
                  <a:cubicBezTo>
                    <a:pt x="5574" y="789"/>
                    <a:pt x="5535" y="773"/>
                    <a:pt x="5495" y="750"/>
                  </a:cubicBezTo>
                  <a:cubicBezTo>
                    <a:pt x="5469" y="740"/>
                    <a:pt x="5442" y="727"/>
                    <a:pt x="5413" y="713"/>
                  </a:cubicBezTo>
                  <a:cubicBezTo>
                    <a:pt x="5376" y="697"/>
                    <a:pt x="5337" y="677"/>
                    <a:pt x="5297" y="661"/>
                  </a:cubicBezTo>
                  <a:cubicBezTo>
                    <a:pt x="5271" y="647"/>
                    <a:pt x="5244" y="634"/>
                    <a:pt x="5214" y="624"/>
                  </a:cubicBezTo>
                  <a:cubicBezTo>
                    <a:pt x="5178" y="608"/>
                    <a:pt x="5139" y="591"/>
                    <a:pt x="5099" y="575"/>
                  </a:cubicBezTo>
                  <a:lnTo>
                    <a:pt x="5013" y="535"/>
                  </a:lnTo>
                  <a:cubicBezTo>
                    <a:pt x="4977" y="519"/>
                    <a:pt x="4934" y="502"/>
                    <a:pt x="4898" y="486"/>
                  </a:cubicBezTo>
                  <a:cubicBezTo>
                    <a:pt x="4868" y="476"/>
                    <a:pt x="4842" y="463"/>
                    <a:pt x="4812" y="453"/>
                  </a:cubicBezTo>
                  <a:cubicBezTo>
                    <a:pt x="4776" y="436"/>
                    <a:pt x="4733" y="426"/>
                    <a:pt x="4696" y="410"/>
                  </a:cubicBezTo>
                  <a:cubicBezTo>
                    <a:pt x="4667" y="397"/>
                    <a:pt x="4637" y="387"/>
                    <a:pt x="4611" y="377"/>
                  </a:cubicBezTo>
                  <a:cubicBezTo>
                    <a:pt x="4571" y="364"/>
                    <a:pt x="4531" y="347"/>
                    <a:pt x="4495" y="334"/>
                  </a:cubicBezTo>
                  <a:cubicBezTo>
                    <a:pt x="4465" y="321"/>
                    <a:pt x="4432" y="314"/>
                    <a:pt x="4403" y="301"/>
                  </a:cubicBezTo>
                  <a:cubicBezTo>
                    <a:pt x="4366" y="288"/>
                    <a:pt x="4323" y="278"/>
                    <a:pt x="4284" y="261"/>
                  </a:cubicBezTo>
                  <a:cubicBezTo>
                    <a:pt x="4254" y="251"/>
                    <a:pt x="4221" y="238"/>
                    <a:pt x="4191" y="232"/>
                  </a:cubicBezTo>
                  <a:cubicBezTo>
                    <a:pt x="4152" y="218"/>
                    <a:pt x="4116" y="205"/>
                    <a:pt x="4073" y="195"/>
                  </a:cubicBezTo>
                  <a:cubicBezTo>
                    <a:pt x="4040" y="185"/>
                    <a:pt x="4010" y="172"/>
                    <a:pt x="3977" y="166"/>
                  </a:cubicBezTo>
                  <a:cubicBezTo>
                    <a:pt x="3937" y="152"/>
                    <a:pt x="3901" y="139"/>
                    <a:pt x="3858" y="133"/>
                  </a:cubicBezTo>
                  <a:cubicBezTo>
                    <a:pt x="3825" y="123"/>
                    <a:pt x="3795" y="116"/>
                    <a:pt x="3762" y="106"/>
                  </a:cubicBezTo>
                  <a:cubicBezTo>
                    <a:pt x="3723" y="96"/>
                    <a:pt x="3683" y="86"/>
                    <a:pt x="3644" y="73"/>
                  </a:cubicBezTo>
                  <a:cubicBezTo>
                    <a:pt x="3611" y="67"/>
                    <a:pt x="3578" y="57"/>
                    <a:pt x="3548" y="50"/>
                  </a:cubicBezTo>
                  <a:cubicBezTo>
                    <a:pt x="3508" y="40"/>
                    <a:pt x="3469" y="30"/>
                    <a:pt x="3429" y="20"/>
                  </a:cubicBezTo>
                  <a:cubicBezTo>
                    <a:pt x="3396" y="14"/>
                    <a:pt x="3363" y="4"/>
                    <a:pt x="333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7421222" y="621541"/>
              <a:ext cx="98877" cy="17062"/>
            </a:xfrm>
            <a:custGeom>
              <a:rect b="b" l="l" r="r" t="t"/>
              <a:pathLst>
                <a:path extrusionOk="0" h="166" w="962">
                  <a:moveTo>
                    <a:pt x="93" y="1"/>
                  </a:moveTo>
                  <a:cubicBezTo>
                    <a:pt x="90" y="1"/>
                    <a:pt x="83" y="4"/>
                    <a:pt x="77" y="4"/>
                  </a:cubicBezTo>
                  <a:cubicBezTo>
                    <a:pt x="50" y="14"/>
                    <a:pt x="24" y="17"/>
                    <a:pt x="1" y="24"/>
                  </a:cubicBezTo>
                  <a:cubicBezTo>
                    <a:pt x="291" y="57"/>
                    <a:pt x="582" y="103"/>
                    <a:pt x="862" y="166"/>
                  </a:cubicBezTo>
                  <a:cubicBezTo>
                    <a:pt x="895" y="162"/>
                    <a:pt x="928" y="152"/>
                    <a:pt x="961" y="149"/>
                  </a:cubicBezTo>
                  <a:lnTo>
                    <a:pt x="849" y="123"/>
                  </a:lnTo>
                  <a:cubicBezTo>
                    <a:pt x="816" y="116"/>
                    <a:pt x="783" y="113"/>
                    <a:pt x="750" y="103"/>
                  </a:cubicBezTo>
                  <a:cubicBezTo>
                    <a:pt x="710" y="96"/>
                    <a:pt x="671" y="86"/>
                    <a:pt x="631" y="83"/>
                  </a:cubicBezTo>
                  <a:cubicBezTo>
                    <a:pt x="598" y="80"/>
                    <a:pt x="565" y="70"/>
                    <a:pt x="532" y="67"/>
                  </a:cubicBezTo>
                  <a:cubicBezTo>
                    <a:pt x="390" y="40"/>
                    <a:pt x="252" y="20"/>
                    <a:pt x="110" y="4"/>
                  </a:cubicBezTo>
                  <a:lnTo>
                    <a:pt x="93"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7390079" y="630688"/>
              <a:ext cx="94765" cy="14390"/>
            </a:xfrm>
            <a:custGeom>
              <a:rect b="b" l="l" r="r" t="t"/>
              <a:pathLst>
                <a:path extrusionOk="0" h="140" w="922">
                  <a:moveTo>
                    <a:pt x="89" y="1"/>
                  </a:moveTo>
                  <a:lnTo>
                    <a:pt x="0" y="27"/>
                  </a:lnTo>
                  <a:lnTo>
                    <a:pt x="390" y="77"/>
                  </a:lnTo>
                  <a:cubicBezTo>
                    <a:pt x="393" y="77"/>
                    <a:pt x="403" y="77"/>
                    <a:pt x="406" y="80"/>
                  </a:cubicBezTo>
                  <a:cubicBezTo>
                    <a:pt x="439" y="83"/>
                    <a:pt x="475" y="86"/>
                    <a:pt x="508" y="93"/>
                  </a:cubicBezTo>
                  <a:cubicBezTo>
                    <a:pt x="545" y="96"/>
                    <a:pt x="584" y="100"/>
                    <a:pt x="621" y="110"/>
                  </a:cubicBezTo>
                  <a:cubicBezTo>
                    <a:pt x="657" y="113"/>
                    <a:pt x="693" y="123"/>
                    <a:pt x="726" y="126"/>
                  </a:cubicBezTo>
                  <a:cubicBezTo>
                    <a:pt x="749" y="129"/>
                    <a:pt x="769" y="133"/>
                    <a:pt x="792" y="139"/>
                  </a:cubicBezTo>
                  <a:cubicBezTo>
                    <a:pt x="835" y="129"/>
                    <a:pt x="875" y="126"/>
                    <a:pt x="921" y="116"/>
                  </a:cubicBezTo>
                  <a:cubicBezTo>
                    <a:pt x="650" y="67"/>
                    <a:pt x="367" y="27"/>
                    <a:pt x="89"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7168582" y="2595798"/>
              <a:ext cx="8839" cy="5447"/>
            </a:xfrm>
            <a:custGeom>
              <a:rect b="b" l="l" r="r" t="t"/>
              <a:pathLst>
                <a:path extrusionOk="0" h="53" w="86">
                  <a:moveTo>
                    <a:pt x="0" y="0"/>
                  </a:moveTo>
                  <a:lnTo>
                    <a:pt x="4" y="40"/>
                  </a:lnTo>
                  <a:cubicBezTo>
                    <a:pt x="33" y="46"/>
                    <a:pt x="60" y="50"/>
                    <a:pt x="86" y="53"/>
                  </a:cubicBezTo>
                  <a:cubicBezTo>
                    <a:pt x="86" y="40"/>
                    <a:pt x="83" y="23"/>
                    <a:pt x="83" y="13"/>
                  </a:cubicBezTo>
                  <a:lnTo>
                    <a:pt x="0"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7170226" y="2608954"/>
              <a:ext cx="8942" cy="5242"/>
            </a:xfrm>
            <a:custGeom>
              <a:rect b="b" l="l" r="r" t="t"/>
              <a:pathLst>
                <a:path extrusionOk="0" h="51" w="87">
                  <a:moveTo>
                    <a:pt x="1" y="1"/>
                  </a:moveTo>
                  <a:lnTo>
                    <a:pt x="4" y="37"/>
                  </a:lnTo>
                  <a:lnTo>
                    <a:pt x="67" y="44"/>
                  </a:lnTo>
                  <a:cubicBezTo>
                    <a:pt x="73" y="44"/>
                    <a:pt x="77" y="44"/>
                    <a:pt x="87" y="50"/>
                  </a:cubicBezTo>
                  <a:cubicBezTo>
                    <a:pt x="87" y="37"/>
                    <a:pt x="83" y="24"/>
                    <a:pt x="83" y="11"/>
                  </a:cubicBezTo>
                  <a:cubicBezTo>
                    <a:pt x="54" y="7"/>
                    <a:pt x="24"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7177729" y="638500"/>
              <a:ext cx="1127935" cy="1979694"/>
            </a:xfrm>
            <a:custGeom>
              <a:rect b="b" l="l" r="r" t="t"/>
              <a:pathLst>
                <a:path extrusionOk="0" h="19261" w="10974">
                  <a:moveTo>
                    <a:pt x="3231" y="1"/>
                  </a:moveTo>
                  <a:cubicBezTo>
                    <a:pt x="3149" y="14"/>
                    <a:pt x="3066" y="24"/>
                    <a:pt x="2984" y="40"/>
                  </a:cubicBezTo>
                  <a:cubicBezTo>
                    <a:pt x="7475" y="862"/>
                    <a:pt x="10888" y="4806"/>
                    <a:pt x="10888" y="9528"/>
                  </a:cubicBezTo>
                  <a:cubicBezTo>
                    <a:pt x="10888" y="14848"/>
                    <a:pt x="6561" y="19175"/>
                    <a:pt x="1241" y="19175"/>
                  </a:cubicBezTo>
                  <a:cubicBezTo>
                    <a:pt x="822" y="19175"/>
                    <a:pt x="410" y="19145"/>
                    <a:pt x="0" y="19096"/>
                  </a:cubicBezTo>
                  <a:lnTo>
                    <a:pt x="0" y="19096"/>
                  </a:lnTo>
                  <a:cubicBezTo>
                    <a:pt x="4" y="19126"/>
                    <a:pt x="10" y="19155"/>
                    <a:pt x="10" y="19182"/>
                  </a:cubicBezTo>
                  <a:cubicBezTo>
                    <a:pt x="413" y="19231"/>
                    <a:pt x="822" y="19261"/>
                    <a:pt x="1241" y="19261"/>
                  </a:cubicBezTo>
                  <a:cubicBezTo>
                    <a:pt x="6611" y="19261"/>
                    <a:pt x="10974" y="14898"/>
                    <a:pt x="10974" y="9528"/>
                  </a:cubicBezTo>
                  <a:cubicBezTo>
                    <a:pt x="10974" y="4842"/>
                    <a:pt x="7650" y="925"/>
                    <a:pt x="323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7169198" y="2599806"/>
              <a:ext cx="9970" cy="10278"/>
            </a:xfrm>
            <a:custGeom>
              <a:rect b="b" l="l" r="r" t="t"/>
              <a:pathLst>
                <a:path extrusionOk="0" h="100" w="97">
                  <a:moveTo>
                    <a:pt x="1" y="1"/>
                  </a:moveTo>
                  <a:lnTo>
                    <a:pt x="4" y="27"/>
                  </a:lnTo>
                  <a:cubicBezTo>
                    <a:pt x="4" y="40"/>
                    <a:pt x="11" y="50"/>
                    <a:pt x="11" y="63"/>
                  </a:cubicBezTo>
                  <a:lnTo>
                    <a:pt x="14" y="86"/>
                  </a:lnTo>
                  <a:cubicBezTo>
                    <a:pt x="40" y="93"/>
                    <a:pt x="67" y="96"/>
                    <a:pt x="97" y="100"/>
                  </a:cubicBezTo>
                  <a:cubicBezTo>
                    <a:pt x="87" y="73"/>
                    <a:pt x="83" y="44"/>
                    <a:pt x="83" y="14"/>
                  </a:cubicBezTo>
                  <a:cubicBezTo>
                    <a:pt x="54" y="11"/>
                    <a:pt x="27" y="7"/>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7399227" y="623905"/>
              <a:ext cx="110697" cy="18809"/>
            </a:xfrm>
            <a:custGeom>
              <a:rect b="b" l="l" r="r" t="t"/>
              <a:pathLst>
                <a:path extrusionOk="0" h="183" w="1077">
                  <a:moveTo>
                    <a:pt x="215" y="1"/>
                  </a:moveTo>
                  <a:cubicBezTo>
                    <a:pt x="139" y="24"/>
                    <a:pt x="70" y="44"/>
                    <a:pt x="0" y="63"/>
                  </a:cubicBezTo>
                  <a:cubicBezTo>
                    <a:pt x="281" y="93"/>
                    <a:pt x="555" y="129"/>
                    <a:pt x="829" y="182"/>
                  </a:cubicBezTo>
                  <a:cubicBezTo>
                    <a:pt x="911" y="169"/>
                    <a:pt x="994" y="159"/>
                    <a:pt x="1076" y="143"/>
                  </a:cubicBezTo>
                  <a:cubicBezTo>
                    <a:pt x="792" y="83"/>
                    <a:pt x="502" y="34"/>
                    <a:pt x="215"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6614273" y="726996"/>
              <a:ext cx="575376" cy="1056399"/>
            </a:xfrm>
            <a:custGeom>
              <a:rect b="b" l="l" r="r" t="t"/>
              <a:pathLst>
                <a:path extrusionOk="0" h="10278" w="5598">
                  <a:moveTo>
                    <a:pt x="5585" y="1"/>
                  </a:moveTo>
                  <a:lnTo>
                    <a:pt x="5113" y="64"/>
                  </a:lnTo>
                  <a:cubicBezTo>
                    <a:pt x="4707" y="281"/>
                    <a:pt x="4354" y="509"/>
                    <a:pt x="4043" y="747"/>
                  </a:cubicBezTo>
                  <a:cubicBezTo>
                    <a:pt x="3750" y="1034"/>
                    <a:pt x="3463" y="1367"/>
                    <a:pt x="3182" y="1780"/>
                  </a:cubicBezTo>
                  <a:cubicBezTo>
                    <a:pt x="2746" y="2413"/>
                    <a:pt x="2294" y="3064"/>
                    <a:pt x="2109" y="3882"/>
                  </a:cubicBezTo>
                  <a:cubicBezTo>
                    <a:pt x="2020" y="4268"/>
                    <a:pt x="2030" y="4453"/>
                    <a:pt x="1869" y="5611"/>
                  </a:cubicBezTo>
                  <a:cubicBezTo>
                    <a:pt x="1707" y="6770"/>
                    <a:pt x="60" y="8281"/>
                    <a:pt x="60" y="8281"/>
                  </a:cubicBezTo>
                  <a:cubicBezTo>
                    <a:pt x="1" y="8370"/>
                    <a:pt x="24" y="8496"/>
                    <a:pt x="116" y="8552"/>
                  </a:cubicBezTo>
                  <a:lnTo>
                    <a:pt x="832" y="8997"/>
                  </a:lnTo>
                  <a:cubicBezTo>
                    <a:pt x="974" y="9087"/>
                    <a:pt x="1010" y="9271"/>
                    <a:pt x="915" y="9403"/>
                  </a:cubicBezTo>
                  <a:lnTo>
                    <a:pt x="558" y="9922"/>
                  </a:lnTo>
                  <a:lnTo>
                    <a:pt x="773" y="10179"/>
                  </a:lnTo>
                  <a:lnTo>
                    <a:pt x="961" y="10278"/>
                  </a:lnTo>
                  <a:lnTo>
                    <a:pt x="661" y="9915"/>
                  </a:lnTo>
                  <a:lnTo>
                    <a:pt x="981" y="9446"/>
                  </a:lnTo>
                  <a:cubicBezTo>
                    <a:pt x="1040" y="9364"/>
                    <a:pt x="1060" y="9261"/>
                    <a:pt x="1040" y="9162"/>
                  </a:cubicBezTo>
                  <a:cubicBezTo>
                    <a:pt x="1020" y="9063"/>
                    <a:pt x="961" y="8978"/>
                    <a:pt x="875" y="8925"/>
                  </a:cubicBezTo>
                  <a:lnTo>
                    <a:pt x="156" y="8479"/>
                  </a:lnTo>
                  <a:cubicBezTo>
                    <a:pt x="133" y="8463"/>
                    <a:pt x="116" y="8436"/>
                    <a:pt x="106" y="8407"/>
                  </a:cubicBezTo>
                  <a:cubicBezTo>
                    <a:pt x="103" y="8380"/>
                    <a:pt x="106" y="8354"/>
                    <a:pt x="119" y="8331"/>
                  </a:cubicBezTo>
                  <a:cubicBezTo>
                    <a:pt x="255" y="8202"/>
                    <a:pt x="1786" y="6763"/>
                    <a:pt x="1948" y="5615"/>
                  </a:cubicBezTo>
                  <a:cubicBezTo>
                    <a:pt x="2014" y="5123"/>
                    <a:pt x="2053" y="4806"/>
                    <a:pt x="2080" y="4575"/>
                  </a:cubicBezTo>
                  <a:cubicBezTo>
                    <a:pt x="2116" y="4265"/>
                    <a:pt x="2133" y="4110"/>
                    <a:pt x="2182" y="3895"/>
                  </a:cubicBezTo>
                  <a:cubicBezTo>
                    <a:pt x="2350" y="3140"/>
                    <a:pt x="2763" y="2529"/>
                    <a:pt x="3166" y="1938"/>
                  </a:cubicBezTo>
                  <a:lnTo>
                    <a:pt x="3241" y="1819"/>
                  </a:lnTo>
                  <a:cubicBezTo>
                    <a:pt x="3697" y="1143"/>
                    <a:pt x="4489" y="532"/>
                    <a:pt x="559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6609236" y="1792137"/>
              <a:ext cx="564790" cy="713824"/>
            </a:xfrm>
            <a:custGeom>
              <a:rect b="b" l="l" r="r" t="t"/>
              <a:pathLst>
                <a:path extrusionOk="0" h="6945" w="5495">
                  <a:moveTo>
                    <a:pt x="845" y="1"/>
                  </a:moveTo>
                  <a:cubicBezTo>
                    <a:pt x="776" y="90"/>
                    <a:pt x="683" y="261"/>
                    <a:pt x="710" y="516"/>
                  </a:cubicBezTo>
                  <a:cubicBezTo>
                    <a:pt x="729" y="707"/>
                    <a:pt x="1043" y="938"/>
                    <a:pt x="713" y="1403"/>
                  </a:cubicBezTo>
                  <a:cubicBezTo>
                    <a:pt x="0" y="2413"/>
                    <a:pt x="472" y="2908"/>
                    <a:pt x="650" y="2964"/>
                  </a:cubicBezTo>
                  <a:cubicBezTo>
                    <a:pt x="895" y="3041"/>
                    <a:pt x="1159" y="3062"/>
                    <a:pt x="1433" y="3062"/>
                  </a:cubicBezTo>
                  <a:cubicBezTo>
                    <a:pt x="1753" y="3062"/>
                    <a:pt x="2088" y="3034"/>
                    <a:pt x="2422" y="3034"/>
                  </a:cubicBezTo>
                  <a:cubicBezTo>
                    <a:pt x="3540" y="3034"/>
                    <a:pt x="4659" y="3348"/>
                    <a:pt x="5264" y="6073"/>
                  </a:cubicBezTo>
                  <a:cubicBezTo>
                    <a:pt x="5313" y="6304"/>
                    <a:pt x="5366" y="6601"/>
                    <a:pt x="5413" y="6931"/>
                  </a:cubicBezTo>
                  <a:lnTo>
                    <a:pt x="5436" y="6935"/>
                  </a:lnTo>
                  <a:cubicBezTo>
                    <a:pt x="5459" y="6941"/>
                    <a:pt x="5475" y="6945"/>
                    <a:pt x="5495" y="6945"/>
                  </a:cubicBezTo>
                  <a:cubicBezTo>
                    <a:pt x="5442" y="6581"/>
                    <a:pt x="5393" y="6281"/>
                    <a:pt x="5343" y="6057"/>
                  </a:cubicBezTo>
                  <a:cubicBezTo>
                    <a:pt x="4726" y="3269"/>
                    <a:pt x="3552" y="2954"/>
                    <a:pt x="2418" y="2954"/>
                  </a:cubicBezTo>
                  <a:cubicBezTo>
                    <a:pt x="2248" y="2954"/>
                    <a:pt x="2080" y="2961"/>
                    <a:pt x="1914" y="2968"/>
                  </a:cubicBezTo>
                  <a:cubicBezTo>
                    <a:pt x="1752" y="2975"/>
                    <a:pt x="1594" y="2982"/>
                    <a:pt x="1439" y="2982"/>
                  </a:cubicBezTo>
                  <a:cubicBezTo>
                    <a:pt x="1169" y="2982"/>
                    <a:pt x="912" y="2961"/>
                    <a:pt x="677" y="2885"/>
                  </a:cubicBezTo>
                  <a:cubicBezTo>
                    <a:pt x="617" y="2869"/>
                    <a:pt x="508" y="2773"/>
                    <a:pt x="449" y="2605"/>
                  </a:cubicBezTo>
                  <a:cubicBezTo>
                    <a:pt x="380" y="2393"/>
                    <a:pt x="376" y="2017"/>
                    <a:pt x="779" y="1450"/>
                  </a:cubicBezTo>
                  <a:cubicBezTo>
                    <a:pt x="1046" y="1070"/>
                    <a:pt x="924" y="813"/>
                    <a:pt x="842" y="644"/>
                  </a:cubicBezTo>
                  <a:cubicBezTo>
                    <a:pt x="815" y="592"/>
                    <a:pt x="792" y="542"/>
                    <a:pt x="789" y="509"/>
                  </a:cubicBezTo>
                  <a:cubicBezTo>
                    <a:pt x="762" y="252"/>
                    <a:pt x="865" y="96"/>
                    <a:pt x="927" y="30"/>
                  </a:cubicBezTo>
                  <a:lnTo>
                    <a:pt x="845"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7258414" y="704281"/>
              <a:ext cx="9662" cy="514"/>
            </a:xfrm>
            <a:custGeom>
              <a:rect b="b" l="l" r="r" t="t"/>
              <a:pathLst>
                <a:path extrusionOk="0" h="5" w="94">
                  <a:moveTo>
                    <a:pt x="93" y="1"/>
                  </a:moveTo>
                  <a:cubicBezTo>
                    <a:pt x="60" y="1"/>
                    <a:pt x="34" y="1"/>
                    <a:pt x="1" y="4"/>
                  </a:cubicBezTo>
                  <a:cubicBezTo>
                    <a:pt x="34" y="4"/>
                    <a:pt x="60" y="1"/>
                    <a:pt x="93"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7277429" y="719904"/>
              <a:ext cx="27546" cy="411"/>
            </a:xfrm>
            <a:custGeom>
              <a:rect b="b" l="l" r="r" t="t"/>
              <a:pathLst>
                <a:path extrusionOk="0" h="4" w="268">
                  <a:moveTo>
                    <a:pt x="268" y="1"/>
                  </a:moveTo>
                  <a:cubicBezTo>
                    <a:pt x="182" y="1"/>
                    <a:pt x="90" y="1"/>
                    <a:pt x="1" y="4"/>
                  </a:cubicBezTo>
                  <a:cubicBezTo>
                    <a:pt x="90" y="4"/>
                    <a:pt x="182" y="1"/>
                    <a:pt x="268"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7249266" y="720623"/>
              <a:ext cx="27957" cy="1439"/>
            </a:xfrm>
            <a:custGeom>
              <a:rect b="b" l="l" r="r" t="t"/>
              <a:pathLst>
                <a:path extrusionOk="0" h="14" w="272">
                  <a:moveTo>
                    <a:pt x="271" y="0"/>
                  </a:moveTo>
                  <a:cubicBezTo>
                    <a:pt x="182" y="0"/>
                    <a:pt x="93" y="7"/>
                    <a:pt x="1" y="13"/>
                  </a:cubicBezTo>
                  <a:cubicBezTo>
                    <a:pt x="93" y="10"/>
                    <a:pt x="182" y="0"/>
                    <a:pt x="27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7220487" y="721960"/>
              <a:ext cx="27854" cy="2158"/>
            </a:xfrm>
            <a:custGeom>
              <a:rect b="b" l="l" r="r" t="t"/>
              <a:pathLst>
                <a:path extrusionOk="0" h="21" w="271">
                  <a:moveTo>
                    <a:pt x="0" y="20"/>
                  </a:moveTo>
                  <a:cubicBezTo>
                    <a:pt x="93" y="14"/>
                    <a:pt x="182" y="4"/>
                    <a:pt x="271" y="0"/>
                  </a:cubicBezTo>
                  <a:cubicBezTo>
                    <a:pt x="182" y="4"/>
                    <a:pt x="93" y="14"/>
                    <a:pt x="0" y="2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7289660" y="703253"/>
              <a:ext cx="15315" cy="103"/>
            </a:xfrm>
            <a:custGeom>
              <a:rect b="b" l="l" r="r" t="t"/>
              <a:pathLst>
                <a:path extrusionOk="0" h="1" w="149">
                  <a:moveTo>
                    <a:pt x="0" y="1"/>
                  </a:moveTo>
                  <a:lnTo>
                    <a:pt x="149"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7246902" y="2513982"/>
              <a:ext cx="7606" cy="514"/>
            </a:xfrm>
            <a:custGeom>
              <a:rect b="b" l="l" r="r" t="t"/>
              <a:pathLst>
                <a:path extrusionOk="0" h="5" w="74">
                  <a:moveTo>
                    <a:pt x="1" y="1"/>
                  </a:moveTo>
                  <a:cubicBezTo>
                    <a:pt x="24" y="1"/>
                    <a:pt x="50" y="4"/>
                    <a:pt x="73" y="4"/>
                  </a:cubicBezTo>
                  <a:cubicBezTo>
                    <a:pt x="50" y="1"/>
                    <a:pt x="24"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7282568" y="2515010"/>
              <a:ext cx="5859" cy="103"/>
            </a:xfrm>
            <a:custGeom>
              <a:rect b="b" l="l" r="r" t="t"/>
              <a:pathLst>
                <a:path extrusionOk="0" h="1" w="57">
                  <a:moveTo>
                    <a:pt x="56" y="1"/>
                  </a:move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7264170" y="2514393"/>
              <a:ext cx="7298" cy="411"/>
            </a:xfrm>
            <a:custGeom>
              <a:rect b="b" l="l" r="r" t="t"/>
              <a:pathLst>
                <a:path extrusionOk="0" h="4" w="71">
                  <a:moveTo>
                    <a:pt x="1" y="0"/>
                  </a:moveTo>
                  <a:cubicBezTo>
                    <a:pt x="27" y="3"/>
                    <a:pt x="47" y="3"/>
                    <a:pt x="70" y="3"/>
                  </a:cubicBezTo>
                  <a:cubicBezTo>
                    <a:pt x="47" y="3"/>
                    <a:pt x="27" y="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7191297" y="724632"/>
              <a:ext cx="28265" cy="2878"/>
            </a:xfrm>
            <a:custGeom>
              <a:rect b="b" l="l" r="r" t="t"/>
              <a:pathLst>
                <a:path extrusionOk="0" h="28" w="275">
                  <a:moveTo>
                    <a:pt x="274" y="1"/>
                  </a:moveTo>
                  <a:lnTo>
                    <a:pt x="274" y="1"/>
                  </a:lnTo>
                  <a:cubicBezTo>
                    <a:pt x="182" y="7"/>
                    <a:pt x="89" y="14"/>
                    <a:pt x="0" y="27"/>
                  </a:cubicBezTo>
                  <a:cubicBezTo>
                    <a:pt x="93" y="17"/>
                    <a:pt x="182" y="7"/>
                    <a:pt x="274"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7247622" y="2530325"/>
              <a:ext cx="6886" cy="719"/>
            </a:xfrm>
            <a:custGeom>
              <a:rect b="b" l="l" r="r" t="t"/>
              <a:pathLst>
                <a:path extrusionOk="0" h="7" w="67">
                  <a:moveTo>
                    <a:pt x="0" y="0"/>
                  </a:moveTo>
                  <a:cubicBezTo>
                    <a:pt x="23" y="7"/>
                    <a:pt x="43" y="7"/>
                    <a:pt x="66" y="7"/>
                  </a:cubicBezTo>
                  <a:cubicBezTo>
                    <a:pt x="46" y="7"/>
                    <a:pt x="23" y="0"/>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7230251" y="2529605"/>
              <a:ext cx="7298" cy="411"/>
            </a:xfrm>
            <a:custGeom>
              <a:rect b="b" l="l" r="r" t="t"/>
              <a:pathLst>
                <a:path extrusionOk="0" h="4" w="71">
                  <a:moveTo>
                    <a:pt x="1" y="1"/>
                  </a:moveTo>
                  <a:cubicBezTo>
                    <a:pt x="27" y="1"/>
                    <a:pt x="47" y="4"/>
                    <a:pt x="70" y="4"/>
                  </a:cubicBezTo>
                  <a:cubicBezTo>
                    <a:pt x="47" y="1"/>
                    <a:pt x="27"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7179785" y="2524158"/>
              <a:ext cx="7503" cy="822"/>
            </a:xfrm>
            <a:custGeom>
              <a:rect b="b" l="l" r="r" t="t"/>
              <a:pathLst>
                <a:path extrusionOk="0" h="8" w="73">
                  <a:moveTo>
                    <a:pt x="0" y="1"/>
                  </a:moveTo>
                  <a:cubicBezTo>
                    <a:pt x="27" y="4"/>
                    <a:pt x="46" y="4"/>
                    <a:pt x="73" y="7"/>
                  </a:cubicBezTo>
                  <a:cubicBezTo>
                    <a:pt x="46" y="4"/>
                    <a:pt x="23" y="1"/>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7265198" y="2531353"/>
              <a:ext cx="6270" cy="411"/>
            </a:xfrm>
            <a:custGeom>
              <a:rect b="b" l="l" r="r" t="t"/>
              <a:pathLst>
                <a:path extrusionOk="0" h="4" w="61">
                  <a:moveTo>
                    <a:pt x="60" y="3"/>
                  </a:moveTo>
                  <a:cubicBezTo>
                    <a:pt x="40" y="3"/>
                    <a:pt x="21" y="3"/>
                    <a:pt x="1" y="0"/>
                  </a:cubicBezTo>
                  <a:cubicBezTo>
                    <a:pt x="21" y="3"/>
                    <a:pt x="40" y="3"/>
                    <a:pt x="60" y="3"/>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7196333" y="2525905"/>
              <a:ext cx="7298" cy="719"/>
            </a:xfrm>
            <a:custGeom>
              <a:rect b="b" l="l" r="r" t="t"/>
              <a:pathLst>
                <a:path extrusionOk="0" h="7" w="71">
                  <a:moveTo>
                    <a:pt x="1" y="0"/>
                  </a:moveTo>
                  <a:cubicBezTo>
                    <a:pt x="27" y="4"/>
                    <a:pt x="50" y="7"/>
                    <a:pt x="70" y="7"/>
                  </a:cubicBezTo>
                  <a:cubicBezTo>
                    <a:pt x="47" y="4"/>
                    <a:pt x="27" y="4"/>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7282876" y="2531969"/>
              <a:ext cx="5550" cy="103"/>
            </a:xfrm>
            <a:custGeom>
              <a:rect b="b" l="l" r="r" t="t"/>
              <a:pathLst>
                <a:path extrusionOk="0" h="1" w="54">
                  <a:moveTo>
                    <a:pt x="53" y="1"/>
                  </a:move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7213292" y="2527550"/>
              <a:ext cx="7298" cy="822"/>
            </a:xfrm>
            <a:custGeom>
              <a:rect b="b" l="l" r="r" t="t"/>
              <a:pathLst>
                <a:path extrusionOk="0" h="8" w="71">
                  <a:moveTo>
                    <a:pt x="1" y="1"/>
                  </a:moveTo>
                  <a:cubicBezTo>
                    <a:pt x="27" y="4"/>
                    <a:pt x="47" y="7"/>
                    <a:pt x="70" y="7"/>
                  </a:cubicBezTo>
                  <a:cubicBezTo>
                    <a:pt x="47" y="4"/>
                    <a:pt x="27" y="4"/>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7212984" y="2511002"/>
              <a:ext cx="8223" cy="719"/>
            </a:xfrm>
            <a:custGeom>
              <a:rect b="b" l="l" r="r" t="t"/>
              <a:pathLst>
                <a:path extrusionOk="0" h="7" w="80">
                  <a:moveTo>
                    <a:pt x="1" y="0"/>
                  </a:moveTo>
                  <a:cubicBezTo>
                    <a:pt x="24" y="3"/>
                    <a:pt x="53" y="3"/>
                    <a:pt x="80" y="7"/>
                  </a:cubicBezTo>
                  <a:cubicBezTo>
                    <a:pt x="53" y="3"/>
                    <a:pt x="24" y="0"/>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7242174" y="705000"/>
              <a:ext cx="9250" cy="411"/>
            </a:xfrm>
            <a:custGeom>
              <a:rect b="b" l="l" r="r" t="t"/>
              <a:pathLst>
                <a:path extrusionOk="0" h="4" w="90">
                  <a:moveTo>
                    <a:pt x="89" y="0"/>
                  </a:moveTo>
                  <a:cubicBezTo>
                    <a:pt x="63" y="0"/>
                    <a:pt x="33" y="0"/>
                    <a:pt x="0" y="4"/>
                  </a:cubicBezTo>
                  <a:cubicBezTo>
                    <a:pt x="33" y="4"/>
                    <a:pt x="63" y="0"/>
                    <a:pt x="89"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7196333" y="2509254"/>
              <a:ext cx="8325" cy="822"/>
            </a:xfrm>
            <a:custGeom>
              <a:rect b="b" l="l" r="r" t="t"/>
              <a:pathLst>
                <a:path extrusionOk="0" h="8" w="81">
                  <a:moveTo>
                    <a:pt x="1" y="1"/>
                  </a:moveTo>
                  <a:cubicBezTo>
                    <a:pt x="27" y="1"/>
                    <a:pt x="50" y="4"/>
                    <a:pt x="80" y="7"/>
                  </a:cubicBezTo>
                  <a:cubicBezTo>
                    <a:pt x="54" y="4"/>
                    <a:pt x="27" y="1"/>
                    <a:pt x="1"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7179066" y="2506582"/>
              <a:ext cx="8634" cy="1439"/>
            </a:xfrm>
            <a:custGeom>
              <a:rect b="b" l="l" r="r" t="t"/>
              <a:pathLst>
                <a:path extrusionOk="0" h="14" w="84">
                  <a:moveTo>
                    <a:pt x="1" y="0"/>
                  </a:moveTo>
                  <a:lnTo>
                    <a:pt x="1" y="0"/>
                  </a:lnTo>
                  <a:cubicBezTo>
                    <a:pt x="30" y="7"/>
                    <a:pt x="53" y="10"/>
                    <a:pt x="83" y="13"/>
                  </a:cubicBezTo>
                  <a:cubicBezTo>
                    <a:pt x="57" y="10"/>
                    <a:pt x="30" y="7"/>
                    <a:pt x="1"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7274037" y="703253"/>
              <a:ext cx="10278" cy="514"/>
            </a:xfrm>
            <a:custGeom>
              <a:rect b="b" l="l" r="r" t="t"/>
              <a:pathLst>
                <a:path extrusionOk="0" h="5" w="100">
                  <a:moveTo>
                    <a:pt x="100" y="1"/>
                  </a:moveTo>
                  <a:lnTo>
                    <a:pt x="100" y="1"/>
                  </a:lnTo>
                  <a:cubicBezTo>
                    <a:pt x="67" y="1"/>
                    <a:pt x="34" y="4"/>
                    <a:pt x="1" y="4"/>
                  </a:cubicBezTo>
                  <a:cubicBezTo>
                    <a:pt x="37" y="4"/>
                    <a:pt x="70" y="1"/>
                    <a:pt x="10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7229943" y="2512338"/>
              <a:ext cx="8223" cy="719"/>
            </a:xfrm>
            <a:custGeom>
              <a:rect b="b" l="l" r="r" t="t"/>
              <a:pathLst>
                <a:path extrusionOk="0" h="7" w="80">
                  <a:moveTo>
                    <a:pt x="1" y="0"/>
                  </a:moveTo>
                  <a:cubicBezTo>
                    <a:pt x="5" y="1"/>
                    <a:pt x="9" y="1"/>
                    <a:pt x="14" y="2"/>
                  </a:cubicBezTo>
                  <a:lnTo>
                    <a:pt x="14" y="2"/>
                  </a:lnTo>
                  <a:cubicBezTo>
                    <a:pt x="10" y="1"/>
                    <a:pt x="5" y="1"/>
                    <a:pt x="1" y="0"/>
                  </a:cubicBezTo>
                  <a:close/>
                  <a:moveTo>
                    <a:pt x="14" y="2"/>
                  </a:moveTo>
                  <a:lnTo>
                    <a:pt x="14" y="2"/>
                  </a:lnTo>
                  <a:cubicBezTo>
                    <a:pt x="38" y="4"/>
                    <a:pt x="58" y="7"/>
                    <a:pt x="80" y="7"/>
                  </a:cubicBezTo>
                  <a:cubicBezTo>
                    <a:pt x="58" y="4"/>
                    <a:pt x="35" y="4"/>
                    <a:pt x="14" y="2"/>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7158714" y="2516346"/>
              <a:ext cx="411" cy="1850"/>
            </a:xfrm>
            <a:custGeom>
              <a:rect b="b" l="l" r="r" t="t"/>
              <a:pathLst>
                <a:path extrusionOk="0" h="18" w="4">
                  <a:moveTo>
                    <a:pt x="0" y="1"/>
                  </a:moveTo>
                  <a:cubicBezTo>
                    <a:pt x="0" y="4"/>
                    <a:pt x="0" y="11"/>
                    <a:pt x="4" y="17"/>
                  </a:cubicBez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6609236" y="1789773"/>
              <a:ext cx="556362" cy="717525"/>
            </a:xfrm>
            <a:custGeom>
              <a:rect b="b" l="l" r="r" t="t"/>
              <a:pathLst>
                <a:path extrusionOk="0" h="6981" w="5413">
                  <a:moveTo>
                    <a:pt x="762" y="1"/>
                  </a:moveTo>
                  <a:cubicBezTo>
                    <a:pt x="683" y="106"/>
                    <a:pt x="601" y="288"/>
                    <a:pt x="627" y="549"/>
                  </a:cubicBezTo>
                  <a:cubicBezTo>
                    <a:pt x="634" y="615"/>
                    <a:pt x="663" y="677"/>
                    <a:pt x="696" y="743"/>
                  </a:cubicBezTo>
                  <a:cubicBezTo>
                    <a:pt x="776" y="898"/>
                    <a:pt x="861" y="1080"/>
                    <a:pt x="647" y="1377"/>
                  </a:cubicBezTo>
                  <a:cubicBezTo>
                    <a:pt x="205" y="2004"/>
                    <a:pt x="211" y="2430"/>
                    <a:pt x="297" y="2680"/>
                  </a:cubicBezTo>
                  <a:cubicBezTo>
                    <a:pt x="370" y="2895"/>
                    <a:pt x="518" y="3027"/>
                    <a:pt x="627" y="3063"/>
                  </a:cubicBezTo>
                  <a:cubicBezTo>
                    <a:pt x="881" y="3145"/>
                    <a:pt x="1147" y="3167"/>
                    <a:pt x="1427" y="3167"/>
                  </a:cubicBezTo>
                  <a:cubicBezTo>
                    <a:pt x="1587" y="3167"/>
                    <a:pt x="1752" y="3160"/>
                    <a:pt x="1921" y="3152"/>
                  </a:cubicBezTo>
                  <a:cubicBezTo>
                    <a:pt x="2090" y="3145"/>
                    <a:pt x="2260" y="3138"/>
                    <a:pt x="2429" y="3138"/>
                  </a:cubicBezTo>
                  <a:cubicBezTo>
                    <a:pt x="3530" y="3138"/>
                    <a:pt x="4595" y="3452"/>
                    <a:pt x="5185" y="6113"/>
                  </a:cubicBezTo>
                  <a:cubicBezTo>
                    <a:pt x="5234" y="6331"/>
                    <a:pt x="5284" y="6624"/>
                    <a:pt x="5333" y="6981"/>
                  </a:cubicBezTo>
                  <a:lnTo>
                    <a:pt x="5330" y="6938"/>
                  </a:lnTo>
                  <a:lnTo>
                    <a:pt x="5413" y="6954"/>
                  </a:lnTo>
                  <a:cubicBezTo>
                    <a:pt x="5366" y="6624"/>
                    <a:pt x="5313" y="6327"/>
                    <a:pt x="5264" y="6096"/>
                  </a:cubicBezTo>
                  <a:cubicBezTo>
                    <a:pt x="4659" y="3371"/>
                    <a:pt x="3540" y="3057"/>
                    <a:pt x="2422" y="3057"/>
                  </a:cubicBezTo>
                  <a:cubicBezTo>
                    <a:pt x="2088" y="3057"/>
                    <a:pt x="1753" y="3085"/>
                    <a:pt x="1433" y="3085"/>
                  </a:cubicBezTo>
                  <a:cubicBezTo>
                    <a:pt x="1159" y="3085"/>
                    <a:pt x="895" y="3064"/>
                    <a:pt x="650" y="2987"/>
                  </a:cubicBezTo>
                  <a:cubicBezTo>
                    <a:pt x="472" y="2931"/>
                    <a:pt x="0" y="2436"/>
                    <a:pt x="713" y="1426"/>
                  </a:cubicBezTo>
                  <a:cubicBezTo>
                    <a:pt x="1040" y="964"/>
                    <a:pt x="726" y="733"/>
                    <a:pt x="710" y="539"/>
                  </a:cubicBezTo>
                  <a:cubicBezTo>
                    <a:pt x="683" y="284"/>
                    <a:pt x="776" y="113"/>
                    <a:pt x="845" y="24"/>
                  </a:cubicBezTo>
                  <a:lnTo>
                    <a:pt x="762"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6608825" y="804700"/>
              <a:ext cx="422436" cy="972631"/>
            </a:xfrm>
            <a:custGeom>
              <a:rect b="b" l="l" r="r" t="t"/>
              <a:pathLst>
                <a:path extrusionOk="0" h="9463" w="4110">
                  <a:moveTo>
                    <a:pt x="4110" y="1"/>
                  </a:moveTo>
                  <a:cubicBezTo>
                    <a:pt x="3717" y="311"/>
                    <a:pt x="3403" y="634"/>
                    <a:pt x="3172" y="978"/>
                  </a:cubicBezTo>
                  <a:lnTo>
                    <a:pt x="3093" y="1096"/>
                  </a:lnTo>
                  <a:cubicBezTo>
                    <a:pt x="2684" y="1700"/>
                    <a:pt x="2265" y="2327"/>
                    <a:pt x="2090" y="3110"/>
                  </a:cubicBezTo>
                  <a:cubicBezTo>
                    <a:pt x="2040" y="3337"/>
                    <a:pt x="2021" y="3496"/>
                    <a:pt x="1984" y="3809"/>
                  </a:cubicBezTo>
                  <a:cubicBezTo>
                    <a:pt x="1955" y="4040"/>
                    <a:pt x="1918" y="4357"/>
                    <a:pt x="1852" y="4842"/>
                  </a:cubicBezTo>
                  <a:cubicBezTo>
                    <a:pt x="1700" y="5958"/>
                    <a:pt x="87" y="7449"/>
                    <a:pt x="70" y="7463"/>
                  </a:cubicBezTo>
                  <a:lnTo>
                    <a:pt x="57" y="7476"/>
                  </a:lnTo>
                  <a:cubicBezTo>
                    <a:pt x="17" y="7539"/>
                    <a:pt x="1" y="7611"/>
                    <a:pt x="17" y="7687"/>
                  </a:cubicBezTo>
                  <a:cubicBezTo>
                    <a:pt x="34" y="7760"/>
                    <a:pt x="73" y="7822"/>
                    <a:pt x="139" y="7862"/>
                  </a:cubicBezTo>
                  <a:lnTo>
                    <a:pt x="859" y="8307"/>
                  </a:lnTo>
                  <a:cubicBezTo>
                    <a:pt x="908" y="8337"/>
                    <a:pt x="941" y="8387"/>
                    <a:pt x="948" y="8439"/>
                  </a:cubicBezTo>
                  <a:cubicBezTo>
                    <a:pt x="961" y="8496"/>
                    <a:pt x="948" y="8552"/>
                    <a:pt x="915" y="8598"/>
                  </a:cubicBezTo>
                  <a:lnTo>
                    <a:pt x="519" y="9166"/>
                  </a:lnTo>
                  <a:lnTo>
                    <a:pt x="766" y="9463"/>
                  </a:lnTo>
                  <a:lnTo>
                    <a:pt x="796" y="9397"/>
                  </a:lnTo>
                  <a:lnTo>
                    <a:pt x="829" y="9423"/>
                  </a:lnTo>
                  <a:lnTo>
                    <a:pt x="615" y="9166"/>
                  </a:lnTo>
                  <a:lnTo>
                    <a:pt x="974" y="8647"/>
                  </a:lnTo>
                  <a:cubicBezTo>
                    <a:pt x="1067" y="8512"/>
                    <a:pt x="1027" y="8331"/>
                    <a:pt x="892" y="8241"/>
                  </a:cubicBezTo>
                  <a:lnTo>
                    <a:pt x="172" y="7796"/>
                  </a:lnTo>
                  <a:cubicBezTo>
                    <a:pt x="83" y="7740"/>
                    <a:pt x="54" y="7614"/>
                    <a:pt x="120" y="7525"/>
                  </a:cubicBezTo>
                  <a:cubicBezTo>
                    <a:pt x="120" y="7525"/>
                    <a:pt x="1770" y="6010"/>
                    <a:pt x="1925" y="4855"/>
                  </a:cubicBezTo>
                  <a:cubicBezTo>
                    <a:pt x="2087" y="3697"/>
                    <a:pt x="2080" y="3512"/>
                    <a:pt x="2166" y="3126"/>
                  </a:cubicBezTo>
                  <a:cubicBezTo>
                    <a:pt x="2351" y="2308"/>
                    <a:pt x="2806" y="1664"/>
                    <a:pt x="3238" y="1024"/>
                  </a:cubicBezTo>
                  <a:cubicBezTo>
                    <a:pt x="3519" y="615"/>
                    <a:pt x="3806" y="278"/>
                    <a:pt x="41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7157378" y="2507610"/>
              <a:ext cx="1439" cy="8839"/>
            </a:xfrm>
            <a:custGeom>
              <a:rect b="b" l="l" r="r" t="t"/>
              <a:pathLst>
                <a:path extrusionOk="0" h="86" w="14">
                  <a:moveTo>
                    <a:pt x="0" y="0"/>
                  </a:moveTo>
                  <a:cubicBezTo>
                    <a:pt x="0" y="23"/>
                    <a:pt x="4" y="46"/>
                    <a:pt x="10" y="69"/>
                  </a:cubicBezTo>
                  <a:lnTo>
                    <a:pt x="0" y="0"/>
                  </a:lnTo>
                  <a:close/>
                  <a:moveTo>
                    <a:pt x="10" y="69"/>
                  </a:moveTo>
                  <a:cubicBezTo>
                    <a:pt x="10" y="73"/>
                    <a:pt x="10" y="79"/>
                    <a:pt x="13" y="86"/>
                  </a:cubicBezTo>
                  <a:lnTo>
                    <a:pt x="10" y="69"/>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6694341" y="1773122"/>
              <a:ext cx="21790" cy="22509"/>
            </a:xfrm>
            <a:custGeom>
              <a:rect b="b" l="l" r="r" t="t"/>
              <a:pathLst>
                <a:path extrusionOk="0" h="219" w="212">
                  <a:moveTo>
                    <a:pt x="0" y="1"/>
                  </a:moveTo>
                  <a:lnTo>
                    <a:pt x="96" y="110"/>
                  </a:lnTo>
                  <a:cubicBezTo>
                    <a:pt x="96" y="110"/>
                    <a:pt x="63" y="136"/>
                    <a:pt x="20" y="189"/>
                  </a:cubicBezTo>
                  <a:lnTo>
                    <a:pt x="103" y="219"/>
                  </a:lnTo>
                  <a:cubicBezTo>
                    <a:pt x="126" y="196"/>
                    <a:pt x="136" y="182"/>
                    <a:pt x="142" y="179"/>
                  </a:cubicBezTo>
                  <a:lnTo>
                    <a:pt x="212" y="123"/>
                  </a:lnTo>
                  <a:lnTo>
                    <a:pt x="192" y="100"/>
                  </a:lnTo>
                  <a:lnTo>
                    <a:pt x="0" y="1"/>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6686838" y="1771169"/>
              <a:ext cx="17062" cy="21482"/>
            </a:xfrm>
            <a:custGeom>
              <a:rect b="b" l="l" r="r" t="t"/>
              <a:pathLst>
                <a:path extrusionOk="0" h="209" w="166">
                  <a:moveTo>
                    <a:pt x="27" y="0"/>
                  </a:moveTo>
                  <a:lnTo>
                    <a:pt x="1" y="66"/>
                  </a:lnTo>
                  <a:lnTo>
                    <a:pt x="47" y="126"/>
                  </a:lnTo>
                  <a:cubicBezTo>
                    <a:pt x="37" y="142"/>
                    <a:pt x="21" y="159"/>
                    <a:pt x="4" y="185"/>
                  </a:cubicBezTo>
                  <a:lnTo>
                    <a:pt x="87" y="208"/>
                  </a:lnTo>
                  <a:cubicBezTo>
                    <a:pt x="133" y="159"/>
                    <a:pt x="166" y="132"/>
                    <a:pt x="166" y="132"/>
                  </a:cubicBezTo>
                  <a:lnTo>
                    <a:pt x="70" y="20"/>
                  </a:lnTo>
                  <a:lnTo>
                    <a:pt x="2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7168582" y="703253"/>
              <a:ext cx="1051979" cy="1829117"/>
            </a:xfrm>
            <a:custGeom>
              <a:rect b="b" l="l" r="r" t="t"/>
              <a:pathLst>
                <a:path extrusionOk="0" h="17796" w="10235">
                  <a:moveTo>
                    <a:pt x="1139" y="1"/>
                  </a:moveTo>
                  <a:cubicBezTo>
                    <a:pt x="1106" y="1"/>
                    <a:pt x="1073" y="1"/>
                    <a:pt x="1040" y="4"/>
                  </a:cubicBezTo>
                  <a:cubicBezTo>
                    <a:pt x="1017" y="4"/>
                    <a:pt x="997" y="4"/>
                    <a:pt x="977" y="8"/>
                  </a:cubicBezTo>
                  <a:cubicBezTo>
                    <a:pt x="944" y="8"/>
                    <a:pt x="914" y="14"/>
                    <a:pt x="881" y="14"/>
                  </a:cubicBezTo>
                  <a:cubicBezTo>
                    <a:pt x="862" y="14"/>
                    <a:pt x="842" y="17"/>
                    <a:pt x="819" y="17"/>
                  </a:cubicBezTo>
                  <a:cubicBezTo>
                    <a:pt x="792" y="17"/>
                    <a:pt x="759" y="21"/>
                    <a:pt x="730" y="21"/>
                  </a:cubicBezTo>
                  <a:cubicBezTo>
                    <a:pt x="551" y="34"/>
                    <a:pt x="370" y="50"/>
                    <a:pt x="188" y="74"/>
                  </a:cubicBezTo>
                  <a:lnTo>
                    <a:pt x="165" y="83"/>
                  </a:lnTo>
                  <a:lnTo>
                    <a:pt x="66" y="133"/>
                  </a:lnTo>
                  <a:cubicBezTo>
                    <a:pt x="482" y="70"/>
                    <a:pt x="908" y="41"/>
                    <a:pt x="1340" y="41"/>
                  </a:cubicBezTo>
                  <a:cubicBezTo>
                    <a:pt x="6224" y="41"/>
                    <a:pt x="10198" y="4014"/>
                    <a:pt x="10198" y="8898"/>
                  </a:cubicBezTo>
                  <a:cubicBezTo>
                    <a:pt x="10198" y="13783"/>
                    <a:pt x="6224" y="17756"/>
                    <a:pt x="1340" y="17756"/>
                  </a:cubicBezTo>
                  <a:cubicBezTo>
                    <a:pt x="881" y="17756"/>
                    <a:pt x="436" y="17723"/>
                    <a:pt x="0" y="17654"/>
                  </a:cubicBezTo>
                  <a:lnTo>
                    <a:pt x="0" y="17654"/>
                  </a:lnTo>
                  <a:cubicBezTo>
                    <a:pt x="0" y="17664"/>
                    <a:pt x="4" y="17680"/>
                    <a:pt x="4" y="17694"/>
                  </a:cubicBezTo>
                  <a:cubicBezTo>
                    <a:pt x="40" y="17697"/>
                    <a:pt x="83" y="17707"/>
                    <a:pt x="119" y="17710"/>
                  </a:cubicBezTo>
                  <a:cubicBezTo>
                    <a:pt x="132" y="17717"/>
                    <a:pt x="155" y="17720"/>
                    <a:pt x="182" y="17723"/>
                  </a:cubicBezTo>
                  <a:cubicBezTo>
                    <a:pt x="215" y="17727"/>
                    <a:pt x="241" y="17733"/>
                    <a:pt x="274" y="17737"/>
                  </a:cubicBezTo>
                  <a:cubicBezTo>
                    <a:pt x="301" y="17740"/>
                    <a:pt x="320" y="17740"/>
                    <a:pt x="347" y="17743"/>
                  </a:cubicBezTo>
                  <a:cubicBezTo>
                    <a:pt x="380" y="17750"/>
                    <a:pt x="406" y="17753"/>
                    <a:pt x="439" y="17753"/>
                  </a:cubicBezTo>
                  <a:cubicBezTo>
                    <a:pt x="466" y="17756"/>
                    <a:pt x="485" y="17756"/>
                    <a:pt x="512" y="17760"/>
                  </a:cubicBezTo>
                  <a:cubicBezTo>
                    <a:pt x="545" y="17763"/>
                    <a:pt x="571" y="17763"/>
                    <a:pt x="604" y="17770"/>
                  </a:cubicBezTo>
                  <a:cubicBezTo>
                    <a:pt x="631" y="17770"/>
                    <a:pt x="650" y="17773"/>
                    <a:pt x="677" y="17773"/>
                  </a:cubicBezTo>
                  <a:cubicBezTo>
                    <a:pt x="710" y="17776"/>
                    <a:pt x="743" y="17776"/>
                    <a:pt x="776" y="17779"/>
                  </a:cubicBezTo>
                  <a:cubicBezTo>
                    <a:pt x="796" y="17779"/>
                    <a:pt x="819" y="17786"/>
                    <a:pt x="842" y="17786"/>
                  </a:cubicBezTo>
                  <a:cubicBezTo>
                    <a:pt x="875" y="17786"/>
                    <a:pt x="908" y="17789"/>
                    <a:pt x="944" y="17789"/>
                  </a:cubicBezTo>
                  <a:cubicBezTo>
                    <a:pt x="964" y="17789"/>
                    <a:pt x="984" y="17789"/>
                    <a:pt x="1007" y="17793"/>
                  </a:cubicBezTo>
                  <a:cubicBezTo>
                    <a:pt x="1043" y="17793"/>
                    <a:pt x="1079" y="17796"/>
                    <a:pt x="1116" y="17796"/>
                  </a:cubicBezTo>
                  <a:lnTo>
                    <a:pt x="1337" y="17796"/>
                  </a:lnTo>
                  <a:cubicBezTo>
                    <a:pt x="6241" y="17796"/>
                    <a:pt x="10234" y="13803"/>
                    <a:pt x="10234" y="8898"/>
                  </a:cubicBezTo>
                  <a:cubicBezTo>
                    <a:pt x="10234" y="3994"/>
                    <a:pt x="6241" y="1"/>
                    <a:pt x="1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7156659" y="2503190"/>
              <a:ext cx="9250" cy="5859"/>
            </a:xfrm>
            <a:custGeom>
              <a:rect b="b" l="l" r="r" t="t"/>
              <a:pathLst>
                <a:path extrusionOk="0" h="57" w="90">
                  <a:moveTo>
                    <a:pt x="1" y="0"/>
                  </a:moveTo>
                  <a:lnTo>
                    <a:pt x="4" y="43"/>
                  </a:lnTo>
                  <a:lnTo>
                    <a:pt x="90" y="56"/>
                  </a:lnTo>
                  <a:cubicBezTo>
                    <a:pt x="90" y="43"/>
                    <a:pt x="87" y="30"/>
                    <a:pt x="87" y="13"/>
                  </a:cubicBezTo>
                  <a:lnTo>
                    <a:pt x="1" y="0"/>
                  </a:ln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7158714" y="2516346"/>
              <a:ext cx="9970" cy="5859"/>
            </a:xfrm>
            <a:custGeom>
              <a:rect b="b" l="l" r="r" t="t"/>
              <a:pathLst>
                <a:path extrusionOk="0" h="57" w="97">
                  <a:moveTo>
                    <a:pt x="0" y="1"/>
                  </a:moveTo>
                  <a:cubicBezTo>
                    <a:pt x="0" y="4"/>
                    <a:pt x="0" y="14"/>
                    <a:pt x="4" y="17"/>
                  </a:cubicBezTo>
                  <a:lnTo>
                    <a:pt x="7" y="47"/>
                  </a:lnTo>
                  <a:lnTo>
                    <a:pt x="70" y="54"/>
                  </a:lnTo>
                  <a:cubicBezTo>
                    <a:pt x="76" y="54"/>
                    <a:pt x="86" y="57"/>
                    <a:pt x="96" y="57"/>
                  </a:cubicBezTo>
                  <a:cubicBezTo>
                    <a:pt x="96" y="47"/>
                    <a:pt x="90" y="31"/>
                    <a:pt x="90" y="17"/>
                  </a:cubicBezTo>
                  <a:cubicBezTo>
                    <a:pt x="53" y="11"/>
                    <a:pt x="24" y="4"/>
                    <a:pt x="0" y="1"/>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7149258" y="707673"/>
              <a:ext cx="1066163" cy="1820689"/>
            </a:xfrm>
            <a:custGeom>
              <a:rect b="b" l="l" r="r" t="t"/>
              <a:pathLst>
                <a:path extrusionOk="0" h="17714" w="10373">
                  <a:moveTo>
                    <a:pt x="1515" y="1"/>
                  </a:moveTo>
                  <a:cubicBezTo>
                    <a:pt x="1083" y="1"/>
                    <a:pt x="657" y="34"/>
                    <a:pt x="241" y="90"/>
                  </a:cubicBezTo>
                  <a:cubicBezTo>
                    <a:pt x="159" y="133"/>
                    <a:pt x="79" y="169"/>
                    <a:pt x="0" y="209"/>
                  </a:cubicBezTo>
                  <a:cubicBezTo>
                    <a:pt x="492" y="123"/>
                    <a:pt x="1000" y="77"/>
                    <a:pt x="1515" y="77"/>
                  </a:cubicBezTo>
                  <a:cubicBezTo>
                    <a:pt x="6353" y="77"/>
                    <a:pt x="10290" y="4014"/>
                    <a:pt x="10290" y="8852"/>
                  </a:cubicBezTo>
                  <a:cubicBezTo>
                    <a:pt x="10290" y="13690"/>
                    <a:pt x="6353" y="17628"/>
                    <a:pt x="1515" y="17628"/>
                  </a:cubicBezTo>
                  <a:cubicBezTo>
                    <a:pt x="1053" y="17628"/>
                    <a:pt x="604" y="17588"/>
                    <a:pt x="162" y="17525"/>
                  </a:cubicBezTo>
                  <a:lnTo>
                    <a:pt x="162" y="17525"/>
                  </a:lnTo>
                  <a:lnTo>
                    <a:pt x="175" y="17611"/>
                  </a:lnTo>
                  <a:cubicBezTo>
                    <a:pt x="611" y="17677"/>
                    <a:pt x="1063" y="17713"/>
                    <a:pt x="1515" y="17713"/>
                  </a:cubicBezTo>
                  <a:cubicBezTo>
                    <a:pt x="6399" y="17713"/>
                    <a:pt x="10373" y="13740"/>
                    <a:pt x="10373" y="8855"/>
                  </a:cubicBezTo>
                  <a:cubicBezTo>
                    <a:pt x="10373" y="3971"/>
                    <a:pt x="6399" y="1"/>
                    <a:pt x="15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7157378" y="2507610"/>
              <a:ext cx="10278" cy="10278"/>
            </a:xfrm>
            <a:custGeom>
              <a:rect b="b" l="l" r="r" t="t"/>
              <a:pathLst>
                <a:path extrusionOk="0" h="100" w="100">
                  <a:moveTo>
                    <a:pt x="0" y="0"/>
                  </a:moveTo>
                  <a:lnTo>
                    <a:pt x="7" y="69"/>
                  </a:lnTo>
                  <a:cubicBezTo>
                    <a:pt x="7" y="73"/>
                    <a:pt x="7" y="83"/>
                    <a:pt x="13" y="86"/>
                  </a:cubicBezTo>
                  <a:lnTo>
                    <a:pt x="99" y="99"/>
                  </a:lnTo>
                  <a:lnTo>
                    <a:pt x="86" y="13"/>
                  </a:lnTo>
                  <a:cubicBezTo>
                    <a:pt x="53" y="7"/>
                    <a:pt x="30" y="3"/>
                    <a:pt x="0" y="0"/>
                  </a:cubicBezTo>
                  <a:close/>
                </a:path>
              </a:pathLst>
            </a:custGeom>
            <a:solidFill>
              <a:srgbClr val="2428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43"/>
          <p:cNvGrpSpPr/>
          <p:nvPr/>
        </p:nvGrpSpPr>
        <p:grpSpPr>
          <a:xfrm>
            <a:off x="4612255" y="2128199"/>
            <a:ext cx="1997498" cy="2400859"/>
            <a:chOff x="4950365" y="2977035"/>
            <a:chExt cx="1291458" cy="1552246"/>
          </a:xfrm>
        </p:grpSpPr>
        <p:sp>
          <p:nvSpPr>
            <p:cNvPr id="2689" name="Google Shape;2689;p43"/>
            <p:cNvSpPr/>
            <p:nvPr/>
          </p:nvSpPr>
          <p:spPr>
            <a:xfrm>
              <a:off x="4950365" y="2977035"/>
              <a:ext cx="1290424" cy="1552039"/>
            </a:xfrm>
            <a:custGeom>
              <a:rect b="b" l="l" r="r" t="t"/>
              <a:pathLst>
                <a:path extrusionOk="0" h="22508" w="18714">
                  <a:moveTo>
                    <a:pt x="9357" y="0"/>
                  </a:moveTo>
                  <a:cubicBezTo>
                    <a:pt x="4192" y="0"/>
                    <a:pt x="1" y="5040"/>
                    <a:pt x="1" y="11254"/>
                  </a:cubicBezTo>
                  <a:cubicBezTo>
                    <a:pt x="1" y="17472"/>
                    <a:pt x="4192" y="22508"/>
                    <a:pt x="9357" y="22508"/>
                  </a:cubicBezTo>
                  <a:cubicBezTo>
                    <a:pt x="14525" y="22508"/>
                    <a:pt x="18713" y="17472"/>
                    <a:pt x="18713" y="11254"/>
                  </a:cubicBezTo>
                  <a:cubicBezTo>
                    <a:pt x="18713" y="5040"/>
                    <a:pt x="14525" y="0"/>
                    <a:pt x="9357" y="0"/>
                  </a:cubicBezTo>
                  <a:close/>
                </a:path>
              </a:pathLst>
            </a:custGeom>
            <a:solidFill>
              <a:schemeClr val="dk2"/>
            </a:solidFill>
            <a:ln cap="flat" cmpd="sng" w="114300">
              <a:solidFill>
                <a:schemeClr val="dk2"/>
              </a:solidFill>
              <a:prstDash val="solid"/>
              <a:round/>
              <a:headEnd len="sm" w="sm" type="none"/>
              <a:tailEnd len="sm" w="sm" type="none"/>
            </a:ln>
            <a:effectLst>
              <a:outerShdw blurRad="71438" rotWithShape="0" algn="bl" dir="2400000" dist="38100">
                <a:srgbClr val="000000">
                  <a:alpha val="3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4955329" y="2981311"/>
              <a:ext cx="1282425" cy="1544109"/>
            </a:xfrm>
            <a:custGeom>
              <a:rect b="b" l="l" r="r" t="t"/>
              <a:pathLst>
                <a:path extrusionOk="0" h="22393" w="18598">
                  <a:moveTo>
                    <a:pt x="9301" y="0"/>
                  </a:moveTo>
                  <a:cubicBezTo>
                    <a:pt x="4166" y="0"/>
                    <a:pt x="1" y="5013"/>
                    <a:pt x="1" y="11195"/>
                  </a:cubicBezTo>
                  <a:cubicBezTo>
                    <a:pt x="1" y="17379"/>
                    <a:pt x="4166" y="22392"/>
                    <a:pt x="9301" y="22392"/>
                  </a:cubicBezTo>
                  <a:cubicBezTo>
                    <a:pt x="14436" y="22392"/>
                    <a:pt x="18598" y="17379"/>
                    <a:pt x="18598" y="11195"/>
                  </a:cubicBezTo>
                  <a:cubicBezTo>
                    <a:pt x="18598" y="5013"/>
                    <a:pt x="14436" y="0"/>
                    <a:pt x="9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4955605" y="3096673"/>
              <a:ext cx="551640" cy="1112658"/>
            </a:xfrm>
            <a:custGeom>
              <a:rect b="b" l="l" r="r" t="t"/>
              <a:pathLst>
                <a:path extrusionOk="0" h="16136" w="8000">
                  <a:moveTo>
                    <a:pt x="4416" y="0"/>
                  </a:moveTo>
                  <a:cubicBezTo>
                    <a:pt x="1766" y="1974"/>
                    <a:pt x="0" y="5505"/>
                    <a:pt x="0" y="9528"/>
                  </a:cubicBezTo>
                  <a:cubicBezTo>
                    <a:pt x="0" y="11997"/>
                    <a:pt x="670" y="14284"/>
                    <a:pt x="1795" y="16135"/>
                  </a:cubicBezTo>
                  <a:cubicBezTo>
                    <a:pt x="1937" y="15571"/>
                    <a:pt x="2079" y="15056"/>
                    <a:pt x="2208" y="14700"/>
                  </a:cubicBezTo>
                  <a:cubicBezTo>
                    <a:pt x="2956" y="12610"/>
                    <a:pt x="3846" y="12182"/>
                    <a:pt x="4732" y="12182"/>
                  </a:cubicBezTo>
                  <a:cubicBezTo>
                    <a:pt x="5346" y="12182"/>
                    <a:pt x="5959" y="12387"/>
                    <a:pt x="6523" y="12387"/>
                  </a:cubicBezTo>
                  <a:cubicBezTo>
                    <a:pt x="6634" y="12387"/>
                    <a:pt x="6744" y="12379"/>
                    <a:pt x="6851" y="12360"/>
                  </a:cubicBezTo>
                  <a:cubicBezTo>
                    <a:pt x="7020" y="12333"/>
                    <a:pt x="7518" y="11927"/>
                    <a:pt x="6977" y="10908"/>
                  </a:cubicBezTo>
                  <a:cubicBezTo>
                    <a:pt x="6729" y="10439"/>
                    <a:pt x="7046" y="10261"/>
                    <a:pt x="7089" y="10089"/>
                  </a:cubicBezTo>
                  <a:cubicBezTo>
                    <a:pt x="7175" y="9720"/>
                    <a:pt x="6964" y="9515"/>
                    <a:pt x="6964" y="9515"/>
                  </a:cubicBezTo>
                  <a:lnTo>
                    <a:pt x="7294" y="9208"/>
                  </a:lnTo>
                  <a:lnTo>
                    <a:pt x="7023" y="8687"/>
                  </a:lnTo>
                  <a:cubicBezTo>
                    <a:pt x="6954" y="8548"/>
                    <a:pt x="7010" y="8383"/>
                    <a:pt x="7152" y="8317"/>
                  </a:cubicBezTo>
                  <a:lnTo>
                    <a:pt x="7868" y="7987"/>
                  </a:lnTo>
                  <a:cubicBezTo>
                    <a:pt x="7960" y="7947"/>
                    <a:pt x="8000" y="7835"/>
                    <a:pt x="7950" y="7746"/>
                  </a:cubicBezTo>
                  <a:cubicBezTo>
                    <a:pt x="7950" y="7746"/>
                    <a:pt x="6604" y="6149"/>
                    <a:pt x="6591" y="5056"/>
                  </a:cubicBezTo>
                  <a:cubicBezTo>
                    <a:pt x="6577" y="3961"/>
                    <a:pt x="6607" y="3789"/>
                    <a:pt x="6574" y="3426"/>
                  </a:cubicBezTo>
                  <a:cubicBezTo>
                    <a:pt x="6432" y="1931"/>
                    <a:pt x="5591" y="740"/>
                    <a:pt x="44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4952847" y="3093019"/>
              <a:ext cx="555570" cy="1123139"/>
            </a:xfrm>
            <a:custGeom>
              <a:rect b="b" l="l" r="r" t="t"/>
              <a:pathLst>
                <a:path extrusionOk="0" h="16288" w="8057">
                  <a:moveTo>
                    <a:pt x="4456" y="96"/>
                  </a:moveTo>
                  <a:cubicBezTo>
                    <a:pt x="5690" y="878"/>
                    <a:pt x="6439" y="2080"/>
                    <a:pt x="6571" y="3479"/>
                  </a:cubicBezTo>
                  <a:cubicBezTo>
                    <a:pt x="6594" y="3687"/>
                    <a:pt x="6594" y="3832"/>
                    <a:pt x="6588" y="4126"/>
                  </a:cubicBezTo>
                  <a:cubicBezTo>
                    <a:pt x="6588" y="4344"/>
                    <a:pt x="6584" y="4641"/>
                    <a:pt x="6588" y="5109"/>
                  </a:cubicBezTo>
                  <a:cubicBezTo>
                    <a:pt x="6601" y="6205"/>
                    <a:pt x="7904" y="7759"/>
                    <a:pt x="7954" y="7819"/>
                  </a:cubicBezTo>
                  <a:cubicBezTo>
                    <a:pt x="7970" y="7852"/>
                    <a:pt x="7974" y="7888"/>
                    <a:pt x="7964" y="7924"/>
                  </a:cubicBezTo>
                  <a:cubicBezTo>
                    <a:pt x="7951" y="7964"/>
                    <a:pt x="7921" y="7990"/>
                    <a:pt x="7888" y="8007"/>
                  </a:cubicBezTo>
                  <a:lnTo>
                    <a:pt x="7172" y="8337"/>
                  </a:lnTo>
                  <a:cubicBezTo>
                    <a:pt x="7096" y="8377"/>
                    <a:pt x="7037" y="8443"/>
                    <a:pt x="7010" y="8518"/>
                  </a:cubicBezTo>
                  <a:cubicBezTo>
                    <a:pt x="6980" y="8601"/>
                    <a:pt x="6990" y="8687"/>
                    <a:pt x="7027" y="8763"/>
                  </a:cubicBezTo>
                  <a:lnTo>
                    <a:pt x="7281" y="9258"/>
                  </a:lnTo>
                  <a:lnTo>
                    <a:pt x="6944" y="9571"/>
                  </a:lnTo>
                  <a:lnTo>
                    <a:pt x="6974" y="9601"/>
                  </a:lnTo>
                  <a:cubicBezTo>
                    <a:pt x="6980" y="9608"/>
                    <a:pt x="7165" y="9792"/>
                    <a:pt x="7089" y="10136"/>
                  </a:cubicBezTo>
                  <a:cubicBezTo>
                    <a:pt x="7079" y="10172"/>
                    <a:pt x="7050" y="10218"/>
                    <a:pt x="7017" y="10268"/>
                  </a:cubicBezTo>
                  <a:cubicBezTo>
                    <a:pt x="6918" y="10416"/>
                    <a:pt x="6786" y="10617"/>
                    <a:pt x="6980" y="10980"/>
                  </a:cubicBezTo>
                  <a:cubicBezTo>
                    <a:pt x="7294" y="11571"/>
                    <a:pt x="7244" y="11928"/>
                    <a:pt x="7149" y="12126"/>
                  </a:cubicBezTo>
                  <a:cubicBezTo>
                    <a:pt x="7073" y="12291"/>
                    <a:pt x="6947" y="12363"/>
                    <a:pt x="6881" y="12376"/>
                  </a:cubicBezTo>
                  <a:cubicBezTo>
                    <a:pt x="6778" y="12394"/>
                    <a:pt x="6673" y="12402"/>
                    <a:pt x="6566" y="12402"/>
                  </a:cubicBezTo>
                  <a:cubicBezTo>
                    <a:pt x="6293" y="12402"/>
                    <a:pt x="6006" y="12353"/>
                    <a:pt x="5710" y="12301"/>
                  </a:cubicBezTo>
                  <a:cubicBezTo>
                    <a:pt x="5407" y="12249"/>
                    <a:pt x="5093" y="12195"/>
                    <a:pt x="4776" y="12195"/>
                  </a:cubicBezTo>
                  <a:cubicBezTo>
                    <a:pt x="3881" y="12195"/>
                    <a:pt x="2963" y="12624"/>
                    <a:pt x="2205" y="14736"/>
                  </a:cubicBezTo>
                  <a:cubicBezTo>
                    <a:pt x="2096" y="15043"/>
                    <a:pt x="1964" y="15495"/>
                    <a:pt x="1816" y="16083"/>
                  </a:cubicBezTo>
                  <a:cubicBezTo>
                    <a:pt x="680" y="14175"/>
                    <a:pt x="80" y="11928"/>
                    <a:pt x="80" y="9575"/>
                  </a:cubicBezTo>
                  <a:cubicBezTo>
                    <a:pt x="80" y="5690"/>
                    <a:pt x="1713" y="2149"/>
                    <a:pt x="4456" y="96"/>
                  </a:cubicBezTo>
                  <a:close/>
                  <a:moveTo>
                    <a:pt x="4452" y="0"/>
                  </a:moveTo>
                  <a:lnTo>
                    <a:pt x="4433" y="17"/>
                  </a:lnTo>
                  <a:cubicBezTo>
                    <a:pt x="1660" y="2083"/>
                    <a:pt x="0" y="5657"/>
                    <a:pt x="0" y="9575"/>
                  </a:cubicBezTo>
                  <a:cubicBezTo>
                    <a:pt x="0" y="11977"/>
                    <a:pt x="624" y="14271"/>
                    <a:pt x="1799" y="16205"/>
                  </a:cubicBezTo>
                  <a:lnTo>
                    <a:pt x="1849" y="16287"/>
                  </a:lnTo>
                  <a:lnTo>
                    <a:pt x="1868" y="16208"/>
                  </a:lnTo>
                  <a:cubicBezTo>
                    <a:pt x="2027" y="15578"/>
                    <a:pt x="2162" y="15096"/>
                    <a:pt x="2278" y="14779"/>
                  </a:cubicBezTo>
                  <a:cubicBezTo>
                    <a:pt x="3021" y="12712"/>
                    <a:pt x="3883" y="12287"/>
                    <a:pt x="4760" y="12287"/>
                  </a:cubicBezTo>
                  <a:cubicBezTo>
                    <a:pt x="5071" y="12287"/>
                    <a:pt x="5383" y="12340"/>
                    <a:pt x="5693" y="12393"/>
                  </a:cubicBezTo>
                  <a:cubicBezTo>
                    <a:pt x="5995" y="12442"/>
                    <a:pt x="6282" y="12490"/>
                    <a:pt x="6558" y="12490"/>
                  </a:cubicBezTo>
                  <a:cubicBezTo>
                    <a:pt x="6672" y="12490"/>
                    <a:pt x="6784" y="12482"/>
                    <a:pt x="6895" y="12462"/>
                  </a:cubicBezTo>
                  <a:cubicBezTo>
                    <a:pt x="6990" y="12446"/>
                    <a:pt x="7132" y="12343"/>
                    <a:pt x="7221" y="12165"/>
                  </a:cubicBezTo>
                  <a:cubicBezTo>
                    <a:pt x="7327" y="11951"/>
                    <a:pt x="7380" y="11568"/>
                    <a:pt x="7050" y="10951"/>
                  </a:cubicBezTo>
                  <a:cubicBezTo>
                    <a:pt x="6881" y="10624"/>
                    <a:pt x="6994" y="10456"/>
                    <a:pt x="7083" y="10314"/>
                  </a:cubicBezTo>
                  <a:cubicBezTo>
                    <a:pt x="7122" y="10258"/>
                    <a:pt x="7155" y="10208"/>
                    <a:pt x="7165" y="10152"/>
                  </a:cubicBezTo>
                  <a:cubicBezTo>
                    <a:pt x="7238" y="9845"/>
                    <a:pt x="7116" y="9647"/>
                    <a:pt x="7060" y="9571"/>
                  </a:cubicBezTo>
                  <a:lnTo>
                    <a:pt x="7380" y="9271"/>
                  </a:lnTo>
                  <a:lnTo>
                    <a:pt x="7096" y="8723"/>
                  </a:lnTo>
                  <a:cubicBezTo>
                    <a:pt x="7066" y="8667"/>
                    <a:pt x="7063" y="8601"/>
                    <a:pt x="7083" y="8545"/>
                  </a:cubicBezTo>
                  <a:cubicBezTo>
                    <a:pt x="7106" y="8485"/>
                    <a:pt x="7145" y="8436"/>
                    <a:pt x="7205" y="8413"/>
                  </a:cubicBezTo>
                  <a:lnTo>
                    <a:pt x="7921" y="8083"/>
                  </a:lnTo>
                  <a:cubicBezTo>
                    <a:pt x="7974" y="8056"/>
                    <a:pt x="8017" y="8014"/>
                    <a:pt x="8036" y="7954"/>
                  </a:cubicBezTo>
                  <a:cubicBezTo>
                    <a:pt x="8056" y="7901"/>
                    <a:pt x="8053" y="7839"/>
                    <a:pt x="8020" y="7776"/>
                  </a:cubicBezTo>
                  <a:cubicBezTo>
                    <a:pt x="8007" y="7759"/>
                    <a:pt x="6683" y="6175"/>
                    <a:pt x="6670" y="5113"/>
                  </a:cubicBezTo>
                  <a:cubicBezTo>
                    <a:pt x="6667" y="4647"/>
                    <a:pt x="6670" y="4350"/>
                    <a:pt x="6670" y="4129"/>
                  </a:cubicBezTo>
                  <a:cubicBezTo>
                    <a:pt x="6670" y="3832"/>
                    <a:pt x="6677" y="3684"/>
                    <a:pt x="6654" y="3476"/>
                  </a:cubicBezTo>
                  <a:cubicBezTo>
                    <a:pt x="6518" y="2043"/>
                    <a:pt x="5746" y="812"/>
                    <a:pt x="4476" y="17"/>
                  </a:cubicBezTo>
                  <a:lnTo>
                    <a:pt x="4452" y="0"/>
                  </a:lnTo>
                  <a:close/>
                </a:path>
              </a:pathLst>
            </a:custGeom>
            <a:solidFill>
              <a:srgbClr val="2125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5160610" y="3158802"/>
              <a:ext cx="986125" cy="1029153"/>
            </a:xfrm>
            <a:custGeom>
              <a:rect b="b" l="l" r="r" t="t"/>
              <a:pathLst>
                <a:path extrusionOk="0" h="14925" w="14301">
                  <a:moveTo>
                    <a:pt x="354" y="103"/>
                  </a:moveTo>
                  <a:cubicBezTo>
                    <a:pt x="1146" y="528"/>
                    <a:pt x="1634" y="1244"/>
                    <a:pt x="1799" y="2235"/>
                  </a:cubicBezTo>
                  <a:cubicBezTo>
                    <a:pt x="2288" y="5182"/>
                    <a:pt x="2925" y="5895"/>
                    <a:pt x="4713" y="6687"/>
                  </a:cubicBezTo>
                  <a:cubicBezTo>
                    <a:pt x="5918" y="7218"/>
                    <a:pt x="6436" y="8234"/>
                    <a:pt x="6981" y="9307"/>
                  </a:cubicBezTo>
                  <a:cubicBezTo>
                    <a:pt x="7644" y="10611"/>
                    <a:pt x="8327" y="11960"/>
                    <a:pt x="10353" y="12317"/>
                  </a:cubicBezTo>
                  <a:cubicBezTo>
                    <a:pt x="12195" y="12644"/>
                    <a:pt x="13456" y="13673"/>
                    <a:pt x="14198" y="14492"/>
                  </a:cubicBezTo>
                  <a:cubicBezTo>
                    <a:pt x="14145" y="14597"/>
                    <a:pt x="14093" y="14696"/>
                    <a:pt x="14043" y="14789"/>
                  </a:cubicBezTo>
                  <a:cubicBezTo>
                    <a:pt x="13287" y="13947"/>
                    <a:pt x="12000" y="12894"/>
                    <a:pt x="10126" y="12561"/>
                  </a:cubicBezTo>
                  <a:cubicBezTo>
                    <a:pt x="8139" y="12205"/>
                    <a:pt x="7462" y="10878"/>
                    <a:pt x="6809" y="9591"/>
                  </a:cubicBezTo>
                  <a:cubicBezTo>
                    <a:pt x="6287" y="8551"/>
                    <a:pt x="5736" y="7479"/>
                    <a:pt x="4509" y="6934"/>
                  </a:cubicBezTo>
                  <a:cubicBezTo>
                    <a:pt x="2746" y="6155"/>
                    <a:pt x="2123" y="5449"/>
                    <a:pt x="1637" y="2541"/>
                  </a:cubicBezTo>
                  <a:cubicBezTo>
                    <a:pt x="1463" y="1515"/>
                    <a:pt x="958" y="773"/>
                    <a:pt x="126" y="343"/>
                  </a:cubicBezTo>
                  <a:cubicBezTo>
                    <a:pt x="192" y="268"/>
                    <a:pt x="265" y="195"/>
                    <a:pt x="354" y="103"/>
                  </a:cubicBezTo>
                  <a:close/>
                  <a:moveTo>
                    <a:pt x="347" y="0"/>
                  </a:moveTo>
                  <a:lnTo>
                    <a:pt x="324" y="20"/>
                  </a:lnTo>
                  <a:cubicBezTo>
                    <a:pt x="205" y="139"/>
                    <a:pt x="119" y="231"/>
                    <a:pt x="37" y="320"/>
                  </a:cubicBezTo>
                  <a:lnTo>
                    <a:pt x="1" y="363"/>
                  </a:lnTo>
                  <a:lnTo>
                    <a:pt x="43" y="386"/>
                  </a:lnTo>
                  <a:cubicBezTo>
                    <a:pt x="878" y="809"/>
                    <a:pt x="1390" y="1538"/>
                    <a:pt x="1558" y="2558"/>
                  </a:cubicBezTo>
                  <a:cubicBezTo>
                    <a:pt x="2050" y="5502"/>
                    <a:pt x="2684" y="6218"/>
                    <a:pt x="4476" y="7010"/>
                  </a:cubicBezTo>
                  <a:cubicBezTo>
                    <a:pt x="5680" y="7541"/>
                    <a:pt x="6195" y="8555"/>
                    <a:pt x="6740" y="9627"/>
                  </a:cubicBezTo>
                  <a:cubicBezTo>
                    <a:pt x="7403" y="10931"/>
                    <a:pt x="8089" y="12281"/>
                    <a:pt x="10116" y="12640"/>
                  </a:cubicBezTo>
                  <a:cubicBezTo>
                    <a:pt x="11997" y="12974"/>
                    <a:pt x="13277" y="14046"/>
                    <a:pt x="14020" y="14884"/>
                  </a:cubicBezTo>
                  <a:lnTo>
                    <a:pt x="14060" y="14924"/>
                  </a:lnTo>
                  <a:lnTo>
                    <a:pt x="14093" y="14875"/>
                  </a:lnTo>
                  <a:cubicBezTo>
                    <a:pt x="14152" y="14766"/>
                    <a:pt x="14218" y="14640"/>
                    <a:pt x="14291" y="14505"/>
                  </a:cubicBezTo>
                  <a:lnTo>
                    <a:pt x="14300" y="14479"/>
                  </a:lnTo>
                  <a:lnTo>
                    <a:pt x="14284" y="14459"/>
                  </a:lnTo>
                  <a:cubicBezTo>
                    <a:pt x="13538" y="13630"/>
                    <a:pt x="12251" y="12574"/>
                    <a:pt x="10373" y="12241"/>
                  </a:cubicBezTo>
                  <a:cubicBezTo>
                    <a:pt x="8386" y="11885"/>
                    <a:pt x="7710" y="10558"/>
                    <a:pt x="7056" y="9271"/>
                  </a:cubicBezTo>
                  <a:cubicBezTo>
                    <a:pt x="6535" y="8231"/>
                    <a:pt x="5984" y="7159"/>
                    <a:pt x="4756" y="6614"/>
                  </a:cubicBezTo>
                  <a:cubicBezTo>
                    <a:pt x="2994" y="5832"/>
                    <a:pt x="2367" y="5129"/>
                    <a:pt x="1885" y="2218"/>
                  </a:cubicBezTo>
                  <a:cubicBezTo>
                    <a:pt x="1710" y="1188"/>
                    <a:pt x="1205" y="449"/>
                    <a:pt x="370" y="13"/>
                  </a:cubicBezTo>
                  <a:lnTo>
                    <a:pt x="347" y="0"/>
                  </a:lnTo>
                  <a:close/>
                </a:path>
              </a:pathLst>
            </a:custGeom>
            <a:solidFill>
              <a:srgbClr val="FFF3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5083448" y="3179696"/>
              <a:ext cx="1049426" cy="1122725"/>
            </a:xfrm>
            <a:custGeom>
              <a:rect b="b" l="l" r="r" t="t"/>
              <a:pathLst>
                <a:path extrusionOk="0" h="16282" w="15219">
                  <a:moveTo>
                    <a:pt x="1189" y="106"/>
                  </a:moveTo>
                  <a:cubicBezTo>
                    <a:pt x="2011" y="526"/>
                    <a:pt x="2509" y="1248"/>
                    <a:pt x="2677" y="2258"/>
                  </a:cubicBezTo>
                  <a:cubicBezTo>
                    <a:pt x="3169" y="5205"/>
                    <a:pt x="3803" y="5918"/>
                    <a:pt x="5595" y="6710"/>
                  </a:cubicBezTo>
                  <a:cubicBezTo>
                    <a:pt x="6799" y="7242"/>
                    <a:pt x="7314" y="8258"/>
                    <a:pt x="7859" y="9331"/>
                  </a:cubicBezTo>
                  <a:cubicBezTo>
                    <a:pt x="8522" y="10634"/>
                    <a:pt x="9208" y="11981"/>
                    <a:pt x="11235" y="12341"/>
                  </a:cubicBezTo>
                  <a:cubicBezTo>
                    <a:pt x="13099" y="12674"/>
                    <a:pt x="14373" y="13727"/>
                    <a:pt x="15119" y="14565"/>
                  </a:cubicBezTo>
                  <a:cubicBezTo>
                    <a:pt x="14799" y="15129"/>
                    <a:pt x="14433" y="15667"/>
                    <a:pt x="14033" y="16156"/>
                  </a:cubicBezTo>
                  <a:cubicBezTo>
                    <a:pt x="13248" y="15159"/>
                    <a:pt x="11882" y="13918"/>
                    <a:pt x="9799" y="13545"/>
                  </a:cubicBezTo>
                  <a:cubicBezTo>
                    <a:pt x="7809" y="13189"/>
                    <a:pt x="7133" y="11862"/>
                    <a:pt x="6482" y="10575"/>
                  </a:cubicBezTo>
                  <a:cubicBezTo>
                    <a:pt x="5958" y="9535"/>
                    <a:pt x="5410" y="8463"/>
                    <a:pt x="4179" y="7918"/>
                  </a:cubicBezTo>
                  <a:cubicBezTo>
                    <a:pt x="2417" y="7139"/>
                    <a:pt x="1796" y="6433"/>
                    <a:pt x="1308" y="3526"/>
                  </a:cubicBezTo>
                  <a:cubicBezTo>
                    <a:pt x="1159" y="2638"/>
                    <a:pt x="760" y="1961"/>
                    <a:pt x="110" y="1512"/>
                  </a:cubicBezTo>
                  <a:cubicBezTo>
                    <a:pt x="436" y="1001"/>
                    <a:pt x="799" y="526"/>
                    <a:pt x="1189" y="106"/>
                  </a:cubicBezTo>
                  <a:close/>
                  <a:moveTo>
                    <a:pt x="1166" y="1"/>
                  </a:moveTo>
                  <a:lnTo>
                    <a:pt x="1146" y="24"/>
                  </a:lnTo>
                  <a:cubicBezTo>
                    <a:pt x="743" y="470"/>
                    <a:pt x="364" y="968"/>
                    <a:pt x="21" y="1503"/>
                  </a:cubicBezTo>
                  <a:lnTo>
                    <a:pt x="1" y="1536"/>
                  </a:lnTo>
                  <a:lnTo>
                    <a:pt x="34" y="1559"/>
                  </a:lnTo>
                  <a:cubicBezTo>
                    <a:pt x="681" y="1991"/>
                    <a:pt x="1080" y="2658"/>
                    <a:pt x="1228" y="3539"/>
                  </a:cubicBezTo>
                  <a:cubicBezTo>
                    <a:pt x="1720" y="6483"/>
                    <a:pt x="2354" y="7195"/>
                    <a:pt x="4146" y="7988"/>
                  </a:cubicBezTo>
                  <a:cubicBezTo>
                    <a:pt x="5350" y="8522"/>
                    <a:pt x="5865" y="9535"/>
                    <a:pt x="6410" y="10608"/>
                  </a:cubicBezTo>
                  <a:cubicBezTo>
                    <a:pt x="7076" y="11912"/>
                    <a:pt x="7760" y="13261"/>
                    <a:pt x="9786" y="13621"/>
                  </a:cubicBezTo>
                  <a:cubicBezTo>
                    <a:pt x="11872" y="13991"/>
                    <a:pt x="13231" y="15248"/>
                    <a:pt x="14007" y="16238"/>
                  </a:cubicBezTo>
                  <a:lnTo>
                    <a:pt x="14033" y="16281"/>
                  </a:lnTo>
                  <a:lnTo>
                    <a:pt x="14066" y="16248"/>
                  </a:lnTo>
                  <a:cubicBezTo>
                    <a:pt x="14492" y="15737"/>
                    <a:pt x="14872" y="15175"/>
                    <a:pt x="15205" y="14578"/>
                  </a:cubicBezTo>
                  <a:lnTo>
                    <a:pt x="15218" y="14552"/>
                  </a:lnTo>
                  <a:lnTo>
                    <a:pt x="15198" y="14532"/>
                  </a:lnTo>
                  <a:cubicBezTo>
                    <a:pt x="14446" y="13687"/>
                    <a:pt x="13152" y="12601"/>
                    <a:pt x="11245" y="12261"/>
                  </a:cubicBezTo>
                  <a:cubicBezTo>
                    <a:pt x="9258" y="11908"/>
                    <a:pt x="8581" y="10578"/>
                    <a:pt x="7928" y="9291"/>
                  </a:cubicBezTo>
                  <a:cubicBezTo>
                    <a:pt x="7403" y="8252"/>
                    <a:pt x="6855" y="7179"/>
                    <a:pt x="5628" y="6634"/>
                  </a:cubicBezTo>
                  <a:cubicBezTo>
                    <a:pt x="3865" y="5856"/>
                    <a:pt x="3242" y="5149"/>
                    <a:pt x="2756" y="2242"/>
                  </a:cubicBezTo>
                  <a:cubicBezTo>
                    <a:pt x="2578" y="1196"/>
                    <a:pt x="2053" y="446"/>
                    <a:pt x="1195" y="14"/>
                  </a:cubicBezTo>
                  <a:lnTo>
                    <a:pt x="1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5050695" y="3280785"/>
              <a:ext cx="1004330" cy="1071423"/>
            </a:xfrm>
            <a:custGeom>
              <a:rect b="b" l="l" r="r" t="t"/>
              <a:pathLst>
                <a:path extrusionOk="0" h="15538" w="14565">
                  <a:moveTo>
                    <a:pt x="542" y="112"/>
                  </a:moveTo>
                  <a:cubicBezTo>
                    <a:pt x="1162" y="548"/>
                    <a:pt x="1555" y="1208"/>
                    <a:pt x="1700" y="2069"/>
                  </a:cubicBezTo>
                  <a:cubicBezTo>
                    <a:pt x="2192" y="5017"/>
                    <a:pt x="2826" y="5729"/>
                    <a:pt x="4618" y="6522"/>
                  </a:cubicBezTo>
                  <a:cubicBezTo>
                    <a:pt x="5822" y="7053"/>
                    <a:pt x="6337" y="8069"/>
                    <a:pt x="6882" y="9142"/>
                  </a:cubicBezTo>
                  <a:cubicBezTo>
                    <a:pt x="7545" y="10446"/>
                    <a:pt x="8231" y="11795"/>
                    <a:pt x="10258" y="12152"/>
                  </a:cubicBezTo>
                  <a:cubicBezTo>
                    <a:pt x="12324" y="12521"/>
                    <a:pt x="13680" y="13762"/>
                    <a:pt x="14456" y="14749"/>
                  </a:cubicBezTo>
                  <a:cubicBezTo>
                    <a:pt x="14267" y="14980"/>
                    <a:pt x="14063" y="15201"/>
                    <a:pt x="13855" y="15412"/>
                  </a:cubicBezTo>
                  <a:cubicBezTo>
                    <a:pt x="13063" y="14386"/>
                    <a:pt x="11680" y="13099"/>
                    <a:pt x="9551" y="12719"/>
                  </a:cubicBezTo>
                  <a:cubicBezTo>
                    <a:pt x="7561" y="12363"/>
                    <a:pt x="6885" y="11036"/>
                    <a:pt x="6235" y="9749"/>
                  </a:cubicBezTo>
                  <a:cubicBezTo>
                    <a:pt x="5710" y="8710"/>
                    <a:pt x="5162" y="7637"/>
                    <a:pt x="3931" y="7092"/>
                  </a:cubicBezTo>
                  <a:cubicBezTo>
                    <a:pt x="2172" y="6314"/>
                    <a:pt x="1542" y="5607"/>
                    <a:pt x="1060" y="2697"/>
                  </a:cubicBezTo>
                  <a:cubicBezTo>
                    <a:pt x="934" y="1931"/>
                    <a:pt x="611" y="1317"/>
                    <a:pt x="103" y="875"/>
                  </a:cubicBezTo>
                  <a:cubicBezTo>
                    <a:pt x="241" y="611"/>
                    <a:pt x="390" y="357"/>
                    <a:pt x="542" y="112"/>
                  </a:cubicBezTo>
                  <a:close/>
                  <a:moveTo>
                    <a:pt x="522" y="0"/>
                  </a:moveTo>
                  <a:lnTo>
                    <a:pt x="499" y="33"/>
                  </a:lnTo>
                  <a:cubicBezTo>
                    <a:pt x="331" y="297"/>
                    <a:pt x="169" y="578"/>
                    <a:pt x="17" y="868"/>
                  </a:cubicBezTo>
                  <a:lnTo>
                    <a:pt x="1" y="895"/>
                  </a:lnTo>
                  <a:lnTo>
                    <a:pt x="27" y="918"/>
                  </a:lnTo>
                  <a:cubicBezTo>
                    <a:pt x="529" y="1350"/>
                    <a:pt x="852" y="1951"/>
                    <a:pt x="977" y="2716"/>
                  </a:cubicBezTo>
                  <a:cubicBezTo>
                    <a:pt x="1469" y="5660"/>
                    <a:pt x="2103" y="6373"/>
                    <a:pt x="3895" y="7165"/>
                  </a:cubicBezTo>
                  <a:cubicBezTo>
                    <a:pt x="5099" y="7700"/>
                    <a:pt x="5614" y="8713"/>
                    <a:pt x="6159" y="9785"/>
                  </a:cubicBezTo>
                  <a:cubicBezTo>
                    <a:pt x="6825" y="11089"/>
                    <a:pt x="7509" y="12439"/>
                    <a:pt x="9535" y="12799"/>
                  </a:cubicBezTo>
                  <a:cubicBezTo>
                    <a:pt x="11664" y="13178"/>
                    <a:pt x="13036" y="14475"/>
                    <a:pt x="13815" y="15498"/>
                  </a:cubicBezTo>
                  <a:lnTo>
                    <a:pt x="13845" y="15538"/>
                  </a:lnTo>
                  <a:lnTo>
                    <a:pt x="13881" y="15508"/>
                  </a:lnTo>
                  <a:cubicBezTo>
                    <a:pt x="14109" y="15277"/>
                    <a:pt x="14333" y="15033"/>
                    <a:pt x="14541" y="14779"/>
                  </a:cubicBezTo>
                  <a:lnTo>
                    <a:pt x="14564" y="14752"/>
                  </a:lnTo>
                  <a:lnTo>
                    <a:pt x="14541" y="14729"/>
                  </a:lnTo>
                  <a:cubicBezTo>
                    <a:pt x="13759" y="13726"/>
                    <a:pt x="12380" y="12455"/>
                    <a:pt x="10274" y="12079"/>
                  </a:cubicBezTo>
                  <a:cubicBezTo>
                    <a:pt x="8284" y="11726"/>
                    <a:pt x="7608" y="10396"/>
                    <a:pt x="6957" y="9109"/>
                  </a:cubicBezTo>
                  <a:cubicBezTo>
                    <a:pt x="6433" y="8069"/>
                    <a:pt x="5885" y="6997"/>
                    <a:pt x="4654" y="6452"/>
                  </a:cubicBezTo>
                  <a:cubicBezTo>
                    <a:pt x="2892" y="5673"/>
                    <a:pt x="2271" y="4967"/>
                    <a:pt x="1783" y="2060"/>
                  </a:cubicBezTo>
                  <a:cubicBezTo>
                    <a:pt x="1631" y="1159"/>
                    <a:pt x="1218" y="475"/>
                    <a:pt x="555" y="27"/>
                  </a:cubicBezTo>
                  <a:lnTo>
                    <a:pt x="5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5179503" y="3121497"/>
              <a:ext cx="991090" cy="1040945"/>
            </a:xfrm>
            <a:custGeom>
              <a:rect b="b" l="l" r="r" t="t"/>
              <a:pathLst>
                <a:path extrusionOk="0" h="15096" w="14373">
                  <a:moveTo>
                    <a:pt x="667" y="96"/>
                  </a:moveTo>
                  <a:cubicBezTo>
                    <a:pt x="1446" y="525"/>
                    <a:pt x="1921" y="1234"/>
                    <a:pt x="2086" y="2214"/>
                  </a:cubicBezTo>
                  <a:cubicBezTo>
                    <a:pt x="2575" y="5162"/>
                    <a:pt x="3212" y="5874"/>
                    <a:pt x="5000" y="6667"/>
                  </a:cubicBezTo>
                  <a:cubicBezTo>
                    <a:pt x="6205" y="7198"/>
                    <a:pt x="6723" y="8214"/>
                    <a:pt x="7268" y="9287"/>
                  </a:cubicBezTo>
                  <a:cubicBezTo>
                    <a:pt x="7931" y="10591"/>
                    <a:pt x="8614" y="11940"/>
                    <a:pt x="10640" y="12297"/>
                  </a:cubicBezTo>
                  <a:cubicBezTo>
                    <a:pt x="12023" y="12544"/>
                    <a:pt x="13251" y="13204"/>
                    <a:pt x="14284" y="14260"/>
                  </a:cubicBezTo>
                  <a:cubicBezTo>
                    <a:pt x="14182" y="14508"/>
                    <a:pt x="14073" y="14739"/>
                    <a:pt x="13960" y="14960"/>
                  </a:cubicBezTo>
                  <a:cubicBezTo>
                    <a:pt x="13211" y="14138"/>
                    <a:pt x="11937" y="13112"/>
                    <a:pt x="10093" y="12782"/>
                  </a:cubicBezTo>
                  <a:cubicBezTo>
                    <a:pt x="8103" y="12426"/>
                    <a:pt x="7426" y="11099"/>
                    <a:pt x="6776" y="9812"/>
                  </a:cubicBezTo>
                  <a:cubicBezTo>
                    <a:pt x="6251" y="8772"/>
                    <a:pt x="5703" y="7700"/>
                    <a:pt x="4472" y="7155"/>
                  </a:cubicBezTo>
                  <a:cubicBezTo>
                    <a:pt x="2713" y="6373"/>
                    <a:pt x="2083" y="5670"/>
                    <a:pt x="1601" y="2759"/>
                  </a:cubicBezTo>
                  <a:cubicBezTo>
                    <a:pt x="1433" y="1752"/>
                    <a:pt x="941" y="1020"/>
                    <a:pt x="139" y="587"/>
                  </a:cubicBezTo>
                  <a:cubicBezTo>
                    <a:pt x="304" y="422"/>
                    <a:pt x="479" y="257"/>
                    <a:pt x="667" y="96"/>
                  </a:cubicBezTo>
                  <a:close/>
                  <a:moveTo>
                    <a:pt x="651" y="0"/>
                  </a:moveTo>
                  <a:lnTo>
                    <a:pt x="627" y="17"/>
                  </a:lnTo>
                  <a:cubicBezTo>
                    <a:pt x="423" y="195"/>
                    <a:pt x="225" y="380"/>
                    <a:pt x="40" y="564"/>
                  </a:cubicBezTo>
                  <a:lnTo>
                    <a:pt x="0" y="604"/>
                  </a:lnTo>
                  <a:lnTo>
                    <a:pt x="50" y="627"/>
                  </a:lnTo>
                  <a:cubicBezTo>
                    <a:pt x="862" y="1050"/>
                    <a:pt x="1357" y="1769"/>
                    <a:pt x="1522" y="2772"/>
                  </a:cubicBezTo>
                  <a:cubicBezTo>
                    <a:pt x="2014" y="5719"/>
                    <a:pt x="2651" y="6432"/>
                    <a:pt x="4439" y="7224"/>
                  </a:cubicBezTo>
                  <a:cubicBezTo>
                    <a:pt x="5644" y="7756"/>
                    <a:pt x="6162" y="8772"/>
                    <a:pt x="6703" y="9845"/>
                  </a:cubicBezTo>
                  <a:cubicBezTo>
                    <a:pt x="7370" y="11148"/>
                    <a:pt x="8053" y="12495"/>
                    <a:pt x="10079" y="12855"/>
                  </a:cubicBezTo>
                  <a:cubicBezTo>
                    <a:pt x="11937" y="13185"/>
                    <a:pt x="13205" y="14227"/>
                    <a:pt x="13944" y="15049"/>
                  </a:cubicBezTo>
                  <a:lnTo>
                    <a:pt x="13984" y="15095"/>
                  </a:lnTo>
                  <a:lnTo>
                    <a:pt x="14000" y="15053"/>
                  </a:lnTo>
                  <a:cubicBezTo>
                    <a:pt x="14122" y="14812"/>
                    <a:pt x="14241" y="14554"/>
                    <a:pt x="14363" y="14274"/>
                  </a:cubicBezTo>
                  <a:lnTo>
                    <a:pt x="14373" y="14251"/>
                  </a:lnTo>
                  <a:lnTo>
                    <a:pt x="14357" y="14227"/>
                  </a:lnTo>
                  <a:cubicBezTo>
                    <a:pt x="13307" y="13148"/>
                    <a:pt x="12060" y="12475"/>
                    <a:pt x="10650" y="12224"/>
                  </a:cubicBezTo>
                  <a:cubicBezTo>
                    <a:pt x="8660" y="11868"/>
                    <a:pt x="7984" y="10541"/>
                    <a:pt x="7334" y="9254"/>
                  </a:cubicBezTo>
                  <a:cubicBezTo>
                    <a:pt x="6806" y="8214"/>
                    <a:pt x="6261" y="7142"/>
                    <a:pt x="5030" y="6597"/>
                  </a:cubicBezTo>
                  <a:cubicBezTo>
                    <a:pt x="3268" y="5818"/>
                    <a:pt x="2647" y="5112"/>
                    <a:pt x="2159" y="2205"/>
                  </a:cubicBezTo>
                  <a:cubicBezTo>
                    <a:pt x="1990" y="1188"/>
                    <a:pt x="1492" y="449"/>
                    <a:pt x="674" y="13"/>
                  </a:cubicBezTo>
                  <a:lnTo>
                    <a:pt x="6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5219980" y="3063644"/>
              <a:ext cx="989780" cy="1045289"/>
            </a:xfrm>
            <a:custGeom>
              <a:rect b="b" l="l" r="r" t="t"/>
              <a:pathLst>
                <a:path extrusionOk="0" h="15159" w="14354">
                  <a:moveTo>
                    <a:pt x="1222" y="90"/>
                  </a:moveTo>
                  <a:cubicBezTo>
                    <a:pt x="2050" y="318"/>
                    <a:pt x="3087" y="922"/>
                    <a:pt x="3347" y="2489"/>
                  </a:cubicBezTo>
                  <a:cubicBezTo>
                    <a:pt x="3836" y="5433"/>
                    <a:pt x="4473" y="6149"/>
                    <a:pt x="6261" y="6941"/>
                  </a:cubicBezTo>
                  <a:cubicBezTo>
                    <a:pt x="7466" y="7473"/>
                    <a:pt x="7984" y="8486"/>
                    <a:pt x="8529" y="9558"/>
                  </a:cubicBezTo>
                  <a:cubicBezTo>
                    <a:pt x="9192" y="10865"/>
                    <a:pt x="9875" y="12212"/>
                    <a:pt x="11902" y="12571"/>
                  </a:cubicBezTo>
                  <a:cubicBezTo>
                    <a:pt x="12740" y="12720"/>
                    <a:pt x="13532" y="13030"/>
                    <a:pt x="14258" y="13486"/>
                  </a:cubicBezTo>
                  <a:cubicBezTo>
                    <a:pt x="14116" y="14007"/>
                    <a:pt x="13941" y="14522"/>
                    <a:pt x="13733" y="15017"/>
                  </a:cubicBezTo>
                  <a:cubicBezTo>
                    <a:pt x="12694" y="13964"/>
                    <a:pt x="11459" y="13304"/>
                    <a:pt x="10070" y="13057"/>
                  </a:cubicBezTo>
                  <a:cubicBezTo>
                    <a:pt x="8083" y="12703"/>
                    <a:pt x="7407" y="11373"/>
                    <a:pt x="6753" y="10086"/>
                  </a:cubicBezTo>
                  <a:cubicBezTo>
                    <a:pt x="6225" y="9050"/>
                    <a:pt x="5681" y="7977"/>
                    <a:pt x="4453" y="7433"/>
                  </a:cubicBezTo>
                  <a:cubicBezTo>
                    <a:pt x="2691" y="6651"/>
                    <a:pt x="2067" y="5948"/>
                    <a:pt x="1582" y="3037"/>
                  </a:cubicBezTo>
                  <a:cubicBezTo>
                    <a:pt x="1410" y="2044"/>
                    <a:pt x="928" y="1314"/>
                    <a:pt x="139" y="875"/>
                  </a:cubicBezTo>
                  <a:cubicBezTo>
                    <a:pt x="483" y="588"/>
                    <a:pt x="846" y="321"/>
                    <a:pt x="1222" y="90"/>
                  </a:cubicBezTo>
                  <a:close/>
                  <a:moveTo>
                    <a:pt x="1212" y="1"/>
                  </a:moveTo>
                  <a:lnTo>
                    <a:pt x="1196" y="11"/>
                  </a:lnTo>
                  <a:cubicBezTo>
                    <a:pt x="796" y="255"/>
                    <a:pt x="407" y="539"/>
                    <a:pt x="44" y="852"/>
                  </a:cubicBezTo>
                  <a:lnTo>
                    <a:pt x="1" y="889"/>
                  </a:lnTo>
                  <a:lnTo>
                    <a:pt x="54" y="918"/>
                  </a:lnTo>
                  <a:cubicBezTo>
                    <a:pt x="846" y="1344"/>
                    <a:pt x="1331" y="2060"/>
                    <a:pt x="1496" y="3050"/>
                  </a:cubicBezTo>
                  <a:cubicBezTo>
                    <a:pt x="1988" y="5997"/>
                    <a:pt x="2625" y="6710"/>
                    <a:pt x="4413" y="7502"/>
                  </a:cubicBezTo>
                  <a:cubicBezTo>
                    <a:pt x="5618" y="8034"/>
                    <a:pt x="6133" y="9050"/>
                    <a:pt x="6677" y="10123"/>
                  </a:cubicBezTo>
                  <a:cubicBezTo>
                    <a:pt x="7344" y="11426"/>
                    <a:pt x="8027" y="12773"/>
                    <a:pt x="10053" y="13132"/>
                  </a:cubicBezTo>
                  <a:cubicBezTo>
                    <a:pt x="11449" y="13380"/>
                    <a:pt x="12680" y="14043"/>
                    <a:pt x="13717" y="15113"/>
                  </a:cubicBezTo>
                  <a:lnTo>
                    <a:pt x="13760" y="15159"/>
                  </a:lnTo>
                  <a:lnTo>
                    <a:pt x="13783" y="15109"/>
                  </a:lnTo>
                  <a:cubicBezTo>
                    <a:pt x="14007" y="14585"/>
                    <a:pt x="14195" y="14037"/>
                    <a:pt x="14344" y="13482"/>
                  </a:cubicBezTo>
                  <a:lnTo>
                    <a:pt x="14354" y="13456"/>
                  </a:lnTo>
                  <a:lnTo>
                    <a:pt x="14327" y="13439"/>
                  </a:lnTo>
                  <a:cubicBezTo>
                    <a:pt x="13588" y="12967"/>
                    <a:pt x="12776" y="12651"/>
                    <a:pt x="11918" y="12499"/>
                  </a:cubicBezTo>
                  <a:cubicBezTo>
                    <a:pt x="9928" y="12142"/>
                    <a:pt x="9255" y="10816"/>
                    <a:pt x="8601" y="9529"/>
                  </a:cubicBezTo>
                  <a:cubicBezTo>
                    <a:pt x="8077" y="8489"/>
                    <a:pt x="7529" y="7416"/>
                    <a:pt x="6298" y="6872"/>
                  </a:cubicBezTo>
                  <a:cubicBezTo>
                    <a:pt x="4539" y="6090"/>
                    <a:pt x="3912" y="5387"/>
                    <a:pt x="3430" y="2476"/>
                  </a:cubicBezTo>
                  <a:cubicBezTo>
                    <a:pt x="3159" y="856"/>
                    <a:pt x="2083" y="238"/>
                    <a:pt x="1229" y="7"/>
                  </a:cubicBezTo>
                  <a:lnTo>
                    <a:pt x="1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4983325" y="3337673"/>
              <a:ext cx="1026188" cy="1113761"/>
            </a:xfrm>
            <a:custGeom>
              <a:rect b="b" l="l" r="r" t="t"/>
              <a:pathLst>
                <a:path extrusionOk="0" h="16152" w="14882">
                  <a:moveTo>
                    <a:pt x="1037" y="132"/>
                  </a:moveTo>
                  <a:cubicBezTo>
                    <a:pt x="1519" y="561"/>
                    <a:pt x="1829" y="1155"/>
                    <a:pt x="1951" y="1898"/>
                  </a:cubicBezTo>
                  <a:cubicBezTo>
                    <a:pt x="2443" y="4842"/>
                    <a:pt x="3076" y="5558"/>
                    <a:pt x="4868" y="6350"/>
                  </a:cubicBezTo>
                  <a:cubicBezTo>
                    <a:pt x="6073" y="6881"/>
                    <a:pt x="6588" y="7894"/>
                    <a:pt x="7132" y="8967"/>
                  </a:cubicBezTo>
                  <a:cubicBezTo>
                    <a:pt x="7796" y="10274"/>
                    <a:pt x="8482" y="11620"/>
                    <a:pt x="10509" y="11980"/>
                  </a:cubicBezTo>
                  <a:cubicBezTo>
                    <a:pt x="12614" y="12356"/>
                    <a:pt x="13984" y="13634"/>
                    <a:pt x="14769" y="14653"/>
                  </a:cubicBezTo>
                  <a:cubicBezTo>
                    <a:pt x="14215" y="15201"/>
                    <a:pt x="13611" y="15673"/>
                    <a:pt x="12967" y="16053"/>
                  </a:cubicBezTo>
                  <a:cubicBezTo>
                    <a:pt x="12198" y="15148"/>
                    <a:pt x="10878" y="14016"/>
                    <a:pt x="8915" y="13667"/>
                  </a:cubicBezTo>
                  <a:cubicBezTo>
                    <a:pt x="6928" y="13314"/>
                    <a:pt x="6251" y="11984"/>
                    <a:pt x="5598" y="10696"/>
                  </a:cubicBezTo>
                  <a:cubicBezTo>
                    <a:pt x="5070" y="9657"/>
                    <a:pt x="4525" y="8584"/>
                    <a:pt x="3298" y="8040"/>
                  </a:cubicBezTo>
                  <a:cubicBezTo>
                    <a:pt x="1535" y="7261"/>
                    <a:pt x="911" y="6555"/>
                    <a:pt x="426" y="3647"/>
                  </a:cubicBezTo>
                  <a:cubicBezTo>
                    <a:pt x="364" y="3261"/>
                    <a:pt x="248" y="2908"/>
                    <a:pt x="83" y="2601"/>
                  </a:cubicBezTo>
                  <a:cubicBezTo>
                    <a:pt x="317" y="1733"/>
                    <a:pt x="641" y="905"/>
                    <a:pt x="1037" y="132"/>
                  </a:cubicBezTo>
                  <a:close/>
                  <a:moveTo>
                    <a:pt x="1020" y="0"/>
                  </a:moveTo>
                  <a:lnTo>
                    <a:pt x="994" y="46"/>
                  </a:lnTo>
                  <a:cubicBezTo>
                    <a:pt x="575" y="845"/>
                    <a:pt x="245" y="1707"/>
                    <a:pt x="4" y="2601"/>
                  </a:cubicBezTo>
                  <a:lnTo>
                    <a:pt x="1" y="2614"/>
                  </a:lnTo>
                  <a:lnTo>
                    <a:pt x="7" y="2627"/>
                  </a:lnTo>
                  <a:cubicBezTo>
                    <a:pt x="172" y="2934"/>
                    <a:pt x="288" y="3284"/>
                    <a:pt x="350" y="3664"/>
                  </a:cubicBezTo>
                  <a:cubicBezTo>
                    <a:pt x="842" y="6607"/>
                    <a:pt x="1476" y="7324"/>
                    <a:pt x="3268" y="8116"/>
                  </a:cubicBezTo>
                  <a:cubicBezTo>
                    <a:pt x="4472" y="8647"/>
                    <a:pt x="4987" y="9660"/>
                    <a:pt x="5532" y="10733"/>
                  </a:cubicBezTo>
                  <a:cubicBezTo>
                    <a:pt x="6195" y="12040"/>
                    <a:pt x="6882" y="13386"/>
                    <a:pt x="8908" y="13746"/>
                  </a:cubicBezTo>
                  <a:cubicBezTo>
                    <a:pt x="10862" y="14092"/>
                    <a:pt x="12179" y="15231"/>
                    <a:pt x="12934" y="16125"/>
                  </a:cubicBezTo>
                  <a:lnTo>
                    <a:pt x="12954" y="16152"/>
                  </a:lnTo>
                  <a:lnTo>
                    <a:pt x="12984" y="16139"/>
                  </a:lnTo>
                  <a:cubicBezTo>
                    <a:pt x="13650" y="15743"/>
                    <a:pt x="14281" y="15254"/>
                    <a:pt x="14855" y="14683"/>
                  </a:cubicBezTo>
                  <a:lnTo>
                    <a:pt x="14881" y="14657"/>
                  </a:lnTo>
                  <a:lnTo>
                    <a:pt x="14858" y="14627"/>
                  </a:lnTo>
                  <a:cubicBezTo>
                    <a:pt x="14073" y="13594"/>
                    <a:pt x="12680" y="12281"/>
                    <a:pt x="10528" y="11898"/>
                  </a:cubicBezTo>
                  <a:cubicBezTo>
                    <a:pt x="8538" y="11541"/>
                    <a:pt x="7862" y="10215"/>
                    <a:pt x="7212" y="8927"/>
                  </a:cubicBezTo>
                  <a:cubicBezTo>
                    <a:pt x="6687" y="7888"/>
                    <a:pt x="6139" y="6815"/>
                    <a:pt x="4908" y="6271"/>
                  </a:cubicBezTo>
                  <a:cubicBezTo>
                    <a:pt x="3149" y="5492"/>
                    <a:pt x="2522" y="4786"/>
                    <a:pt x="2037" y="1878"/>
                  </a:cubicBezTo>
                  <a:cubicBezTo>
                    <a:pt x="1905" y="1099"/>
                    <a:pt x="1575" y="479"/>
                    <a:pt x="1057" y="33"/>
                  </a:cubicBezTo>
                  <a:lnTo>
                    <a:pt x="10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4952157" y="3543643"/>
              <a:ext cx="901931" cy="974748"/>
            </a:xfrm>
            <a:custGeom>
              <a:rect b="b" l="l" r="r" t="t"/>
              <a:pathLst>
                <a:path extrusionOk="0" h="14136" w="13080">
                  <a:moveTo>
                    <a:pt x="390" y="224"/>
                  </a:moveTo>
                  <a:cubicBezTo>
                    <a:pt x="548" y="521"/>
                    <a:pt x="657" y="861"/>
                    <a:pt x="720" y="1238"/>
                  </a:cubicBezTo>
                  <a:cubicBezTo>
                    <a:pt x="1212" y="4185"/>
                    <a:pt x="1845" y="4898"/>
                    <a:pt x="3637" y="5690"/>
                  </a:cubicBezTo>
                  <a:cubicBezTo>
                    <a:pt x="4842" y="6221"/>
                    <a:pt x="5357" y="7237"/>
                    <a:pt x="5901" y="8310"/>
                  </a:cubicBezTo>
                  <a:cubicBezTo>
                    <a:pt x="6565" y="9614"/>
                    <a:pt x="7251" y="10960"/>
                    <a:pt x="9277" y="11320"/>
                  </a:cubicBezTo>
                  <a:cubicBezTo>
                    <a:pt x="10680" y="11567"/>
                    <a:pt x="11918" y="12241"/>
                    <a:pt x="12957" y="13317"/>
                  </a:cubicBezTo>
                  <a:cubicBezTo>
                    <a:pt x="12297" y="13656"/>
                    <a:pt x="11594" y="13897"/>
                    <a:pt x="10881" y="14043"/>
                  </a:cubicBezTo>
                  <a:cubicBezTo>
                    <a:pt x="9921" y="13201"/>
                    <a:pt x="8819" y="12660"/>
                    <a:pt x="7601" y="12445"/>
                  </a:cubicBezTo>
                  <a:cubicBezTo>
                    <a:pt x="5614" y="12092"/>
                    <a:pt x="4938" y="10762"/>
                    <a:pt x="4284" y="9475"/>
                  </a:cubicBezTo>
                  <a:cubicBezTo>
                    <a:pt x="3759" y="8435"/>
                    <a:pt x="3212" y="7363"/>
                    <a:pt x="1984" y="6818"/>
                  </a:cubicBezTo>
                  <a:cubicBezTo>
                    <a:pt x="1208" y="6478"/>
                    <a:pt x="740" y="6181"/>
                    <a:pt x="373" y="5795"/>
                  </a:cubicBezTo>
                  <a:cubicBezTo>
                    <a:pt x="185" y="4901"/>
                    <a:pt x="90" y="3974"/>
                    <a:pt x="90" y="3043"/>
                  </a:cubicBezTo>
                  <a:cubicBezTo>
                    <a:pt x="90" y="2092"/>
                    <a:pt x="192" y="1142"/>
                    <a:pt x="390" y="224"/>
                  </a:cubicBezTo>
                  <a:close/>
                  <a:moveTo>
                    <a:pt x="347" y="0"/>
                  </a:moveTo>
                  <a:lnTo>
                    <a:pt x="327" y="99"/>
                  </a:lnTo>
                  <a:cubicBezTo>
                    <a:pt x="113" y="1056"/>
                    <a:pt x="0" y="2046"/>
                    <a:pt x="0" y="3040"/>
                  </a:cubicBezTo>
                  <a:cubicBezTo>
                    <a:pt x="0" y="3980"/>
                    <a:pt x="96" y="4917"/>
                    <a:pt x="291" y="5825"/>
                  </a:cubicBezTo>
                  <a:lnTo>
                    <a:pt x="294" y="5838"/>
                  </a:lnTo>
                  <a:lnTo>
                    <a:pt x="304" y="5845"/>
                  </a:lnTo>
                  <a:cubicBezTo>
                    <a:pt x="677" y="6241"/>
                    <a:pt x="1152" y="6544"/>
                    <a:pt x="1944" y="6894"/>
                  </a:cubicBezTo>
                  <a:cubicBezTo>
                    <a:pt x="3149" y="7426"/>
                    <a:pt x="3664" y="8442"/>
                    <a:pt x="4208" y="9515"/>
                  </a:cubicBezTo>
                  <a:cubicBezTo>
                    <a:pt x="4875" y="10818"/>
                    <a:pt x="5558" y="12165"/>
                    <a:pt x="7584" y="12524"/>
                  </a:cubicBezTo>
                  <a:cubicBezTo>
                    <a:pt x="8792" y="12739"/>
                    <a:pt x="9891" y="13277"/>
                    <a:pt x="10838" y="14119"/>
                  </a:cubicBezTo>
                  <a:lnTo>
                    <a:pt x="10855" y="14128"/>
                  </a:lnTo>
                  <a:lnTo>
                    <a:pt x="10868" y="14135"/>
                  </a:lnTo>
                  <a:cubicBezTo>
                    <a:pt x="11614" y="13983"/>
                    <a:pt x="12347" y="13729"/>
                    <a:pt x="13033" y="13369"/>
                  </a:cubicBezTo>
                  <a:lnTo>
                    <a:pt x="13079" y="13346"/>
                  </a:lnTo>
                  <a:lnTo>
                    <a:pt x="13043" y="13310"/>
                  </a:lnTo>
                  <a:cubicBezTo>
                    <a:pt x="11980" y="12194"/>
                    <a:pt x="10716" y="11501"/>
                    <a:pt x="9281" y="11247"/>
                  </a:cubicBezTo>
                  <a:cubicBezTo>
                    <a:pt x="7291" y="10891"/>
                    <a:pt x="6614" y="9561"/>
                    <a:pt x="5964" y="8277"/>
                  </a:cubicBezTo>
                  <a:cubicBezTo>
                    <a:pt x="5439" y="7237"/>
                    <a:pt x="4891" y="6165"/>
                    <a:pt x="3660" y="5620"/>
                  </a:cubicBezTo>
                  <a:cubicBezTo>
                    <a:pt x="1898" y="4838"/>
                    <a:pt x="1278" y="4135"/>
                    <a:pt x="789" y="1224"/>
                  </a:cubicBezTo>
                  <a:cubicBezTo>
                    <a:pt x="720" y="802"/>
                    <a:pt x="588" y="422"/>
                    <a:pt x="397" y="92"/>
                  </a:cubicBezTo>
                  <a:lnTo>
                    <a:pt x="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4975120" y="3509717"/>
              <a:ext cx="906276" cy="956544"/>
            </a:xfrm>
            <a:custGeom>
              <a:rect b="b" l="l" r="r" t="t"/>
              <a:pathLst>
                <a:path extrusionOk="0" h="13872" w="13143">
                  <a:moveTo>
                    <a:pt x="172" y="225"/>
                  </a:moveTo>
                  <a:cubicBezTo>
                    <a:pt x="308" y="505"/>
                    <a:pt x="407" y="822"/>
                    <a:pt x="466" y="1165"/>
                  </a:cubicBezTo>
                  <a:cubicBezTo>
                    <a:pt x="958" y="4109"/>
                    <a:pt x="1592" y="4822"/>
                    <a:pt x="3384" y="5614"/>
                  </a:cubicBezTo>
                  <a:cubicBezTo>
                    <a:pt x="4588" y="6149"/>
                    <a:pt x="5103" y="7162"/>
                    <a:pt x="5648" y="8234"/>
                  </a:cubicBezTo>
                  <a:cubicBezTo>
                    <a:pt x="6311" y="9538"/>
                    <a:pt x="6997" y="10888"/>
                    <a:pt x="9020" y="11248"/>
                  </a:cubicBezTo>
                  <a:cubicBezTo>
                    <a:pt x="10958" y="11594"/>
                    <a:pt x="12261" y="12706"/>
                    <a:pt x="13020" y="13594"/>
                  </a:cubicBezTo>
                  <a:cubicBezTo>
                    <a:pt x="12915" y="13657"/>
                    <a:pt x="12809" y="13713"/>
                    <a:pt x="12697" y="13772"/>
                  </a:cubicBezTo>
                  <a:cubicBezTo>
                    <a:pt x="11641" y="12673"/>
                    <a:pt x="10383" y="11987"/>
                    <a:pt x="8954" y="11733"/>
                  </a:cubicBezTo>
                  <a:cubicBezTo>
                    <a:pt x="6968" y="11380"/>
                    <a:pt x="6291" y="10050"/>
                    <a:pt x="5638" y="8762"/>
                  </a:cubicBezTo>
                  <a:cubicBezTo>
                    <a:pt x="5116" y="7723"/>
                    <a:pt x="4565" y="6650"/>
                    <a:pt x="3337" y="6106"/>
                  </a:cubicBezTo>
                  <a:cubicBezTo>
                    <a:pt x="1575" y="5327"/>
                    <a:pt x="951" y="4621"/>
                    <a:pt x="466" y="1713"/>
                  </a:cubicBezTo>
                  <a:cubicBezTo>
                    <a:pt x="397" y="1294"/>
                    <a:pt x="268" y="918"/>
                    <a:pt x="83" y="591"/>
                  </a:cubicBezTo>
                  <a:cubicBezTo>
                    <a:pt x="110" y="462"/>
                    <a:pt x="143" y="340"/>
                    <a:pt x="172" y="225"/>
                  </a:cubicBezTo>
                  <a:close/>
                  <a:moveTo>
                    <a:pt x="149" y="0"/>
                  </a:moveTo>
                  <a:lnTo>
                    <a:pt x="123" y="99"/>
                  </a:lnTo>
                  <a:cubicBezTo>
                    <a:pt x="83" y="258"/>
                    <a:pt x="40" y="423"/>
                    <a:pt x="4" y="591"/>
                  </a:cubicBezTo>
                  <a:lnTo>
                    <a:pt x="1" y="608"/>
                  </a:lnTo>
                  <a:lnTo>
                    <a:pt x="7" y="621"/>
                  </a:lnTo>
                  <a:cubicBezTo>
                    <a:pt x="189" y="941"/>
                    <a:pt x="318" y="1314"/>
                    <a:pt x="387" y="1730"/>
                  </a:cubicBezTo>
                  <a:cubicBezTo>
                    <a:pt x="879" y="4677"/>
                    <a:pt x="1512" y="5390"/>
                    <a:pt x="3304" y="6182"/>
                  </a:cubicBezTo>
                  <a:cubicBezTo>
                    <a:pt x="4509" y="6713"/>
                    <a:pt x="5024" y="7729"/>
                    <a:pt x="5568" y="8802"/>
                  </a:cubicBezTo>
                  <a:cubicBezTo>
                    <a:pt x="6232" y="10106"/>
                    <a:pt x="6918" y="11452"/>
                    <a:pt x="8944" y="11812"/>
                  </a:cubicBezTo>
                  <a:cubicBezTo>
                    <a:pt x="10364" y="12063"/>
                    <a:pt x="11611" y="12752"/>
                    <a:pt x="12661" y="13848"/>
                  </a:cubicBezTo>
                  <a:lnTo>
                    <a:pt x="12680" y="13871"/>
                  </a:lnTo>
                  <a:lnTo>
                    <a:pt x="12710" y="13861"/>
                  </a:lnTo>
                  <a:cubicBezTo>
                    <a:pt x="12845" y="13789"/>
                    <a:pt x="12977" y="13719"/>
                    <a:pt x="13103" y="13644"/>
                  </a:cubicBezTo>
                  <a:lnTo>
                    <a:pt x="13142" y="13620"/>
                  </a:lnTo>
                  <a:lnTo>
                    <a:pt x="13113" y="13581"/>
                  </a:lnTo>
                  <a:cubicBezTo>
                    <a:pt x="12347" y="12680"/>
                    <a:pt x="11017" y="11525"/>
                    <a:pt x="9037" y="11172"/>
                  </a:cubicBezTo>
                  <a:cubicBezTo>
                    <a:pt x="7050" y="10819"/>
                    <a:pt x="6374" y="9489"/>
                    <a:pt x="5720" y="8201"/>
                  </a:cubicBezTo>
                  <a:cubicBezTo>
                    <a:pt x="5192" y="7162"/>
                    <a:pt x="4648" y="6089"/>
                    <a:pt x="3420" y="5545"/>
                  </a:cubicBezTo>
                  <a:cubicBezTo>
                    <a:pt x="1658" y="4766"/>
                    <a:pt x="1034" y="4060"/>
                    <a:pt x="549" y="1152"/>
                  </a:cubicBezTo>
                  <a:cubicBezTo>
                    <a:pt x="483" y="759"/>
                    <a:pt x="367" y="406"/>
                    <a:pt x="199" y="93"/>
                  </a:cubicBezTo>
                  <a:lnTo>
                    <a:pt x="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5219980" y="3478756"/>
              <a:ext cx="129566" cy="23031"/>
            </a:xfrm>
            <a:custGeom>
              <a:rect b="b" l="l" r="r" t="t"/>
              <a:pathLst>
                <a:path extrusionOk="0" h="334" w="1879">
                  <a:moveTo>
                    <a:pt x="1770" y="0"/>
                  </a:moveTo>
                  <a:cubicBezTo>
                    <a:pt x="1664" y="83"/>
                    <a:pt x="1519" y="129"/>
                    <a:pt x="1374" y="165"/>
                  </a:cubicBezTo>
                  <a:cubicBezTo>
                    <a:pt x="1229" y="202"/>
                    <a:pt x="1077" y="225"/>
                    <a:pt x="925" y="238"/>
                  </a:cubicBezTo>
                  <a:cubicBezTo>
                    <a:pt x="708" y="259"/>
                    <a:pt x="490" y="270"/>
                    <a:pt x="272" y="270"/>
                  </a:cubicBezTo>
                  <a:cubicBezTo>
                    <a:pt x="182" y="270"/>
                    <a:pt x="91" y="268"/>
                    <a:pt x="1" y="264"/>
                  </a:cubicBezTo>
                  <a:lnTo>
                    <a:pt x="1" y="264"/>
                  </a:lnTo>
                  <a:cubicBezTo>
                    <a:pt x="305" y="307"/>
                    <a:pt x="615" y="334"/>
                    <a:pt x="928" y="334"/>
                  </a:cubicBezTo>
                  <a:cubicBezTo>
                    <a:pt x="1087" y="334"/>
                    <a:pt x="1245" y="327"/>
                    <a:pt x="1403" y="304"/>
                  </a:cubicBezTo>
                  <a:cubicBezTo>
                    <a:pt x="1559" y="284"/>
                    <a:pt x="1720" y="251"/>
                    <a:pt x="1879" y="162"/>
                  </a:cubicBezTo>
                  <a:lnTo>
                    <a:pt x="1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5335618" y="3485100"/>
              <a:ext cx="56750" cy="11722"/>
            </a:xfrm>
            <a:custGeom>
              <a:rect b="b" l="l" r="r" t="t"/>
              <a:pathLst>
                <a:path extrusionOk="0" h="170" w="823">
                  <a:moveTo>
                    <a:pt x="57" y="1"/>
                  </a:moveTo>
                  <a:lnTo>
                    <a:pt x="0" y="73"/>
                  </a:lnTo>
                  <a:cubicBezTo>
                    <a:pt x="73" y="110"/>
                    <a:pt x="139" y="133"/>
                    <a:pt x="208" y="146"/>
                  </a:cubicBezTo>
                  <a:cubicBezTo>
                    <a:pt x="278" y="163"/>
                    <a:pt x="350" y="169"/>
                    <a:pt x="420" y="169"/>
                  </a:cubicBezTo>
                  <a:cubicBezTo>
                    <a:pt x="558" y="169"/>
                    <a:pt x="697" y="139"/>
                    <a:pt x="822" y="90"/>
                  </a:cubicBezTo>
                  <a:lnTo>
                    <a:pt x="822" y="90"/>
                  </a:lnTo>
                  <a:cubicBezTo>
                    <a:pt x="724" y="114"/>
                    <a:pt x="623" y="128"/>
                    <a:pt x="523" y="128"/>
                  </a:cubicBezTo>
                  <a:cubicBezTo>
                    <a:pt x="488" y="128"/>
                    <a:pt x="454" y="126"/>
                    <a:pt x="420" y="123"/>
                  </a:cubicBezTo>
                  <a:cubicBezTo>
                    <a:pt x="354" y="116"/>
                    <a:pt x="288" y="103"/>
                    <a:pt x="225" y="83"/>
                  </a:cubicBezTo>
                  <a:cubicBezTo>
                    <a:pt x="162" y="60"/>
                    <a:pt x="103" y="34"/>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5324241" y="3488755"/>
              <a:ext cx="50613" cy="21031"/>
            </a:xfrm>
            <a:custGeom>
              <a:rect b="b" l="l" r="r" t="t"/>
              <a:pathLst>
                <a:path extrusionOk="0" h="305" w="734">
                  <a:moveTo>
                    <a:pt x="76" y="1"/>
                  </a:moveTo>
                  <a:lnTo>
                    <a:pt x="0" y="67"/>
                  </a:lnTo>
                  <a:cubicBezTo>
                    <a:pt x="60" y="119"/>
                    <a:pt x="113" y="149"/>
                    <a:pt x="175" y="179"/>
                  </a:cubicBezTo>
                  <a:cubicBezTo>
                    <a:pt x="231" y="205"/>
                    <a:pt x="294" y="228"/>
                    <a:pt x="357" y="245"/>
                  </a:cubicBezTo>
                  <a:cubicBezTo>
                    <a:pt x="479" y="281"/>
                    <a:pt x="604" y="298"/>
                    <a:pt x="733" y="304"/>
                  </a:cubicBezTo>
                  <a:cubicBezTo>
                    <a:pt x="608" y="281"/>
                    <a:pt x="489" y="248"/>
                    <a:pt x="373" y="199"/>
                  </a:cubicBezTo>
                  <a:cubicBezTo>
                    <a:pt x="314" y="172"/>
                    <a:pt x="258" y="146"/>
                    <a:pt x="208" y="113"/>
                  </a:cubicBezTo>
                  <a:cubicBezTo>
                    <a:pt x="159" y="80"/>
                    <a:pt x="109" y="37"/>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5304450" y="3494202"/>
              <a:ext cx="50337" cy="21031"/>
            </a:xfrm>
            <a:custGeom>
              <a:rect b="b" l="l" r="r" t="t"/>
              <a:pathLst>
                <a:path extrusionOk="0" h="305" w="730">
                  <a:moveTo>
                    <a:pt x="76" y="1"/>
                  </a:moveTo>
                  <a:lnTo>
                    <a:pt x="0" y="67"/>
                  </a:lnTo>
                  <a:cubicBezTo>
                    <a:pt x="56" y="120"/>
                    <a:pt x="112" y="149"/>
                    <a:pt x="172" y="176"/>
                  </a:cubicBezTo>
                  <a:cubicBezTo>
                    <a:pt x="231" y="205"/>
                    <a:pt x="294" y="225"/>
                    <a:pt x="353" y="242"/>
                  </a:cubicBezTo>
                  <a:cubicBezTo>
                    <a:pt x="479" y="281"/>
                    <a:pt x="601" y="298"/>
                    <a:pt x="730" y="304"/>
                  </a:cubicBezTo>
                  <a:cubicBezTo>
                    <a:pt x="608" y="281"/>
                    <a:pt x="489" y="248"/>
                    <a:pt x="370" y="199"/>
                  </a:cubicBezTo>
                  <a:cubicBezTo>
                    <a:pt x="314" y="172"/>
                    <a:pt x="254" y="143"/>
                    <a:pt x="205" y="110"/>
                  </a:cubicBezTo>
                  <a:cubicBezTo>
                    <a:pt x="159" y="77"/>
                    <a:pt x="109" y="37"/>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5323551" y="3414559"/>
              <a:ext cx="21031" cy="73161"/>
            </a:xfrm>
            <a:custGeom>
              <a:rect b="b" l="l" r="r" t="t"/>
              <a:pathLst>
                <a:path extrusionOk="0" h="1061" w="305">
                  <a:moveTo>
                    <a:pt x="0" y="1"/>
                  </a:moveTo>
                  <a:lnTo>
                    <a:pt x="228" y="1060"/>
                  </a:lnTo>
                  <a:lnTo>
                    <a:pt x="304" y="1044"/>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5382508" y="3747062"/>
              <a:ext cx="55371" cy="21652"/>
            </a:xfrm>
            <a:custGeom>
              <a:rect b="b" l="l" r="r" t="t"/>
              <a:pathLst>
                <a:path extrusionOk="0" h="314" w="803">
                  <a:moveTo>
                    <a:pt x="753" y="0"/>
                  </a:moveTo>
                  <a:lnTo>
                    <a:pt x="0" y="314"/>
                  </a:lnTo>
                  <a:lnTo>
                    <a:pt x="802" y="165"/>
                  </a:lnTo>
                  <a:lnTo>
                    <a:pt x="7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5139233" y="3360773"/>
              <a:ext cx="225552" cy="53440"/>
            </a:xfrm>
            <a:custGeom>
              <a:rect b="b" l="l" r="r" t="t"/>
              <a:pathLst>
                <a:path extrusionOk="0" h="775" w="3271">
                  <a:moveTo>
                    <a:pt x="2680" y="0"/>
                  </a:moveTo>
                  <a:cubicBezTo>
                    <a:pt x="2592" y="0"/>
                    <a:pt x="2504" y="3"/>
                    <a:pt x="2416" y="8"/>
                  </a:cubicBezTo>
                  <a:cubicBezTo>
                    <a:pt x="2132" y="25"/>
                    <a:pt x="1855" y="88"/>
                    <a:pt x="1581" y="157"/>
                  </a:cubicBezTo>
                  <a:cubicBezTo>
                    <a:pt x="1307" y="230"/>
                    <a:pt x="1037" y="309"/>
                    <a:pt x="773" y="411"/>
                  </a:cubicBezTo>
                  <a:cubicBezTo>
                    <a:pt x="509" y="510"/>
                    <a:pt x="251" y="632"/>
                    <a:pt x="0" y="758"/>
                  </a:cubicBezTo>
                  <a:lnTo>
                    <a:pt x="7" y="774"/>
                  </a:lnTo>
                  <a:cubicBezTo>
                    <a:pt x="268" y="669"/>
                    <a:pt x="532" y="570"/>
                    <a:pt x="799" y="490"/>
                  </a:cubicBezTo>
                  <a:cubicBezTo>
                    <a:pt x="1070" y="405"/>
                    <a:pt x="1340" y="342"/>
                    <a:pt x="1614" y="286"/>
                  </a:cubicBezTo>
                  <a:cubicBezTo>
                    <a:pt x="1885" y="230"/>
                    <a:pt x="2162" y="207"/>
                    <a:pt x="2439" y="170"/>
                  </a:cubicBezTo>
                  <a:cubicBezTo>
                    <a:pt x="2713" y="137"/>
                    <a:pt x="2990" y="104"/>
                    <a:pt x="3271" y="81"/>
                  </a:cubicBezTo>
                  <a:lnTo>
                    <a:pt x="3268" y="65"/>
                  </a:lnTo>
                  <a:cubicBezTo>
                    <a:pt x="3075" y="17"/>
                    <a:pt x="2878" y="0"/>
                    <a:pt x="2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4951468" y="2977173"/>
              <a:ext cx="1290355" cy="1552108"/>
            </a:xfrm>
            <a:custGeom>
              <a:rect b="b" l="l" r="r" t="t"/>
              <a:pathLst>
                <a:path extrusionOk="0" h="22509" w="18713">
                  <a:moveTo>
                    <a:pt x="9357" y="116"/>
                  </a:moveTo>
                  <a:cubicBezTo>
                    <a:pt x="14456" y="116"/>
                    <a:pt x="18597" y="5113"/>
                    <a:pt x="18597" y="11255"/>
                  </a:cubicBezTo>
                  <a:cubicBezTo>
                    <a:pt x="18597" y="17400"/>
                    <a:pt x="14452" y="22393"/>
                    <a:pt x="9357" y="22393"/>
                  </a:cubicBezTo>
                  <a:cubicBezTo>
                    <a:pt x="4261" y="22393"/>
                    <a:pt x="116" y="17400"/>
                    <a:pt x="116" y="11255"/>
                  </a:cubicBezTo>
                  <a:cubicBezTo>
                    <a:pt x="116" y="5113"/>
                    <a:pt x="4261" y="116"/>
                    <a:pt x="9357" y="116"/>
                  </a:cubicBezTo>
                  <a:close/>
                  <a:moveTo>
                    <a:pt x="9357" y="1"/>
                  </a:moveTo>
                  <a:cubicBezTo>
                    <a:pt x="4195" y="1"/>
                    <a:pt x="1" y="5050"/>
                    <a:pt x="1" y="11255"/>
                  </a:cubicBezTo>
                  <a:cubicBezTo>
                    <a:pt x="1" y="17459"/>
                    <a:pt x="4199" y="22508"/>
                    <a:pt x="9357" y="22508"/>
                  </a:cubicBezTo>
                  <a:cubicBezTo>
                    <a:pt x="14518" y="22508"/>
                    <a:pt x="18713" y="17459"/>
                    <a:pt x="18713" y="11255"/>
                  </a:cubicBezTo>
                  <a:cubicBezTo>
                    <a:pt x="18713" y="5050"/>
                    <a:pt x="14512" y="1"/>
                    <a:pt x="9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5948425" y="3628942"/>
              <a:ext cx="88607" cy="88400"/>
            </a:xfrm>
            <a:custGeom>
              <a:rect b="b" l="l" r="r" t="t"/>
              <a:pathLst>
                <a:path extrusionOk="0" h="1282" w="1285">
                  <a:moveTo>
                    <a:pt x="645" y="1"/>
                  </a:moveTo>
                  <a:lnTo>
                    <a:pt x="529" y="529"/>
                  </a:lnTo>
                  <a:lnTo>
                    <a:pt x="1" y="641"/>
                  </a:lnTo>
                  <a:lnTo>
                    <a:pt x="529" y="753"/>
                  </a:lnTo>
                  <a:lnTo>
                    <a:pt x="645" y="1281"/>
                  </a:lnTo>
                  <a:lnTo>
                    <a:pt x="757" y="753"/>
                  </a:lnTo>
                  <a:lnTo>
                    <a:pt x="1285" y="641"/>
                  </a:lnTo>
                  <a:lnTo>
                    <a:pt x="757" y="529"/>
                  </a:lnTo>
                  <a:lnTo>
                    <a:pt x="6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6011933" y="3465310"/>
              <a:ext cx="44476" cy="44476"/>
            </a:xfrm>
            <a:custGeom>
              <a:rect b="b" l="l" r="r" t="t"/>
              <a:pathLst>
                <a:path extrusionOk="0" h="645" w="645">
                  <a:moveTo>
                    <a:pt x="321" y="1"/>
                  </a:moveTo>
                  <a:lnTo>
                    <a:pt x="265" y="265"/>
                  </a:lnTo>
                  <a:lnTo>
                    <a:pt x="1" y="324"/>
                  </a:lnTo>
                  <a:lnTo>
                    <a:pt x="265" y="380"/>
                  </a:lnTo>
                  <a:lnTo>
                    <a:pt x="321" y="644"/>
                  </a:lnTo>
                  <a:lnTo>
                    <a:pt x="380" y="380"/>
                  </a:lnTo>
                  <a:lnTo>
                    <a:pt x="644" y="324"/>
                  </a:lnTo>
                  <a:lnTo>
                    <a:pt x="380" y="265"/>
                  </a:lnTo>
                  <a:lnTo>
                    <a:pt x="3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5513799" y="3118050"/>
              <a:ext cx="35995" cy="36270"/>
            </a:xfrm>
            <a:custGeom>
              <a:rect b="b" l="l" r="r" t="t"/>
              <a:pathLst>
                <a:path extrusionOk="0" h="526" w="522">
                  <a:moveTo>
                    <a:pt x="261" y="1"/>
                  </a:moveTo>
                  <a:lnTo>
                    <a:pt x="215" y="215"/>
                  </a:lnTo>
                  <a:lnTo>
                    <a:pt x="0" y="265"/>
                  </a:lnTo>
                  <a:lnTo>
                    <a:pt x="215" y="311"/>
                  </a:lnTo>
                  <a:lnTo>
                    <a:pt x="261" y="525"/>
                  </a:lnTo>
                  <a:lnTo>
                    <a:pt x="304" y="311"/>
                  </a:lnTo>
                  <a:lnTo>
                    <a:pt x="522" y="265"/>
                  </a:lnTo>
                  <a:lnTo>
                    <a:pt x="304" y="215"/>
                  </a:lnTo>
                  <a:lnTo>
                    <a:pt x="2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5604613" y="3178455"/>
              <a:ext cx="312987" cy="303057"/>
            </a:xfrm>
            <a:custGeom>
              <a:rect b="b" l="l" r="r" t="t"/>
              <a:pathLst>
                <a:path extrusionOk="0" h="4395" w="4539">
                  <a:moveTo>
                    <a:pt x="2509" y="1"/>
                  </a:moveTo>
                  <a:cubicBezTo>
                    <a:pt x="2131" y="1"/>
                    <a:pt x="1743" y="98"/>
                    <a:pt x="1393" y="303"/>
                  </a:cubicBezTo>
                  <a:cubicBezTo>
                    <a:pt x="350" y="920"/>
                    <a:pt x="0" y="2263"/>
                    <a:pt x="614" y="3313"/>
                  </a:cubicBezTo>
                  <a:cubicBezTo>
                    <a:pt x="1023" y="4007"/>
                    <a:pt x="1756" y="4394"/>
                    <a:pt x="2510" y="4394"/>
                  </a:cubicBezTo>
                  <a:cubicBezTo>
                    <a:pt x="2888" y="4394"/>
                    <a:pt x="3271" y="4297"/>
                    <a:pt x="3621" y="4091"/>
                  </a:cubicBezTo>
                  <a:cubicBezTo>
                    <a:pt x="4050" y="3841"/>
                    <a:pt x="4363" y="3464"/>
                    <a:pt x="4538" y="3035"/>
                  </a:cubicBezTo>
                  <a:lnTo>
                    <a:pt x="4538" y="3035"/>
                  </a:lnTo>
                  <a:cubicBezTo>
                    <a:pt x="4452" y="3115"/>
                    <a:pt x="4357" y="3184"/>
                    <a:pt x="4248" y="3247"/>
                  </a:cubicBezTo>
                  <a:cubicBezTo>
                    <a:pt x="3965" y="3413"/>
                    <a:pt x="3654" y="3492"/>
                    <a:pt x="3348" y="3492"/>
                  </a:cubicBezTo>
                  <a:cubicBezTo>
                    <a:pt x="2736" y="3492"/>
                    <a:pt x="2139" y="3177"/>
                    <a:pt x="1802" y="2610"/>
                  </a:cubicBezTo>
                  <a:cubicBezTo>
                    <a:pt x="1304" y="1761"/>
                    <a:pt x="1588" y="666"/>
                    <a:pt x="2436" y="164"/>
                  </a:cubicBezTo>
                  <a:cubicBezTo>
                    <a:pt x="2541" y="101"/>
                    <a:pt x="2650" y="52"/>
                    <a:pt x="2763" y="16"/>
                  </a:cubicBezTo>
                  <a:cubicBezTo>
                    <a:pt x="2679" y="6"/>
                    <a:pt x="2594" y="1"/>
                    <a:pt x="2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5" name="Shape 4485"/>
        <p:cNvGrpSpPr/>
        <p:nvPr/>
      </p:nvGrpSpPr>
      <p:grpSpPr>
        <a:xfrm>
          <a:off x="0" y="0"/>
          <a:ext cx="0" cy="0"/>
          <a:chOff x="0" y="0"/>
          <a:chExt cx="0" cy="0"/>
        </a:xfrm>
      </p:grpSpPr>
      <p:sp>
        <p:nvSpPr>
          <p:cNvPr id="4486" name="Google Shape;4486;p79"/>
          <p:cNvSpPr txBox="1"/>
          <p:nvPr>
            <p:ph idx="1" type="body"/>
          </p:nvPr>
        </p:nvSpPr>
        <p:spPr>
          <a:xfrm>
            <a:off x="749725" y="1000500"/>
            <a:ext cx="7644600" cy="11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Here’s an assortment of alternative resources whose style fits the one of this template:</a:t>
            </a:r>
            <a:endParaRPr/>
          </a:p>
          <a:p>
            <a:pPr indent="0" lvl="0" marL="0" rtl="0" algn="l">
              <a:spcBef>
                <a:spcPts val="0"/>
              </a:spcBef>
              <a:spcAft>
                <a:spcPts val="0"/>
              </a:spcAft>
              <a:buClr>
                <a:schemeClr val="lt1"/>
              </a:buClr>
              <a:buSzPts val="1100"/>
              <a:buFont typeface="Arial"/>
              <a:buNone/>
            </a:pPr>
            <a:r>
              <a:t/>
            </a:r>
            <a:endParaRPr/>
          </a:p>
          <a:p>
            <a:pPr indent="0" lvl="0" marL="0" rtl="0" algn="l">
              <a:spcBef>
                <a:spcPts val="0"/>
              </a:spcBef>
              <a:spcAft>
                <a:spcPts val="0"/>
              </a:spcAft>
              <a:buClr>
                <a:schemeClr val="lt1"/>
              </a:buClr>
              <a:buSzPts val="1100"/>
              <a:buFont typeface="Arial"/>
              <a:buNone/>
            </a:pPr>
            <a:r>
              <a:rPr b="1" lang="en" sz="2000">
                <a:latin typeface="Besley"/>
                <a:ea typeface="Besley"/>
                <a:cs typeface="Besley"/>
                <a:sym typeface="Besley"/>
              </a:rPr>
              <a:t>VECTORS</a:t>
            </a:r>
            <a:endParaRPr b="1" sz="2000">
              <a:latin typeface="Besley"/>
              <a:ea typeface="Besley"/>
              <a:cs typeface="Besley"/>
              <a:sym typeface="Besley"/>
            </a:endParaRPr>
          </a:p>
          <a:p>
            <a:pPr indent="-317500" lvl="0" marL="457200" rtl="0" algn="l">
              <a:spcBef>
                <a:spcPts val="0"/>
              </a:spcBef>
              <a:spcAft>
                <a:spcPts val="0"/>
              </a:spcAft>
              <a:buSzPts val="1400"/>
              <a:buChar char="●"/>
            </a:pPr>
            <a:r>
              <a:rPr lang="en">
                <a:solidFill>
                  <a:schemeClr val="hlink"/>
                </a:solidFill>
                <a:uFill>
                  <a:noFill/>
                </a:uFill>
                <a:hlinkClick r:id="rId3"/>
              </a:rPr>
              <a:t>Hand-drawn hair salon logo collection</a:t>
            </a:r>
            <a:endParaRPr/>
          </a:p>
        </p:txBody>
      </p:sp>
      <p:sp>
        <p:nvSpPr>
          <p:cNvPr id="4487" name="Google Shape;4487;p79"/>
          <p:cNvSpPr txBox="1"/>
          <p:nvPr>
            <p:ph type="title"/>
          </p:nvPr>
        </p:nvSpPr>
        <p:spPr>
          <a:xfrm>
            <a:off x="749725" y="457200"/>
            <a:ext cx="76446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488" name="Google Shape;4488;p79"/>
          <p:cNvSpPr/>
          <p:nvPr/>
        </p:nvSpPr>
        <p:spPr>
          <a:xfrm>
            <a:off x="12984350" y="3808750"/>
            <a:ext cx="525" cy="325"/>
          </a:xfrm>
          <a:custGeom>
            <a:rect b="b" l="l" r="r" t="t"/>
            <a:pathLst>
              <a:path extrusionOk="0" h="13" w="21">
                <a:moveTo>
                  <a:pt x="21" y="0"/>
                </a:moveTo>
                <a:cubicBezTo>
                  <a:pt x="13" y="5"/>
                  <a:pt x="9" y="9"/>
                  <a:pt x="0" y="13"/>
                </a:cubicBezTo>
                <a:lnTo>
                  <a:pt x="0" y="13"/>
                </a:lnTo>
                <a:cubicBezTo>
                  <a:pt x="9" y="9"/>
                  <a:pt x="13" y="5"/>
                  <a:pt x="21" y="0"/>
                </a:cubicBezTo>
                <a:close/>
              </a:path>
            </a:pathLst>
          </a:custGeom>
          <a:solidFill>
            <a:srgbClr val="31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9"/>
          <p:cNvSpPr/>
          <p:nvPr/>
        </p:nvSpPr>
        <p:spPr>
          <a:xfrm rot="10800000">
            <a:off x="734975" y="3643867"/>
            <a:ext cx="891" cy="1546"/>
          </a:xfrm>
          <a:custGeom>
            <a:rect b="b" l="l" r="r" t="t"/>
            <a:pathLst>
              <a:path extrusionOk="0" h="59" w="34">
                <a:moveTo>
                  <a:pt x="0" y="1"/>
                </a:moveTo>
                <a:cubicBezTo>
                  <a:pt x="9" y="17"/>
                  <a:pt x="25" y="38"/>
                  <a:pt x="33" y="59"/>
                </a:cubicBezTo>
                <a:cubicBezTo>
                  <a:pt x="25" y="38"/>
                  <a:pt x="13" y="17"/>
                  <a:pt x="0" y="1"/>
                </a:cubicBezTo>
                <a:close/>
              </a:path>
            </a:pathLst>
          </a:custGeom>
          <a:solidFill>
            <a:srgbClr val="31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4490" name="Google Shape;4490;p79"/>
          <p:cNvGrpSpPr/>
          <p:nvPr/>
        </p:nvGrpSpPr>
        <p:grpSpPr>
          <a:xfrm>
            <a:off x="914751" y="2453143"/>
            <a:ext cx="1177825" cy="2200943"/>
            <a:chOff x="9402875" y="159623"/>
            <a:chExt cx="1308549" cy="2445220"/>
          </a:xfrm>
        </p:grpSpPr>
        <p:sp>
          <p:nvSpPr>
            <p:cNvPr id="4491" name="Google Shape;4491;p79"/>
            <p:cNvSpPr/>
            <p:nvPr/>
          </p:nvSpPr>
          <p:spPr>
            <a:xfrm>
              <a:off x="9403477" y="159623"/>
              <a:ext cx="1307948" cy="2445210"/>
            </a:xfrm>
            <a:custGeom>
              <a:rect b="b" l="l" r="r" t="t"/>
              <a:pathLst>
                <a:path extrusionOk="0" h="31789" w="17004">
                  <a:moveTo>
                    <a:pt x="8502" y="1"/>
                  </a:moveTo>
                  <a:cubicBezTo>
                    <a:pt x="3816" y="1"/>
                    <a:pt x="1" y="3819"/>
                    <a:pt x="1" y="8506"/>
                  </a:cubicBezTo>
                  <a:lnTo>
                    <a:pt x="1" y="16245"/>
                  </a:lnTo>
                  <a:cubicBezTo>
                    <a:pt x="1" y="17067"/>
                    <a:pt x="116" y="17875"/>
                    <a:pt x="347" y="18651"/>
                  </a:cubicBezTo>
                  <a:cubicBezTo>
                    <a:pt x="304" y="18753"/>
                    <a:pt x="288" y="18839"/>
                    <a:pt x="278" y="18901"/>
                  </a:cubicBezTo>
                  <a:cubicBezTo>
                    <a:pt x="268" y="18994"/>
                    <a:pt x="274" y="19073"/>
                    <a:pt x="301" y="19099"/>
                  </a:cubicBezTo>
                  <a:cubicBezTo>
                    <a:pt x="307" y="19106"/>
                    <a:pt x="317" y="19109"/>
                    <a:pt x="327" y="19109"/>
                  </a:cubicBezTo>
                  <a:cubicBezTo>
                    <a:pt x="337" y="19109"/>
                    <a:pt x="344" y="19106"/>
                    <a:pt x="354" y="19103"/>
                  </a:cubicBezTo>
                  <a:cubicBezTo>
                    <a:pt x="367" y="19090"/>
                    <a:pt x="370" y="19070"/>
                    <a:pt x="354" y="19057"/>
                  </a:cubicBezTo>
                  <a:cubicBezTo>
                    <a:pt x="354" y="19053"/>
                    <a:pt x="327" y="18954"/>
                    <a:pt x="383" y="18773"/>
                  </a:cubicBezTo>
                  <a:cubicBezTo>
                    <a:pt x="453" y="19004"/>
                    <a:pt x="539" y="19238"/>
                    <a:pt x="634" y="19476"/>
                  </a:cubicBezTo>
                  <a:cubicBezTo>
                    <a:pt x="1057" y="20499"/>
                    <a:pt x="1657" y="21410"/>
                    <a:pt x="2397" y="22169"/>
                  </a:cubicBezTo>
                  <a:cubicBezTo>
                    <a:pt x="2377" y="22307"/>
                    <a:pt x="2354" y="22446"/>
                    <a:pt x="2334" y="22571"/>
                  </a:cubicBezTo>
                  <a:cubicBezTo>
                    <a:pt x="2086" y="24225"/>
                    <a:pt x="1974" y="24981"/>
                    <a:pt x="2225" y="25469"/>
                  </a:cubicBezTo>
                  <a:cubicBezTo>
                    <a:pt x="2505" y="26004"/>
                    <a:pt x="3934" y="26479"/>
                    <a:pt x="5449" y="26977"/>
                  </a:cubicBezTo>
                  <a:cubicBezTo>
                    <a:pt x="6532" y="27337"/>
                    <a:pt x="7651" y="27710"/>
                    <a:pt x="8281" y="28096"/>
                  </a:cubicBezTo>
                  <a:cubicBezTo>
                    <a:pt x="8581" y="28670"/>
                    <a:pt x="8839" y="29301"/>
                    <a:pt x="9070" y="29862"/>
                  </a:cubicBezTo>
                  <a:cubicBezTo>
                    <a:pt x="9479" y="30858"/>
                    <a:pt x="9802" y="31647"/>
                    <a:pt x="10179" y="31763"/>
                  </a:cubicBezTo>
                  <a:cubicBezTo>
                    <a:pt x="10231" y="31779"/>
                    <a:pt x="10274" y="31789"/>
                    <a:pt x="10314" y="31789"/>
                  </a:cubicBezTo>
                  <a:cubicBezTo>
                    <a:pt x="10367" y="31789"/>
                    <a:pt x="10413" y="31772"/>
                    <a:pt x="10449" y="31743"/>
                  </a:cubicBezTo>
                  <a:cubicBezTo>
                    <a:pt x="10634" y="31574"/>
                    <a:pt x="10505" y="30987"/>
                    <a:pt x="10225" y="29710"/>
                  </a:cubicBezTo>
                  <a:cubicBezTo>
                    <a:pt x="10169" y="29436"/>
                    <a:pt x="10103" y="29136"/>
                    <a:pt x="10030" y="28806"/>
                  </a:cubicBezTo>
                  <a:lnTo>
                    <a:pt x="10030" y="28806"/>
                  </a:lnTo>
                  <a:cubicBezTo>
                    <a:pt x="10400" y="29408"/>
                    <a:pt x="10930" y="29875"/>
                    <a:pt x="11170" y="29875"/>
                  </a:cubicBezTo>
                  <a:cubicBezTo>
                    <a:pt x="11193" y="29875"/>
                    <a:pt x="11214" y="29871"/>
                    <a:pt x="11231" y="29862"/>
                  </a:cubicBezTo>
                  <a:cubicBezTo>
                    <a:pt x="11340" y="29802"/>
                    <a:pt x="11311" y="29617"/>
                    <a:pt x="11149" y="29307"/>
                  </a:cubicBezTo>
                  <a:cubicBezTo>
                    <a:pt x="10271" y="27621"/>
                    <a:pt x="9040" y="26971"/>
                    <a:pt x="9033" y="26964"/>
                  </a:cubicBezTo>
                  <a:lnTo>
                    <a:pt x="4558" y="23957"/>
                  </a:lnTo>
                  <a:lnTo>
                    <a:pt x="4598" y="23806"/>
                  </a:lnTo>
                  <a:cubicBezTo>
                    <a:pt x="4812" y="23918"/>
                    <a:pt x="5037" y="24020"/>
                    <a:pt x="5258" y="24109"/>
                  </a:cubicBezTo>
                  <a:cubicBezTo>
                    <a:pt x="5631" y="24274"/>
                    <a:pt x="6033" y="24400"/>
                    <a:pt x="6410" y="24489"/>
                  </a:cubicBezTo>
                  <a:cubicBezTo>
                    <a:pt x="6997" y="24637"/>
                    <a:pt x="7608" y="24726"/>
                    <a:pt x="8228" y="24743"/>
                  </a:cubicBezTo>
                  <a:lnTo>
                    <a:pt x="8261" y="24743"/>
                  </a:lnTo>
                  <a:cubicBezTo>
                    <a:pt x="8340" y="24746"/>
                    <a:pt x="8419" y="24746"/>
                    <a:pt x="8502" y="24746"/>
                  </a:cubicBezTo>
                  <a:cubicBezTo>
                    <a:pt x="8667" y="24746"/>
                    <a:pt x="8832" y="24743"/>
                    <a:pt x="8997" y="24730"/>
                  </a:cubicBezTo>
                  <a:cubicBezTo>
                    <a:pt x="9611" y="24710"/>
                    <a:pt x="10350" y="24637"/>
                    <a:pt x="10895" y="24436"/>
                  </a:cubicBezTo>
                  <a:cubicBezTo>
                    <a:pt x="10905" y="24433"/>
                    <a:pt x="10914" y="24419"/>
                    <a:pt x="10914" y="24403"/>
                  </a:cubicBezTo>
                  <a:lnTo>
                    <a:pt x="10914" y="24396"/>
                  </a:lnTo>
                  <a:cubicBezTo>
                    <a:pt x="11842" y="24119"/>
                    <a:pt x="12713" y="23690"/>
                    <a:pt x="13502" y="23116"/>
                  </a:cubicBezTo>
                  <a:cubicBezTo>
                    <a:pt x="15172" y="21898"/>
                    <a:pt x="16340" y="20123"/>
                    <a:pt x="16792" y="18116"/>
                  </a:cubicBezTo>
                  <a:cubicBezTo>
                    <a:pt x="16934" y="17499"/>
                    <a:pt x="17003" y="16865"/>
                    <a:pt x="17003" y="16245"/>
                  </a:cubicBezTo>
                  <a:lnTo>
                    <a:pt x="17003" y="8506"/>
                  </a:lnTo>
                  <a:cubicBezTo>
                    <a:pt x="17003" y="3819"/>
                    <a:pt x="13188" y="1"/>
                    <a:pt x="8502" y="1"/>
                  </a:cubicBezTo>
                  <a:close/>
                </a:path>
              </a:pathLst>
            </a:custGeom>
            <a:solidFill>
              <a:schemeClr val="dk2"/>
            </a:solidFill>
            <a:ln cap="flat" cmpd="sng" w="762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9"/>
            <p:cNvSpPr/>
            <p:nvPr/>
          </p:nvSpPr>
          <p:spPr>
            <a:xfrm>
              <a:off x="9405106" y="162392"/>
              <a:ext cx="1303409" cy="1494248"/>
            </a:xfrm>
            <a:custGeom>
              <a:rect b="b" l="l" r="r" t="t"/>
              <a:pathLst>
                <a:path extrusionOk="0" h="19426" w="16945">
                  <a:moveTo>
                    <a:pt x="8469" y="1"/>
                  </a:moveTo>
                  <a:cubicBezTo>
                    <a:pt x="3793" y="1"/>
                    <a:pt x="1" y="3789"/>
                    <a:pt x="1" y="8469"/>
                  </a:cubicBezTo>
                  <a:lnTo>
                    <a:pt x="1" y="16208"/>
                  </a:lnTo>
                  <a:cubicBezTo>
                    <a:pt x="1" y="17347"/>
                    <a:pt x="229" y="18433"/>
                    <a:pt x="635" y="19426"/>
                  </a:cubicBezTo>
                  <a:cubicBezTo>
                    <a:pt x="1054" y="16093"/>
                    <a:pt x="6176" y="15885"/>
                    <a:pt x="6532" y="13439"/>
                  </a:cubicBezTo>
                  <a:cubicBezTo>
                    <a:pt x="6648" y="12644"/>
                    <a:pt x="6799" y="11806"/>
                    <a:pt x="7060" y="11000"/>
                  </a:cubicBezTo>
                  <a:cubicBezTo>
                    <a:pt x="7644" y="9188"/>
                    <a:pt x="8661" y="8300"/>
                    <a:pt x="9660" y="8300"/>
                  </a:cubicBezTo>
                  <a:cubicBezTo>
                    <a:pt x="10727" y="8300"/>
                    <a:pt x="11774" y="9313"/>
                    <a:pt x="12251" y="11294"/>
                  </a:cubicBezTo>
                  <a:cubicBezTo>
                    <a:pt x="12261" y="11327"/>
                    <a:pt x="12268" y="11360"/>
                    <a:pt x="12278" y="11396"/>
                  </a:cubicBezTo>
                  <a:cubicBezTo>
                    <a:pt x="13053" y="14802"/>
                    <a:pt x="16383" y="14406"/>
                    <a:pt x="16717" y="17924"/>
                  </a:cubicBezTo>
                  <a:cubicBezTo>
                    <a:pt x="16720" y="17977"/>
                    <a:pt x="16730" y="18023"/>
                    <a:pt x="16733" y="18073"/>
                  </a:cubicBezTo>
                  <a:cubicBezTo>
                    <a:pt x="16868" y="17469"/>
                    <a:pt x="16944" y="16848"/>
                    <a:pt x="16944" y="16208"/>
                  </a:cubicBezTo>
                  <a:lnTo>
                    <a:pt x="16944" y="8469"/>
                  </a:lnTo>
                  <a:cubicBezTo>
                    <a:pt x="16938" y="3789"/>
                    <a:pt x="13149" y="1"/>
                    <a:pt x="8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9"/>
            <p:cNvSpPr/>
            <p:nvPr/>
          </p:nvSpPr>
          <p:spPr>
            <a:xfrm>
              <a:off x="9402875" y="159623"/>
              <a:ext cx="1307948" cy="1499555"/>
            </a:xfrm>
            <a:custGeom>
              <a:rect b="b" l="l" r="r" t="t"/>
              <a:pathLst>
                <a:path extrusionOk="0" h="19495" w="17004">
                  <a:moveTo>
                    <a:pt x="8498" y="73"/>
                  </a:moveTo>
                  <a:cubicBezTo>
                    <a:pt x="13152" y="73"/>
                    <a:pt x="16934" y="3855"/>
                    <a:pt x="16927" y="8505"/>
                  </a:cubicBezTo>
                  <a:lnTo>
                    <a:pt x="16927" y="16248"/>
                  </a:lnTo>
                  <a:cubicBezTo>
                    <a:pt x="16927" y="16795"/>
                    <a:pt x="16868" y="17350"/>
                    <a:pt x="16762" y="17894"/>
                  </a:cubicBezTo>
                  <a:cubicBezTo>
                    <a:pt x="16571" y="16102"/>
                    <a:pt x="15610" y="15343"/>
                    <a:pt x="14591" y="14545"/>
                  </a:cubicBezTo>
                  <a:cubicBezTo>
                    <a:pt x="13663" y="13809"/>
                    <a:pt x="12703" y="13053"/>
                    <a:pt x="12330" y="11429"/>
                  </a:cubicBezTo>
                  <a:cubicBezTo>
                    <a:pt x="12323" y="11393"/>
                    <a:pt x="12313" y="11360"/>
                    <a:pt x="12307" y="11327"/>
                  </a:cubicBezTo>
                  <a:cubicBezTo>
                    <a:pt x="11868" y="9505"/>
                    <a:pt x="10888" y="8347"/>
                    <a:pt x="9746" y="8307"/>
                  </a:cubicBezTo>
                  <a:cubicBezTo>
                    <a:pt x="9723" y="8306"/>
                    <a:pt x="9700" y="8306"/>
                    <a:pt x="9678" y="8306"/>
                  </a:cubicBezTo>
                  <a:cubicBezTo>
                    <a:pt x="8583" y="8306"/>
                    <a:pt x="7599" y="9316"/>
                    <a:pt x="7046" y="11030"/>
                  </a:cubicBezTo>
                  <a:cubicBezTo>
                    <a:pt x="6766" y="11904"/>
                    <a:pt x="6617" y="12795"/>
                    <a:pt x="6518" y="13472"/>
                  </a:cubicBezTo>
                  <a:cubicBezTo>
                    <a:pt x="6356" y="14581"/>
                    <a:pt x="5185" y="15231"/>
                    <a:pt x="3944" y="15921"/>
                  </a:cubicBezTo>
                  <a:cubicBezTo>
                    <a:pt x="2531" y="16710"/>
                    <a:pt x="934" y="17597"/>
                    <a:pt x="647" y="19330"/>
                  </a:cubicBezTo>
                  <a:cubicBezTo>
                    <a:pt x="264" y="18343"/>
                    <a:pt x="66" y="17307"/>
                    <a:pt x="66" y="16244"/>
                  </a:cubicBezTo>
                  <a:lnTo>
                    <a:pt x="66" y="8505"/>
                  </a:lnTo>
                  <a:cubicBezTo>
                    <a:pt x="66" y="3855"/>
                    <a:pt x="3848" y="73"/>
                    <a:pt x="8498" y="73"/>
                  </a:cubicBezTo>
                  <a:close/>
                  <a:moveTo>
                    <a:pt x="8502" y="0"/>
                  </a:moveTo>
                  <a:cubicBezTo>
                    <a:pt x="3815" y="0"/>
                    <a:pt x="0" y="3819"/>
                    <a:pt x="0" y="8505"/>
                  </a:cubicBezTo>
                  <a:lnTo>
                    <a:pt x="0" y="16244"/>
                  </a:lnTo>
                  <a:cubicBezTo>
                    <a:pt x="0" y="17363"/>
                    <a:pt x="215" y="18445"/>
                    <a:pt x="634" y="19475"/>
                  </a:cubicBezTo>
                  <a:cubicBezTo>
                    <a:pt x="644" y="19485"/>
                    <a:pt x="657" y="19495"/>
                    <a:pt x="670" y="19495"/>
                  </a:cubicBezTo>
                  <a:lnTo>
                    <a:pt x="673" y="19495"/>
                  </a:lnTo>
                  <a:cubicBezTo>
                    <a:pt x="690" y="19495"/>
                    <a:pt x="700" y="19482"/>
                    <a:pt x="700" y="19465"/>
                  </a:cubicBezTo>
                  <a:cubicBezTo>
                    <a:pt x="921" y="17683"/>
                    <a:pt x="2475" y="16822"/>
                    <a:pt x="3980" y="15984"/>
                  </a:cubicBezTo>
                  <a:cubicBezTo>
                    <a:pt x="5238" y="15287"/>
                    <a:pt x="6426" y="14627"/>
                    <a:pt x="6591" y="13482"/>
                  </a:cubicBezTo>
                  <a:cubicBezTo>
                    <a:pt x="6686" y="12812"/>
                    <a:pt x="6835" y="11924"/>
                    <a:pt x="7115" y="11053"/>
                  </a:cubicBezTo>
                  <a:cubicBezTo>
                    <a:pt x="7659" y="9370"/>
                    <a:pt x="8613" y="8375"/>
                    <a:pt x="9686" y="8375"/>
                  </a:cubicBezTo>
                  <a:cubicBezTo>
                    <a:pt x="9707" y="8375"/>
                    <a:pt x="9728" y="8376"/>
                    <a:pt x="9749" y="8376"/>
                  </a:cubicBezTo>
                  <a:cubicBezTo>
                    <a:pt x="10858" y="8419"/>
                    <a:pt x="11815" y="9558"/>
                    <a:pt x="12244" y="11343"/>
                  </a:cubicBezTo>
                  <a:cubicBezTo>
                    <a:pt x="12254" y="11380"/>
                    <a:pt x="12261" y="11413"/>
                    <a:pt x="12270" y="11446"/>
                  </a:cubicBezTo>
                  <a:cubicBezTo>
                    <a:pt x="12643" y="13096"/>
                    <a:pt x="13614" y="13858"/>
                    <a:pt x="14554" y="14597"/>
                  </a:cubicBezTo>
                  <a:cubicBezTo>
                    <a:pt x="15574" y="15399"/>
                    <a:pt x="16534" y="16158"/>
                    <a:pt x="16709" y="17967"/>
                  </a:cubicBezTo>
                  <a:lnTo>
                    <a:pt x="16719" y="18066"/>
                  </a:lnTo>
                  <a:lnTo>
                    <a:pt x="16726" y="18115"/>
                  </a:lnTo>
                  <a:cubicBezTo>
                    <a:pt x="16729" y="18132"/>
                    <a:pt x="16739" y="18145"/>
                    <a:pt x="16755" y="18145"/>
                  </a:cubicBezTo>
                  <a:cubicBezTo>
                    <a:pt x="16772" y="18145"/>
                    <a:pt x="16788" y="18132"/>
                    <a:pt x="16795" y="18115"/>
                  </a:cubicBezTo>
                  <a:cubicBezTo>
                    <a:pt x="16934" y="17498"/>
                    <a:pt x="17003" y="16868"/>
                    <a:pt x="17003" y="16244"/>
                  </a:cubicBezTo>
                  <a:lnTo>
                    <a:pt x="17003" y="8505"/>
                  </a:lnTo>
                  <a:cubicBezTo>
                    <a:pt x="17003" y="3819"/>
                    <a:pt x="13188" y="0"/>
                    <a:pt x="8502"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9"/>
            <p:cNvSpPr/>
            <p:nvPr/>
          </p:nvSpPr>
          <p:spPr>
            <a:xfrm>
              <a:off x="9454104" y="800910"/>
              <a:ext cx="1238181" cy="1259411"/>
            </a:xfrm>
            <a:custGeom>
              <a:rect b="b" l="l" r="r" t="t"/>
              <a:pathLst>
                <a:path extrusionOk="0" h="16373" w="16097">
                  <a:moveTo>
                    <a:pt x="9022" y="0"/>
                  </a:moveTo>
                  <a:cubicBezTo>
                    <a:pt x="8022" y="0"/>
                    <a:pt x="7005" y="887"/>
                    <a:pt x="6420" y="2699"/>
                  </a:cubicBezTo>
                  <a:cubicBezTo>
                    <a:pt x="6162" y="3505"/>
                    <a:pt x="6007" y="4343"/>
                    <a:pt x="5892" y="5138"/>
                  </a:cubicBezTo>
                  <a:cubicBezTo>
                    <a:pt x="5542" y="7584"/>
                    <a:pt x="413" y="7788"/>
                    <a:pt x="1" y="11122"/>
                  </a:cubicBezTo>
                  <a:cubicBezTo>
                    <a:pt x="1268" y="14201"/>
                    <a:pt x="4298" y="16372"/>
                    <a:pt x="7836" y="16372"/>
                  </a:cubicBezTo>
                  <a:cubicBezTo>
                    <a:pt x="8529" y="16372"/>
                    <a:pt x="9205" y="16287"/>
                    <a:pt x="9852" y="16128"/>
                  </a:cubicBezTo>
                  <a:cubicBezTo>
                    <a:pt x="9258" y="15392"/>
                    <a:pt x="8410" y="13854"/>
                    <a:pt x="6832" y="10046"/>
                  </a:cubicBezTo>
                  <a:lnTo>
                    <a:pt x="9397" y="8977"/>
                  </a:lnTo>
                  <a:lnTo>
                    <a:pt x="11809" y="14627"/>
                  </a:lnTo>
                  <a:lnTo>
                    <a:pt x="12816" y="14752"/>
                  </a:lnTo>
                  <a:cubicBezTo>
                    <a:pt x="14446" y="13564"/>
                    <a:pt x="15637" y="11805"/>
                    <a:pt x="16096" y="9772"/>
                  </a:cubicBezTo>
                  <a:cubicBezTo>
                    <a:pt x="16089" y="9722"/>
                    <a:pt x="16083" y="9673"/>
                    <a:pt x="16080" y="9623"/>
                  </a:cubicBezTo>
                  <a:cubicBezTo>
                    <a:pt x="15743" y="6105"/>
                    <a:pt x="12416" y="6498"/>
                    <a:pt x="11641" y="3095"/>
                  </a:cubicBezTo>
                  <a:cubicBezTo>
                    <a:pt x="11631" y="3062"/>
                    <a:pt x="11624" y="3029"/>
                    <a:pt x="11614" y="2993"/>
                  </a:cubicBezTo>
                  <a:cubicBezTo>
                    <a:pt x="11137" y="1014"/>
                    <a:pt x="10090" y="0"/>
                    <a:pt x="90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9"/>
            <p:cNvSpPr/>
            <p:nvPr/>
          </p:nvSpPr>
          <p:spPr>
            <a:xfrm>
              <a:off x="9451104" y="798449"/>
              <a:ext cx="1242950" cy="1264642"/>
            </a:xfrm>
            <a:custGeom>
              <a:rect b="b" l="l" r="r" t="t"/>
              <a:pathLst>
                <a:path extrusionOk="0" h="16441" w="16159">
                  <a:moveTo>
                    <a:pt x="9054" y="63"/>
                  </a:moveTo>
                  <a:cubicBezTo>
                    <a:pt x="9077" y="63"/>
                    <a:pt x="9099" y="64"/>
                    <a:pt x="9122" y="65"/>
                  </a:cubicBezTo>
                  <a:cubicBezTo>
                    <a:pt x="10231" y="104"/>
                    <a:pt x="11188" y="1243"/>
                    <a:pt x="11617" y="3028"/>
                  </a:cubicBezTo>
                  <a:cubicBezTo>
                    <a:pt x="11627" y="3068"/>
                    <a:pt x="11634" y="3101"/>
                    <a:pt x="11643" y="3134"/>
                  </a:cubicBezTo>
                  <a:cubicBezTo>
                    <a:pt x="12016" y="4784"/>
                    <a:pt x="12987" y="5547"/>
                    <a:pt x="13927" y="6286"/>
                  </a:cubicBezTo>
                  <a:cubicBezTo>
                    <a:pt x="14947" y="7084"/>
                    <a:pt x="15907" y="7844"/>
                    <a:pt x="16082" y="9655"/>
                  </a:cubicBezTo>
                  <a:lnTo>
                    <a:pt x="16092" y="9754"/>
                  </a:lnTo>
                  <a:lnTo>
                    <a:pt x="16099" y="9801"/>
                  </a:lnTo>
                  <a:cubicBezTo>
                    <a:pt x="15653" y="11784"/>
                    <a:pt x="14498" y="13536"/>
                    <a:pt x="12848" y="14744"/>
                  </a:cubicBezTo>
                  <a:lnTo>
                    <a:pt x="11874" y="14626"/>
                  </a:lnTo>
                  <a:lnTo>
                    <a:pt x="9469" y="8985"/>
                  </a:lnTo>
                  <a:cubicBezTo>
                    <a:pt x="9461" y="8973"/>
                    <a:pt x="9448" y="8966"/>
                    <a:pt x="9436" y="8966"/>
                  </a:cubicBezTo>
                  <a:cubicBezTo>
                    <a:pt x="9431" y="8966"/>
                    <a:pt x="9427" y="8967"/>
                    <a:pt x="9422" y="8969"/>
                  </a:cubicBezTo>
                  <a:lnTo>
                    <a:pt x="6858" y="10048"/>
                  </a:lnTo>
                  <a:cubicBezTo>
                    <a:pt x="6835" y="10055"/>
                    <a:pt x="6828" y="10074"/>
                    <a:pt x="6835" y="10091"/>
                  </a:cubicBezTo>
                  <a:cubicBezTo>
                    <a:pt x="8198" y="13375"/>
                    <a:pt x="9122" y="15246"/>
                    <a:pt x="9828" y="16140"/>
                  </a:cubicBezTo>
                  <a:cubicBezTo>
                    <a:pt x="9185" y="16292"/>
                    <a:pt x="8528" y="16371"/>
                    <a:pt x="7871" y="16371"/>
                  </a:cubicBezTo>
                  <a:cubicBezTo>
                    <a:pt x="4442" y="16371"/>
                    <a:pt x="1383" y="14322"/>
                    <a:pt x="76" y="11147"/>
                  </a:cubicBezTo>
                  <a:cubicBezTo>
                    <a:pt x="301" y="9375"/>
                    <a:pt x="1852" y="8513"/>
                    <a:pt x="3353" y="7672"/>
                  </a:cubicBezTo>
                  <a:cubicBezTo>
                    <a:pt x="4611" y="6972"/>
                    <a:pt x="5799" y="6312"/>
                    <a:pt x="5964" y="5170"/>
                  </a:cubicBezTo>
                  <a:cubicBezTo>
                    <a:pt x="6059" y="4497"/>
                    <a:pt x="6208" y="3613"/>
                    <a:pt x="6488" y="2741"/>
                  </a:cubicBezTo>
                  <a:cubicBezTo>
                    <a:pt x="7032" y="1060"/>
                    <a:pt x="7983" y="63"/>
                    <a:pt x="9054" y="63"/>
                  </a:cubicBezTo>
                  <a:close/>
                  <a:moveTo>
                    <a:pt x="9050" y="1"/>
                  </a:moveTo>
                  <a:cubicBezTo>
                    <a:pt x="7949" y="1"/>
                    <a:pt x="6972" y="1011"/>
                    <a:pt x="6419" y="2725"/>
                  </a:cubicBezTo>
                  <a:cubicBezTo>
                    <a:pt x="6139" y="3599"/>
                    <a:pt x="5990" y="4490"/>
                    <a:pt x="5891" y="5167"/>
                  </a:cubicBezTo>
                  <a:cubicBezTo>
                    <a:pt x="5729" y="6276"/>
                    <a:pt x="4558" y="6929"/>
                    <a:pt x="3317" y="7616"/>
                  </a:cubicBezTo>
                  <a:cubicBezTo>
                    <a:pt x="1868" y="8421"/>
                    <a:pt x="228" y="9332"/>
                    <a:pt x="0" y="11154"/>
                  </a:cubicBezTo>
                  <a:cubicBezTo>
                    <a:pt x="0" y="11157"/>
                    <a:pt x="0" y="11164"/>
                    <a:pt x="4" y="11170"/>
                  </a:cubicBezTo>
                  <a:cubicBezTo>
                    <a:pt x="1320" y="14371"/>
                    <a:pt x="4409" y="16441"/>
                    <a:pt x="7871" y="16441"/>
                  </a:cubicBezTo>
                  <a:cubicBezTo>
                    <a:pt x="8551" y="16441"/>
                    <a:pt x="9234" y="16358"/>
                    <a:pt x="9888" y="16196"/>
                  </a:cubicBezTo>
                  <a:cubicBezTo>
                    <a:pt x="9901" y="16196"/>
                    <a:pt x="9908" y="16190"/>
                    <a:pt x="9914" y="16177"/>
                  </a:cubicBezTo>
                  <a:cubicBezTo>
                    <a:pt x="9917" y="16163"/>
                    <a:pt x="9917" y="16154"/>
                    <a:pt x="9908" y="16144"/>
                  </a:cubicBezTo>
                  <a:cubicBezTo>
                    <a:pt x="9205" y="15279"/>
                    <a:pt x="8281" y="13411"/>
                    <a:pt x="6911" y="10104"/>
                  </a:cubicBezTo>
                  <a:lnTo>
                    <a:pt x="9409" y="9058"/>
                  </a:lnTo>
                  <a:lnTo>
                    <a:pt x="11808" y="14678"/>
                  </a:lnTo>
                  <a:cubicBezTo>
                    <a:pt x="11812" y="14692"/>
                    <a:pt x="11825" y="14701"/>
                    <a:pt x="11835" y="14701"/>
                  </a:cubicBezTo>
                  <a:lnTo>
                    <a:pt x="12841" y="14824"/>
                  </a:lnTo>
                  <a:cubicBezTo>
                    <a:pt x="12851" y="14824"/>
                    <a:pt x="12858" y="14820"/>
                    <a:pt x="12868" y="14814"/>
                  </a:cubicBezTo>
                  <a:cubicBezTo>
                    <a:pt x="14538" y="13599"/>
                    <a:pt x="15709" y="11820"/>
                    <a:pt x="16158" y="9817"/>
                  </a:cubicBezTo>
                  <a:lnTo>
                    <a:pt x="16158" y="9804"/>
                  </a:lnTo>
                  <a:lnTo>
                    <a:pt x="16155" y="9754"/>
                  </a:lnTo>
                  <a:lnTo>
                    <a:pt x="16142" y="9655"/>
                  </a:lnTo>
                  <a:cubicBezTo>
                    <a:pt x="15970" y="7814"/>
                    <a:pt x="14997" y="7048"/>
                    <a:pt x="13964" y="6240"/>
                  </a:cubicBezTo>
                  <a:cubicBezTo>
                    <a:pt x="13036" y="5504"/>
                    <a:pt x="12076" y="4751"/>
                    <a:pt x="11703" y="3124"/>
                  </a:cubicBezTo>
                  <a:cubicBezTo>
                    <a:pt x="11696" y="3088"/>
                    <a:pt x="11686" y="3055"/>
                    <a:pt x="11680" y="3022"/>
                  </a:cubicBezTo>
                  <a:cubicBezTo>
                    <a:pt x="11241" y="1203"/>
                    <a:pt x="10261" y="42"/>
                    <a:pt x="9119" y="2"/>
                  </a:cubicBezTo>
                  <a:cubicBezTo>
                    <a:pt x="9096" y="1"/>
                    <a:pt x="9073" y="1"/>
                    <a:pt x="9050"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9"/>
            <p:cNvSpPr/>
            <p:nvPr/>
          </p:nvSpPr>
          <p:spPr>
            <a:xfrm>
              <a:off x="9979398" y="1491349"/>
              <a:ext cx="460520" cy="550440"/>
            </a:xfrm>
            <a:custGeom>
              <a:rect b="b" l="l" r="r" t="t"/>
              <a:pathLst>
                <a:path extrusionOk="0" h="7156" w="5987">
                  <a:moveTo>
                    <a:pt x="2568" y="1"/>
                  </a:moveTo>
                  <a:lnTo>
                    <a:pt x="0" y="1076"/>
                  </a:lnTo>
                  <a:cubicBezTo>
                    <a:pt x="1578" y="4888"/>
                    <a:pt x="2422" y="6426"/>
                    <a:pt x="3020" y="7155"/>
                  </a:cubicBezTo>
                  <a:cubicBezTo>
                    <a:pt x="4106" y="6891"/>
                    <a:pt x="5109" y="6416"/>
                    <a:pt x="5987" y="5779"/>
                  </a:cubicBezTo>
                  <a:lnTo>
                    <a:pt x="4980" y="5651"/>
                  </a:lnTo>
                  <a:lnTo>
                    <a:pt x="25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9"/>
            <p:cNvSpPr/>
            <p:nvPr/>
          </p:nvSpPr>
          <p:spPr>
            <a:xfrm>
              <a:off x="9976321" y="1488350"/>
              <a:ext cx="466366" cy="555978"/>
            </a:xfrm>
            <a:custGeom>
              <a:rect b="b" l="l" r="r" t="t"/>
              <a:pathLst>
                <a:path extrusionOk="0" h="7228" w="6063">
                  <a:moveTo>
                    <a:pt x="2591" y="79"/>
                  </a:moveTo>
                  <a:lnTo>
                    <a:pt x="4987" y="5703"/>
                  </a:lnTo>
                  <a:cubicBezTo>
                    <a:pt x="4990" y="5713"/>
                    <a:pt x="5004" y="5723"/>
                    <a:pt x="5017" y="5723"/>
                  </a:cubicBezTo>
                  <a:lnTo>
                    <a:pt x="5934" y="5838"/>
                  </a:lnTo>
                  <a:cubicBezTo>
                    <a:pt x="5070" y="6455"/>
                    <a:pt x="4109" y="6897"/>
                    <a:pt x="3076" y="7155"/>
                  </a:cubicBezTo>
                  <a:cubicBezTo>
                    <a:pt x="2373" y="6280"/>
                    <a:pt x="1453" y="4419"/>
                    <a:pt x="90" y="1132"/>
                  </a:cubicBezTo>
                  <a:lnTo>
                    <a:pt x="2591" y="79"/>
                  </a:lnTo>
                  <a:close/>
                  <a:moveTo>
                    <a:pt x="2608" y="1"/>
                  </a:moveTo>
                  <a:cubicBezTo>
                    <a:pt x="2603" y="1"/>
                    <a:pt x="2599" y="1"/>
                    <a:pt x="2594" y="3"/>
                  </a:cubicBezTo>
                  <a:lnTo>
                    <a:pt x="30" y="1082"/>
                  </a:lnTo>
                  <a:cubicBezTo>
                    <a:pt x="7" y="1089"/>
                    <a:pt x="0" y="1112"/>
                    <a:pt x="7" y="1129"/>
                  </a:cubicBezTo>
                  <a:cubicBezTo>
                    <a:pt x="1390" y="4462"/>
                    <a:pt x="2324" y="6336"/>
                    <a:pt x="3033" y="7218"/>
                  </a:cubicBezTo>
                  <a:cubicBezTo>
                    <a:pt x="3040" y="7224"/>
                    <a:pt x="3053" y="7227"/>
                    <a:pt x="3060" y="7227"/>
                  </a:cubicBezTo>
                  <a:cubicBezTo>
                    <a:pt x="3066" y="7227"/>
                    <a:pt x="3070" y="7227"/>
                    <a:pt x="3073" y="7224"/>
                  </a:cubicBezTo>
                  <a:cubicBezTo>
                    <a:pt x="4149" y="6963"/>
                    <a:pt x="5149" y="6498"/>
                    <a:pt x="6046" y="5841"/>
                  </a:cubicBezTo>
                  <a:cubicBezTo>
                    <a:pt x="6060" y="5835"/>
                    <a:pt x="6063" y="5818"/>
                    <a:pt x="6060" y="5805"/>
                  </a:cubicBezTo>
                  <a:cubicBezTo>
                    <a:pt x="6056" y="5792"/>
                    <a:pt x="6043" y="5782"/>
                    <a:pt x="6030" y="5782"/>
                  </a:cubicBezTo>
                  <a:lnTo>
                    <a:pt x="5046" y="5657"/>
                  </a:lnTo>
                  <a:lnTo>
                    <a:pt x="2641" y="20"/>
                  </a:lnTo>
                  <a:cubicBezTo>
                    <a:pt x="2633" y="7"/>
                    <a:pt x="2620" y="1"/>
                    <a:pt x="2608"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9"/>
            <p:cNvSpPr/>
            <p:nvPr/>
          </p:nvSpPr>
          <p:spPr>
            <a:xfrm>
              <a:off x="9650099" y="1291048"/>
              <a:ext cx="656820" cy="769046"/>
            </a:xfrm>
            <a:custGeom>
              <a:rect b="b" l="l" r="r" t="t"/>
              <a:pathLst>
                <a:path extrusionOk="0" h="9998" w="8539">
                  <a:moveTo>
                    <a:pt x="5482" y="1"/>
                  </a:moveTo>
                  <a:lnTo>
                    <a:pt x="4628" y="199"/>
                  </a:lnTo>
                  <a:lnTo>
                    <a:pt x="3139" y="1334"/>
                  </a:lnTo>
                  <a:cubicBezTo>
                    <a:pt x="3139" y="1334"/>
                    <a:pt x="3236" y="1793"/>
                    <a:pt x="2542" y="1793"/>
                  </a:cubicBezTo>
                  <a:cubicBezTo>
                    <a:pt x="2425" y="1793"/>
                    <a:pt x="2285" y="1780"/>
                    <a:pt x="2119" y="1750"/>
                  </a:cubicBezTo>
                  <a:cubicBezTo>
                    <a:pt x="2021" y="1731"/>
                    <a:pt x="1922" y="1723"/>
                    <a:pt x="1825" y="1723"/>
                  </a:cubicBezTo>
                  <a:cubicBezTo>
                    <a:pt x="1167" y="1723"/>
                    <a:pt x="563" y="2129"/>
                    <a:pt x="350" y="2776"/>
                  </a:cubicBezTo>
                  <a:cubicBezTo>
                    <a:pt x="24" y="3776"/>
                    <a:pt x="1" y="5166"/>
                    <a:pt x="446" y="6030"/>
                  </a:cubicBezTo>
                  <a:cubicBezTo>
                    <a:pt x="1202" y="7499"/>
                    <a:pt x="1433" y="7614"/>
                    <a:pt x="1433" y="9007"/>
                  </a:cubicBezTo>
                  <a:cubicBezTo>
                    <a:pt x="2538" y="9835"/>
                    <a:pt x="4634" y="9974"/>
                    <a:pt x="4634" y="9974"/>
                  </a:cubicBezTo>
                  <a:cubicBezTo>
                    <a:pt x="4634" y="9974"/>
                    <a:pt x="4950" y="9997"/>
                    <a:pt x="5399" y="9997"/>
                  </a:cubicBezTo>
                  <a:cubicBezTo>
                    <a:pt x="6058" y="9997"/>
                    <a:pt x="7005" y="9947"/>
                    <a:pt x="7670" y="9700"/>
                  </a:cubicBezTo>
                  <a:cubicBezTo>
                    <a:pt x="7670" y="8307"/>
                    <a:pt x="7383" y="8185"/>
                    <a:pt x="8136" y="6717"/>
                  </a:cubicBezTo>
                  <a:cubicBezTo>
                    <a:pt x="8238" y="6512"/>
                    <a:pt x="8314" y="6271"/>
                    <a:pt x="8363" y="6004"/>
                  </a:cubicBezTo>
                  <a:cubicBezTo>
                    <a:pt x="8538" y="5024"/>
                    <a:pt x="8304" y="4014"/>
                    <a:pt x="7753" y="3185"/>
                  </a:cubicBezTo>
                  <a:cubicBezTo>
                    <a:pt x="6839" y="1816"/>
                    <a:pt x="6350" y="1400"/>
                    <a:pt x="4991" y="763"/>
                  </a:cubicBezTo>
                  <a:cubicBezTo>
                    <a:pt x="4967" y="750"/>
                    <a:pt x="5482" y="1"/>
                    <a:pt x="5482"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9"/>
            <p:cNvSpPr/>
            <p:nvPr/>
          </p:nvSpPr>
          <p:spPr>
            <a:xfrm>
              <a:off x="9645561" y="1288433"/>
              <a:ext cx="663897" cy="774200"/>
            </a:xfrm>
            <a:custGeom>
              <a:rect b="b" l="l" r="r" t="t"/>
              <a:pathLst>
                <a:path extrusionOk="0" h="10065" w="8631">
                  <a:moveTo>
                    <a:pt x="5459" y="84"/>
                  </a:moveTo>
                  <a:cubicBezTo>
                    <a:pt x="4997" y="757"/>
                    <a:pt x="5003" y="784"/>
                    <a:pt x="5010" y="800"/>
                  </a:cubicBezTo>
                  <a:cubicBezTo>
                    <a:pt x="5013" y="813"/>
                    <a:pt x="5023" y="823"/>
                    <a:pt x="5030" y="827"/>
                  </a:cubicBezTo>
                  <a:cubicBezTo>
                    <a:pt x="6396" y="1470"/>
                    <a:pt x="6881" y="1899"/>
                    <a:pt x="7772" y="3236"/>
                  </a:cubicBezTo>
                  <a:cubicBezTo>
                    <a:pt x="8330" y="4074"/>
                    <a:pt x="8551" y="5091"/>
                    <a:pt x="8380" y="6028"/>
                  </a:cubicBezTo>
                  <a:cubicBezTo>
                    <a:pt x="8330" y="6305"/>
                    <a:pt x="8257" y="6539"/>
                    <a:pt x="8158" y="6731"/>
                  </a:cubicBezTo>
                  <a:cubicBezTo>
                    <a:pt x="7584" y="7843"/>
                    <a:pt x="7607" y="8193"/>
                    <a:pt x="7653" y="8896"/>
                  </a:cubicBezTo>
                  <a:cubicBezTo>
                    <a:pt x="7670" y="9124"/>
                    <a:pt x="7686" y="9374"/>
                    <a:pt x="7686" y="9704"/>
                  </a:cubicBezTo>
                  <a:cubicBezTo>
                    <a:pt x="7023" y="9945"/>
                    <a:pt x="6079" y="9993"/>
                    <a:pt x="5429" y="9993"/>
                  </a:cubicBezTo>
                  <a:cubicBezTo>
                    <a:pt x="4998" y="9993"/>
                    <a:pt x="4696" y="9972"/>
                    <a:pt x="4687" y="9972"/>
                  </a:cubicBezTo>
                  <a:cubicBezTo>
                    <a:pt x="4667" y="9968"/>
                    <a:pt x="2607" y="9823"/>
                    <a:pt x="1518" y="9018"/>
                  </a:cubicBezTo>
                  <a:cubicBezTo>
                    <a:pt x="1518" y="7893"/>
                    <a:pt x="1363" y="7599"/>
                    <a:pt x="888" y="6728"/>
                  </a:cubicBezTo>
                  <a:cubicBezTo>
                    <a:pt x="779" y="6536"/>
                    <a:pt x="660" y="6312"/>
                    <a:pt x="525" y="6044"/>
                  </a:cubicBezTo>
                  <a:cubicBezTo>
                    <a:pt x="63" y="5150"/>
                    <a:pt x="132" y="3741"/>
                    <a:pt x="433" y="2820"/>
                  </a:cubicBezTo>
                  <a:cubicBezTo>
                    <a:pt x="639" y="2191"/>
                    <a:pt x="1219" y="1789"/>
                    <a:pt x="1870" y="1789"/>
                  </a:cubicBezTo>
                  <a:cubicBezTo>
                    <a:pt x="1967" y="1789"/>
                    <a:pt x="2066" y="1798"/>
                    <a:pt x="2165" y="1817"/>
                  </a:cubicBezTo>
                  <a:cubicBezTo>
                    <a:pt x="2326" y="1846"/>
                    <a:pt x="2470" y="1861"/>
                    <a:pt x="2596" y="1861"/>
                  </a:cubicBezTo>
                  <a:cubicBezTo>
                    <a:pt x="2841" y="1861"/>
                    <a:pt x="3018" y="1805"/>
                    <a:pt x="3122" y="1691"/>
                  </a:cubicBezTo>
                  <a:cubicBezTo>
                    <a:pt x="3238" y="1576"/>
                    <a:pt x="3234" y="1431"/>
                    <a:pt x="3231" y="1378"/>
                  </a:cubicBezTo>
                  <a:lnTo>
                    <a:pt x="4696" y="262"/>
                  </a:lnTo>
                  <a:lnTo>
                    <a:pt x="5459" y="84"/>
                  </a:lnTo>
                  <a:close/>
                  <a:moveTo>
                    <a:pt x="5545" y="1"/>
                  </a:moveTo>
                  <a:cubicBezTo>
                    <a:pt x="5543" y="1"/>
                    <a:pt x="5540" y="1"/>
                    <a:pt x="5538" y="2"/>
                  </a:cubicBezTo>
                  <a:lnTo>
                    <a:pt x="4683" y="200"/>
                  </a:lnTo>
                  <a:cubicBezTo>
                    <a:pt x="4680" y="203"/>
                    <a:pt x="4677" y="203"/>
                    <a:pt x="4670" y="206"/>
                  </a:cubicBezTo>
                  <a:lnTo>
                    <a:pt x="3182" y="1342"/>
                  </a:lnTo>
                  <a:cubicBezTo>
                    <a:pt x="3175" y="1348"/>
                    <a:pt x="3165" y="1361"/>
                    <a:pt x="3168" y="1375"/>
                  </a:cubicBezTo>
                  <a:cubicBezTo>
                    <a:pt x="3168" y="1378"/>
                    <a:pt x="3198" y="1533"/>
                    <a:pt x="3083" y="1652"/>
                  </a:cubicBezTo>
                  <a:cubicBezTo>
                    <a:pt x="3013" y="1724"/>
                    <a:pt x="2872" y="1796"/>
                    <a:pt x="2599" y="1796"/>
                  </a:cubicBezTo>
                  <a:cubicBezTo>
                    <a:pt x="2486" y="1796"/>
                    <a:pt x="2351" y="1784"/>
                    <a:pt x="2188" y="1754"/>
                  </a:cubicBezTo>
                  <a:cubicBezTo>
                    <a:pt x="2084" y="1735"/>
                    <a:pt x="1980" y="1725"/>
                    <a:pt x="1878" y="1725"/>
                  </a:cubicBezTo>
                  <a:cubicBezTo>
                    <a:pt x="1195" y="1725"/>
                    <a:pt x="592" y="2146"/>
                    <a:pt x="376" y="2804"/>
                  </a:cubicBezTo>
                  <a:cubicBezTo>
                    <a:pt x="66" y="3737"/>
                    <a:pt x="0" y="5170"/>
                    <a:pt x="472" y="6081"/>
                  </a:cubicBezTo>
                  <a:cubicBezTo>
                    <a:pt x="607" y="6355"/>
                    <a:pt x="726" y="6572"/>
                    <a:pt x="835" y="6770"/>
                  </a:cubicBezTo>
                  <a:cubicBezTo>
                    <a:pt x="1297" y="7625"/>
                    <a:pt x="1452" y="7912"/>
                    <a:pt x="1452" y="9041"/>
                  </a:cubicBezTo>
                  <a:cubicBezTo>
                    <a:pt x="1452" y="9051"/>
                    <a:pt x="1459" y="9061"/>
                    <a:pt x="1465" y="9067"/>
                  </a:cubicBezTo>
                  <a:cubicBezTo>
                    <a:pt x="2571" y="9892"/>
                    <a:pt x="4667" y="10041"/>
                    <a:pt x="4687" y="10041"/>
                  </a:cubicBezTo>
                  <a:cubicBezTo>
                    <a:pt x="4693" y="10041"/>
                    <a:pt x="4997" y="10064"/>
                    <a:pt x="5426" y="10064"/>
                  </a:cubicBezTo>
                  <a:cubicBezTo>
                    <a:pt x="6089" y="10064"/>
                    <a:pt x="7063" y="10011"/>
                    <a:pt x="7739" y="9757"/>
                  </a:cubicBezTo>
                  <a:cubicBezTo>
                    <a:pt x="7752" y="9754"/>
                    <a:pt x="7759" y="9741"/>
                    <a:pt x="7759" y="9724"/>
                  </a:cubicBezTo>
                  <a:cubicBezTo>
                    <a:pt x="7759" y="9381"/>
                    <a:pt x="7743" y="9117"/>
                    <a:pt x="7726" y="8886"/>
                  </a:cubicBezTo>
                  <a:cubicBezTo>
                    <a:pt x="7683" y="8203"/>
                    <a:pt x="7657" y="7856"/>
                    <a:pt x="8221" y="6757"/>
                  </a:cubicBezTo>
                  <a:cubicBezTo>
                    <a:pt x="8327" y="6566"/>
                    <a:pt x="8399" y="6322"/>
                    <a:pt x="8452" y="6038"/>
                  </a:cubicBezTo>
                  <a:cubicBezTo>
                    <a:pt x="8630" y="5067"/>
                    <a:pt x="8413" y="4058"/>
                    <a:pt x="7838" y="3193"/>
                  </a:cubicBezTo>
                  <a:cubicBezTo>
                    <a:pt x="6944" y="1853"/>
                    <a:pt x="6452" y="1417"/>
                    <a:pt x="5096" y="777"/>
                  </a:cubicBezTo>
                  <a:cubicBezTo>
                    <a:pt x="5155" y="675"/>
                    <a:pt x="5409" y="289"/>
                    <a:pt x="5574" y="51"/>
                  </a:cubicBezTo>
                  <a:cubicBezTo>
                    <a:pt x="5581" y="41"/>
                    <a:pt x="5581" y="25"/>
                    <a:pt x="5574" y="15"/>
                  </a:cubicBezTo>
                  <a:cubicBezTo>
                    <a:pt x="5569" y="7"/>
                    <a:pt x="5557" y="1"/>
                    <a:pt x="5545"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9"/>
            <p:cNvSpPr/>
            <p:nvPr/>
          </p:nvSpPr>
          <p:spPr>
            <a:xfrm>
              <a:off x="9725251" y="1594269"/>
              <a:ext cx="577592" cy="312911"/>
            </a:xfrm>
            <a:custGeom>
              <a:rect b="b" l="l" r="r" t="t"/>
              <a:pathLst>
                <a:path extrusionOk="0" h="4068" w="7509">
                  <a:moveTo>
                    <a:pt x="6876" y="0"/>
                  </a:moveTo>
                  <a:cubicBezTo>
                    <a:pt x="2608" y="0"/>
                    <a:pt x="344" y="1273"/>
                    <a:pt x="344" y="1273"/>
                  </a:cubicBezTo>
                  <a:lnTo>
                    <a:pt x="0" y="3501"/>
                  </a:lnTo>
                  <a:cubicBezTo>
                    <a:pt x="14" y="3537"/>
                    <a:pt x="20" y="3573"/>
                    <a:pt x="33" y="3616"/>
                  </a:cubicBezTo>
                  <a:cubicBezTo>
                    <a:pt x="871" y="3798"/>
                    <a:pt x="2451" y="4068"/>
                    <a:pt x="4441" y="4068"/>
                  </a:cubicBezTo>
                  <a:cubicBezTo>
                    <a:pt x="5166" y="4068"/>
                    <a:pt x="5945" y="4032"/>
                    <a:pt x="6763" y="3943"/>
                  </a:cubicBezTo>
                  <a:cubicBezTo>
                    <a:pt x="6842" y="3537"/>
                    <a:pt x="6964" y="3141"/>
                    <a:pt x="7155" y="2768"/>
                  </a:cubicBezTo>
                  <a:cubicBezTo>
                    <a:pt x="7258" y="2567"/>
                    <a:pt x="7330" y="2322"/>
                    <a:pt x="7380" y="2055"/>
                  </a:cubicBezTo>
                  <a:cubicBezTo>
                    <a:pt x="7509" y="1362"/>
                    <a:pt x="7423" y="653"/>
                    <a:pt x="7165" y="2"/>
                  </a:cubicBezTo>
                  <a:cubicBezTo>
                    <a:pt x="7068" y="1"/>
                    <a:pt x="6972" y="0"/>
                    <a:pt x="6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9"/>
            <p:cNvSpPr/>
            <p:nvPr/>
          </p:nvSpPr>
          <p:spPr>
            <a:xfrm>
              <a:off x="9722943" y="1591654"/>
              <a:ext cx="582669" cy="318141"/>
            </a:xfrm>
            <a:custGeom>
              <a:rect b="b" l="l" r="r" t="t"/>
              <a:pathLst>
                <a:path extrusionOk="0" h="4136" w="7575">
                  <a:moveTo>
                    <a:pt x="6924" y="71"/>
                  </a:moveTo>
                  <a:cubicBezTo>
                    <a:pt x="7007" y="71"/>
                    <a:pt x="7091" y="72"/>
                    <a:pt x="7175" y="73"/>
                  </a:cubicBezTo>
                  <a:cubicBezTo>
                    <a:pt x="7426" y="729"/>
                    <a:pt x="7496" y="1423"/>
                    <a:pt x="7377" y="2086"/>
                  </a:cubicBezTo>
                  <a:cubicBezTo>
                    <a:pt x="7327" y="2363"/>
                    <a:pt x="7255" y="2597"/>
                    <a:pt x="7156" y="2789"/>
                  </a:cubicBezTo>
                  <a:cubicBezTo>
                    <a:pt x="6977" y="3129"/>
                    <a:pt x="6849" y="3508"/>
                    <a:pt x="6763" y="3944"/>
                  </a:cubicBezTo>
                  <a:cubicBezTo>
                    <a:pt x="5954" y="4031"/>
                    <a:pt x="5183" y="4066"/>
                    <a:pt x="4465" y="4066"/>
                  </a:cubicBezTo>
                  <a:cubicBezTo>
                    <a:pt x="2531" y="4066"/>
                    <a:pt x="982" y="3811"/>
                    <a:pt x="96" y="3620"/>
                  </a:cubicBezTo>
                  <a:cubicBezTo>
                    <a:pt x="90" y="3601"/>
                    <a:pt x="83" y="3574"/>
                    <a:pt x="70" y="3558"/>
                  </a:cubicBezTo>
                  <a:lnTo>
                    <a:pt x="67" y="3538"/>
                  </a:lnTo>
                  <a:lnTo>
                    <a:pt x="407" y="1337"/>
                  </a:lnTo>
                  <a:cubicBezTo>
                    <a:pt x="607" y="1227"/>
                    <a:pt x="2880" y="71"/>
                    <a:pt x="6924" y="71"/>
                  </a:cubicBezTo>
                  <a:close/>
                  <a:moveTo>
                    <a:pt x="6921" y="0"/>
                  </a:moveTo>
                  <a:cubicBezTo>
                    <a:pt x="2684" y="0"/>
                    <a:pt x="387" y="1264"/>
                    <a:pt x="360" y="1277"/>
                  </a:cubicBezTo>
                  <a:cubicBezTo>
                    <a:pt x="351" y="1281"/>
                    <a:pt x="344" y="1291"/>
                    <a:pt x="344" y="1304"/>
                  </a:cubicBezTo>
                  <a:lnTo>
                    <a:pt x="1" y="3531"/>
                  </a:lnTo>
                  <a:lnTo>
                    <a:pt x="1" y="3548"/>
                  </a:lnTo>
                  <a:lnTo>
                    <a:pt x="11" y="3574"/>
                  </a:lnTo>
                  <a:lnTo>
                    <a:pt x="34" y="3663"/>
                  </a:lnTo>
                  <a:cubicBezTo>
                    <a:pt x="40" y="3673"/>
                    <a:pt x="47" y="3683"/>
                    <a:pt x="60" y="3686"/>
                  </a:cubicBezTo>
                  <a:cubicBezTo>
                    <a:pt x="941" y="3878"/>
                    <a:pt x="2502" y="4135"/>
                    <a:pt x="4453" y="4135"/>
                  </a:cubicBezTo>
                  <a:cubicBezTo>
                    <a:pt x="5189" y="4135"/>
                    <a:pt x="5971" y="4099"/>
                    <a:pt x="6803" y="4010"/>
                  </a:cubicBezTo>
                  <a:cubicBezTo>
                    <a:pt x="6816" y="4003"/>
                    <a:pt x="6829" y="3997"/>
                    <a:pt x="6832" y="3980"/>
                  </a:cubicBezTo>
                  <a:cubicBezTo>
                    <a:pt x="6915" y="3541"/>
                    <a:pt x="7043" y="3162"/>
                    <a:pt x="7222" y="2815"/>
                  </a:cubicBezTo>
                  <a:cubicBezTo>
                    <a:pt x="7324" y="2624"/>
                    <a:pt x="7397" y="2380"/>
                    <a:pt x="7453" y="2096"/>
                  </a:cubicBezTo>
                  <a:cubicBezTo>
                    <a:pt x="7575" y="1409"/>
                    <a:pt x="7502" y="693"/>
                    <a:pt x="7238" y="20"/>
                  </a:cubicBezTo>
                  <a:cubicBezTo>
                    <a:pt x="7228" y="7"/>
                    <a:pt x="7215" y="0"/>
                    <a:pt x="7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9"/>
            <p:cNvSpPr/>
            <p:nvPr/>
          </p:nvSpPr>
          <p:spPr>
            <a:xfrm>
              <a:off x="9728020" y="1872645"/>
              <a:ext cx="517441" cy="187916"/>
            </a:xfrm>
            <a:custGeom>
              <a:rect b="b" l="l" r="r" t="t"/>
              <a:pathLst>
                <a:path extrusionOk="0" h="2443" w="6727">
                  <a:moveTo>
                    <a:pt x="1" y="0"/>
                  </a:moveTo>
                  <a:lnTo>
                    <a:pt x="1" y="0"/>
                  </a:lnTo>
                  <a:cubicBezTo>
                    <a:pt x="139" y="479"/>
                    <a:pt x="248" y="977"/>
                    <a:pt x="337" y="1472"/>
                  </a:cubicBezTo>
                  <a:cubicBezTo>
                    <a:pt x="1512" y="2093"/>
                    <a:pt x="2852" y="2443"/>
                    <a:pt x="4271" y="2443"/>
                  </a:cubicBezTo>
                  <a:cubicBezTo>
                    <a:pt x="4964" y="2443"/>
                    <a:pt x="5641" y="2357"/>
                    <a:pt x="6288" y="2198"/>
                  </a:cubicBezTo>
                  <a:cubicBezTo>
                    <a:pt x="6393" y="2175"/>
                    <a:pt x="6499" y="2146"/>
                    <a:pt x="6601" y="2116"/>
                  </a:cubicBezTo>
                  <a:cubicBezTo>
                    <a:pt x="6595" y="1519"/>
                    <a:pt x="6614" y="908"/>
                    <a:pt x="6727" y="324"/>
                  </a:cubicBezTo>
                  <a:lnTo>
                    <a:pt x="6727" y="324"/>
                  </a:lnTo>
                  <a:cubicBezTo>
                    <a:pt x="5908" y="413"/>
                    <a:pt x="5128" y="449"/>
                    <a:pt x="4402" y="449"/>
                  </a:cubicBezTo>
                  <a:cubicBezTo>
                    <a:pt x="2412" y="449"/>
                    <a:pt x="833" y="17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9"/>
            <p:cNvSpPr/>
            <p:nvPr/>
          </p:nvSpPr>
          <p:spPr>
            <a:xfrm>
              <a:off x="9725251" y="1870030"/>
              <a:ext cx="522979" cy="193069"/>
            </a:xfrm>
            <a:custGeom>
              <a:rect b="b" l="l" r="r" t="t"/>
              <a:pathLst>
                <a:path extrusionOk="0" h="2510" w="6799">
                  <a:moveTo>
                    <a:pt x="90" y="74"/>
                  </a:moveTo>
                  <a:cubicBezTo>
                    <a:pt x="986" y="264"/>
                    <a:pt x="2525" y="515"/>
                    <a:pt x="4440" y="515"/>
                  </a:cubicBezTo>
                  <a:cubicBezTo>
                    <a:pt x="5153" y="515"/>
                    <a:pt x="5919" y="480"/>
                    <a:pt x="6723" y="394"/>
                  </a:cubicBezTo>
                  <a:lnTo>
                    <a:pt x="6723" y="394"/>
                  </a:lnTo>
                  <a:cubicBezTo>
                    <a:pt x="6634" y="879"/>
                    <a:pt x="6598" y="1417"/>
                    <a:pt x="6604" y="2117"/>
                  </a:cubicBezTo>
                  <a:cubicBezTo>
                    <a:pt x="6512" y="2147"/>
                    <a:pt x="6416" y="2173"/>
                    <a:pt x="6320" y="2196"/>
                  </a:cubicBezTo>
                  <a:cubicBezTo>
                    <a:pt x="5660" y="2358"/>
                    <a:pt x="4984" y="2440"/>
                    <a:pt x="4311" y="2440"/>
                  </a:cubicBezTo>
                  <a:cubicBezTo>
                    <a:pt x="2951" y="2440"/>
                    <a:pt x="1601" y="2110"/>
                    <a:pt x="403" y="1483"/>
                  </a:cubicBezTo>
                  <a:cubicBezTo>
                    <a:pt x="314" y="988"/>
                    <a:pt x="212" y="516"/>
                    <a:pt x="90" y="74"/>
                  </a:cubicBezTo>
                  <a:close/>
                  <a:moveTo>
                    <a:pt x="37" y="0"/>
                  </a:moveTo>
                  <a:cubicBezTo>
                    <a:pt x="27" y="0"/>
                    <a:pt x="19" y="4"/>
                    <a:pt x="14" y="11"/>
                  </a:cubicBezTo>
                  <a:cubicBezTo>
                    <a:pt x="4" y="18"/>
                    <a:pt x="0" y="31"/>
                    <a:pt x="4" y="44"/>
                  </a:cubicBezTo>
                  <a:cubicBezTo>
                    <a:pt x="132" y="500"/>
                    <a:pt x="248" y="995"/>
                    <a:pt x="340" y="1513"/>
                  </a:cubicBezTo>
                  <a:cubicBezTo>
                    <a:pt x="340" y="1523"/>
                    <a:pt x="347" y="1533"/>
                    <a:pt x="357" y="1536"/>
                  </a:cubicBezTo>
                  <a:cubicBezTo>
                    <a:pt x="1565" y="2173"/>
                    <a:pt x="2934" y="2510"/>
                    <a:pt x="4307" y="2510"/>
                  </a:cubicBezTo>
                  <a:cubicBezTo>
                    <a:pt x="4987" y="2510"/>
                    <a:pt x="5670" y="2427"/>
                    <a:pt x="6334" y="2265"/>
                  </a:cubicBezTo>
                  <a:cubicBezTo>
                    <a:pt x="6436" y="2239"/>
                    <a:pt x="6538" y="2209"/>
                    <a:pt x="6647" y="2180"/>
                  </a:cubicBezTo>
                  <a:cubicBezTo>
                    <a:pt x="6664" y="2176"/>
                    <a:pt x="6670" y="2163"/>
                    <a:pt x="6670" y="2147"/>
                  </a:cubicBezTo>
                  <a:cubicBezTo>
                    <a:pt x="6657" y="1417"/>
                    <a:pt x="6697" y="869"/>
                    <a:pt x="6796" y="365"/>
                  </a:cubicBezTo>
                  <a:cubicBezTo>
                    <a:pt x="6799" y="358"/>
                    <a:pt x="6796" y="345"/>
                    <a:pt x="6786" y="335"/>
                  </a:cubicBezTo>
                  <a:cubicBezTo>
                    <a:pt x="6779" y="328"/>
                    <a:pt x="6769" y="325"/>
                    <a:pt x="6759" y="325"/>
                  </a:cubicBezTo>
                  <a:cubicBezTo>
                    <a:pt x="5934" y="415"/>
                    <a:pt x="5150" y="452"/>
                    <a:pt x="4420" y="452"/>
                  </a:cubicBezTo>
                  <a:cubicBezTo>
                    <a:pt x="2479" y="452"/>
                    <a:pt x="927" y="193"/>
                    <a:pt x="47" y="1"/>
                  </a:cubicBezTo>
                  <a:cubicBezTo>
                    <a:pt x="43" y="1"/>
                    <a:pt x="40" y="0"/>
                    <a:pt x="37"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9"/>
            <p:cNvSpPr/>
            <p:nvPr/>
          </p:nvSpPr>
          <p:spPr>
            <a:xfrm>
              <a:off x="9890247" y="1091747"/>
              <a:ext cx="219684" cy="316680"/>
            </a:xfrm>
            <a:custGeom>
              <a:rect b="b" l="l" r="r" t="t"/>
              <a:pathLst>
                <a:path extrusionOk="0" h="4117" w="2856">
                  <a:moveTo>
                    <a:pt x="397" y="1"/>
                  </a:moveTo>
                  <a:lnTo>
                    <a:pt x="1" y="4116"/>
                  </a:lnTo>
                  <a:lnTo>
                    <a:pt x="2720" y="3565"/>
                  </a:lnTo>
                  <a:lnTo>
                    <a:pt x="2855" y="1268"/>
                  </a:lnTo>
                  <a:lnTo>
                    <a:pt x="397"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9"/>
            <p:cNvSpPr/>
            <p:nvPr/>
          </p:nvSpPr>
          <p:spPr>
            <a:xfrm>
              <a:off x="9887478" y="1089055"/>
              <a:ext cx="225222" cy="321910"/>
            </a:xfrm>
            <a:custGeom>
              <a:rect b="b" l="l" r="r" t="t"/>
              <a:pathLst>
                <a:path extrusionOk="0" h="4185" w="2928">
                  <a:moveTo>
                    <a:pt x="431" y="0"/>
                  </a:moveTo>
                  <a:cubicBezTo>
                    <a:pt x="426" y="0"/>
                    <a:pt x="421" y="1"/>
                    <a:pt x="416" y="3"/>
                  </a:cubicBezTo>
                  <a:cubicBezTo>
                    <a:pt x="410" y="9"/>
                    <a:pt x="400" y="19"/>
                    <a:pt x="400" y="33"/>
                  </a:cubicBezTo>
                  <a:lnTo>
                    <a:pt x="4" y="4148"/>
                  </a:lnTo>
                  <a:cubicBezTo>
                    <a:pt x="0" y="4165"/>
                    <a:pt x="17" y="4184"/>
                    <a:pt x="37" y="4184"/>
                  </a:cubicBezTo>
                  <a:cubicBezTo>
                    <a:pt x="53" y="4184"/>
                    <a:pt x="70" y="4174"/>
                    <a:pt x="70" y="4158"/>
                  </a:cubicBezTo>
                  <a:lnTo>
                    <a:pt x="462" y="89"/>
                  </a:lnTo>
                  <a:lnTo>
                    <a:pt x="2855" y="1323"/>
                  </a:lnTo>
                  <a:lnTo>
                    <a:pt x="2723" y="3600"/>
                  </a:lnTo>
                  <a:cubicBezTo>
                    <a:pt x="2723" y="3620"/>
                    <a:pt x="2736" y="3636"/>
                    <a:pt x="2756" y="3636"/>
                  </a:cubicBezTo>
                  <a:cubicBezTo>
                    <a:pt x="2773" y="3636"/>
                    <a:pt x="2792" y="3623"/>
                    <a:pt x="2792" y="3603"/>
                  </a:cubicBezTo>
                  <a:lnTo>
                    <a:pt x="2928" y="1303"/>
                  </a:lnTo>
                  <a:cubicBezTo>
                    <a:pt x="2928" y="1290"/>
                    <a:pt x="2921" y="1277"/>
                    <a:pt x="2908" y="1270"/>
                  </a:cubicBezTo>
                  <a:lnTo>
                    <a:pt x="449" y="3"/>
                  </a:lnTo>
                  <a:cubicBezTo>
                    <a:pt x="443" y="1"/>
                    <a:pt x="437" y="0"/>
                    <a:pt x="431"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9"/>
            <p:cNvSpPr/>
            <p:nvPr/>
          </p:nvSpPr>
          <p:spPr>
            <a:xfrm>
              <a:off x="9545256" y="1423582"/>
              <a:ext cx="727202" cy="1178876"/>
            </a:xfrm>
            <a:custGeom>
              <a:rect b="b" l="l" r="r" t="t"/>
              <a:pathLst>
                <a:path extrusionOk="0" h="15326" w="9454">
                  <a:moveTo>
                    <a:pt x="3149" y="0"/>
                  </a:moveTo>
                  <a:cubicBezTo>
                    <a:pt x="2304" y="0"/>
                    <a:pt x="1235" y="377"/>
                    <a:pt x="1073" y="1875"/>
                  </a:cubicBezTo>
                  <a:cubicBezTo>
                    <a:pt x="562" y="6700"/>
                    <a:pt x="1" y="8248"/>
                    <a:pt x="407" y="9023"/>
                  </a:cubicBezTo>
                  <a:cubicBezTo>
                    <a:pt x="885" y="9941"/>
                    <a:pt x="4984" y="10726"/>
                    <a:pt x="6453" y="11644"/>
                  </a:cubicBezTo>
                  <a:cubicBezTo>
                    <a:pt x="7264" y="13208"/>
                    <a:pt x="7759" y="15122"/>
                    <a:pt x="8334" y="15304"/>
                  </a:cubicBezTo>
                  <a:cubicBezTo>
                    <a:pt x="8381" y="15318"/>
                    <a:pt x="8422" y="15326"/>
                    <a:pt x="8457" y="15326"/>
                  </a:cubicBezTo>
                  <a:cubicBezTo>
                    <a:pt x="8856" y="15326"/>
                    <a:pt x="8557" y="14374"/>
                    <a:pt x="8096" y="12162"/>
                  </a:cubicBezTo>
                  <a:lnTo>
                    <a:pt x="8096" y="12162"/>
                  </a:lnTo>
                  <a:cubicBezTo>
                    <a:pt x="8462" y="12866"/>
                    <a:pt x="9079" y="13408"/>
                    <a:pt x="9313" y="13408"/>
                  </a:cubicBezTo>
                  <a:cubicBezTo>
                    <a:pt x="9438" y="13408"/>
                    <a:pt x="9454" y="13254"/>
                    <a:pt x="9264" y="12888"/>
                  </a:cubicBezTo>
                  <a:cubicBezTo>
                    <a:pt x="8380" y="11195"/>
                    <a:pt x="7159" y="10558"/>
                    <a:pt x="7159" y="10558"/>
                  </a:cubicBezTo>
                  <a:lnTo>
                    <a:pt x="2661" y="7535"/>
                  </a:lnTo>
                  <a:lnTo>
                    <a:pt x="4090" y="2476"/>
                  </a:lnTo>
                  <a:lnTo>
                    <a:pt x="3149"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9"/>
            <p:cNvSpPr/>
            <p:nvPr/>
          </p:nvSpPr>
          <p:spPr>
            <a:xfrm>
              <a:off x="9554409" y="1421044"/>
              <a:ext cx="720740" cy="1183799"/>
            </a:xfrm>
            <a:custGeom>
              <a:rect b="b" l="l" r="r" t="t"/>
              <a:pathLst>
                <a:path extrusionOk="0" h="15390" w="9370">
                  <a:moveTo>
                    <a:pt x="3027" y="0"/>
                  </a:moveTo>
                  <a:cubicBezTo>
                    <a:pt x="2452" y="0"/>
                    <a:pt x="1099" y="188"/>
                    <a:pt x="918" y="1905"/>
                  </a:cubicBezTo>
                  <a:cubicBezTo>
                    <a:pt x="720" y="3769"/>
                    <a:pt x="515" y="5159"/>
                    <a:pt x="360" y="6172"/>
                  </a:cubicBezTo>
                  <a:cubicBezTo>
                    <a:pt x="113" y="7829"/>
                    <a:pt x="0" y="8581"/>
                    <a:pt x="255" y="9069"/>
                  </a:cubicBezTo>
                  <a:cubicBezTo>
                    <a:pt x="535" y="9604"/>
                    <a:pt x="1961" y="10079"/>
                    <a:pt x="3476" y="10578"/>
                  </a:cubicBezTo>
                  <a:cubicBezTo>
                    <a:pt x="4561" y="10937"/>
                    <a:pt x="5683" y="11310"/>
                    <a:pt x="6310" y="11696"/>
                  </a:cubicBezTo>
                  <a:cubicBezTo>
                    <a:pt x="6611" y="12274"/>
                    <a:pt x="6872" y="12904"/>
                    <a:pt x="7099" y="13462"/>
                  </a:cubicBezTo>
                  <a:cubicBezTo>
                    <a:pt x="7505" y="14455"/>
                    <a:pt x="7832" y="15244"/>
                    <a:pt x="8208" y="15363"/>
                  </a:cubicBezTo>
                  <a:cubicBezTo>
                    <a:pt x="8258" y="15380"/>
                    <a:pt x="8304" y="15389"/>
                    <a:pt x="8340" y="15389"/>
                  </a:cubicBezTo>
                  <a:cubicBezTo>
                    <a:pt x="8396" y="15389"/>
                    <a:pt x="8442" y="15373"/>
                    <a:pt x="8479" y="15343"/>
                  </a:cubicBezTo>
                  <a:cubicBezTo>
                    <a:pt x="8667" y="15175"/>
                    <a:pt x="8538" y="14594"/>
                    <a:pt x="8258" y="13310"/>
                  </a:cubicBezTo>
                  <a:cubicBezTo>
                    <a:pt x="8198" y="13036"/>
                    <a:pt x="8132" y="12736"/>
                    <a:pt x="8063" y="12406"/>
                  </a:cubicBezTo>
                  <a:lnTo>
                    <a:pt x="8063" y="12406"/>
                  </a:lnTo>
                  <a:cubicBezTo>
                    <a:pt x="8427" y="13008"/>
                    <a:pt x="8961" y="13475"/>
                    <a:pt x="9203" y="13475"/>
                  </a:cubicBezTo>
                  <a:cubicBezTo>
                    <a:pt x="9226" y="13475"/>
                    <a:pt x="9247" y="13471"/>
                    <a:pt x="9264" y="13462"/>
                  </a:cubicBezTo>
                  <a:cubicBezTo>
                    <a:pt x="9370" y="13409"/>
                    <a:pt x="9343" y="13221"/>
                    <a:pt x="9182" y="12908"/>
                  </a:cubicBezTo>
                  <a:cubicBezTo>
                    <a:pt x="8304" y="11221"/>
                    <a:pt x="7073" y="10571"/>
                    <a:pt x="7066" y="10568"/>
                  </a:cubicBezTo>
                  <a:lnTo>
                    <a:pt x="2588" y="7558"/>
                  </a:lnTo>
                  <a:lnTo>
                    <a:pt x="4007" y="2522"/>
                  </a:lnTo>
                  <a:cubicBezTo>
                    <a:pt x="4013" y="2505"/>
                    <a:pt x="4000" y="2485"/>
                    <a:pt x="3984" y="2482"/>
                  </a:cubicBezTo>
                  <a:cubicBezTo>
                    <a:pt x="3981" y="2481"/>
                    <a:pt x="3978" y="2480"/>
                    <a:pt x="3975" y="2480"/>
                  </a:cubicBezTo>
                  <a:cubicBezTo>
                    <a:pt x="3961" y="2480"/>
                    <a:pt x="3946" y="2492"/>
                    <a:pt x="3941" y="2505"/>
                  </a:cubicBezTo>
                  <a:lnTo>
                    <a:pt x="2515" y="7565"/>
                  </a:lnTo>
                  <a:cubicBezTo>
                    <a:pt x="2512" y="7574"/>
                    <a:pt x="2515" y="7591"/>
                    <a:pt x="2528" y="7601"/>
                  </a:cubicBezTo>
                  <a:lnTo>
                    <a:pt x="7023" y="10621"/>
                  </a:lnTo>
                  <a:cubicBezTo>
                    <a:pt x="7037" y="10627"/>
                    <a:pt x="8244" y="11267"/>
                    <a:pt x="9112" y="12934"/>
                  </a:cubicBezTo>
                  <a:cubicBezTo>
                    <a:pt x="9267" y="13234"/>
                    <a:pt x="9267" y="13373"/>
                    <a:pt x="9221" y="13396"/>
                  </a:cubicBezTo>
                  <a:cubicBezTo>
                    <a:pt x="9212" y="13401"/>
                    <a:pt x="9200" y="13404"/>
                    <a:pt x="9186" y="13404"/>
                  </a:cubicBezTo>
                  <a:cubicBezTo>
                    <a:pt x="8991" y="13404"/>
                    <a:pt x="8380" y="12893"/>
                    <a:pt x="8007" y="12175"/>
                  </a:cubicBezTo>
                  <a:cubicBezTo>
                    <a:pt x="7999" y="12162"/>
                    <a:pt x="7987" y="12157"/>
                    <a:pt x="7975" y="12157"/>
                  </a:cubicBezTo>
                  <a:cubicBezTo>
                    <a:pt x="7971" y="12157"/>
                    <a:pt x="7968" y="12158"/>
                    <a:pt x="7964" y="12158"/>
                  </a:cubicBezTo>
                  <a:cubicBezTo>
                    <a:pt x="7947" y="12168"/>
                    <a:pt x="7941" y="12185"/>
                    <a:pt x="7944" y="12201"/>
                  </a:cubicBezTo>
                  <a:cubicBezTo>
                    <a:pt x="8030" y="12621"/>
                    <a:pt x="8112" y="12993"/>
                    <a:pt x="8182" y="13323"/>
                  </a:cubicBezTo>
                  <a:cubicBezTo>
                    <a:pt x="8439" y="14498"/>
                    <a:pt x="8584" y="15149"/>
                    <a:pt x="8426" y="15290"/>
                  </a:cubicBezTo>
                  <a:cubicBezTo>
                    <a:pt x="8405" y="15310"/>
                    <a:pt x="8377" y="15319"/>
                    <a:pt x="8341" y="15319"/>
                  </a:cubicBezTo>
                  <a:cubicBezTo>
                    <a:pt x="8309" y="15319"/>
                    <a:pt x="8270" y="15311"/>
                    <a:pt x="8225" y="15297"/>
                  </a:cubicBezTo>
                  <a:cubicBezTo>
                    <a:pt x="7878" y="15188"/>
                    <a:pt x="7548" y="14373"/>
                    <a:pt x="7159" y="13432"/>
                  </a:cubicBezTo>
                  <a:cubicBezTo>
                    <a:pt x="6934" y="12871"/>
                    <a:pt x="6670" y="12238"/>
                    <a:pt x="6367" y="11657"/>
                  </a:cubicBezTo>
                  <a:lnTo>
                    <a:pt x="6357" y="11644"/>
                  </a:lnTo>
                  <a:cubicBezTo>
                    <a:pt x="5723" y="11248"/>
                    <a:pt x="4594" y="10875"/>
                    <a:pt x="3502" y="10512"/>
                  </a:cubicBezTo>
                  <a:cubicBezTo>
                    <a:pt x="2070" y="10040"/>
                    <a:pt x="585" y="9548"/>
                    <a:pt x="321" y="9036"/>
                  </a:cubicBezTo>
                  <a:cubicBezTo>
                    <a:pt x="76" y="8571"/>
                    <a:pt x="189" y="7822"/>
                    <a:pt x="433" y="6182"/>
                  </a:cubicBezTo>
                  <a:cubicBezTo>
                    <a:pt x="585" y="5165"/>
                    <a:pt x="789" y="3776"/>
                    <a:pt x="987" y="1908"/>
                  </a:cubicBezTo>
                  <a:cubicBezTo>
                    <a:pt x="1165" y="245"/>
                    <a:pt x="2472" y="66"/>
                    <a:pt x="3027" y="66"/>
                  </a:cubicBezTo>
                  <a:cubicBezTo>
                    <a:pt x="3043" y="66"/>
                    <a:pt x="3060" y="50"/>
                    <a:pt x="3060" y="33"/>
                  </a:cubicBezTo>
                  <a:cubicBezTo>
                    <a:pt x="3060" y="17"/>
                    <a:pt x="3047" y="0"/>
                    <a:pt x="3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9"/>
            <p:cNvSpPr/>
            <p:nvPr/>
          </p:nvSpPr>
          <p:spPr>
            <a:xfrm>
              <a:off x="9774788" y="853908"/>
              <a:ext cx="435136" cy="457059"/>
            </a:xfrm>
            <a:custGeom>
              <a:rect b="b" l="l" r="r" t="t"/>
              <a:pathLst>
                <a:path extrusionOk="0" h="5942" w="5657">
                  <a:moveTo>
                    <a:pt x="2503" y="1"/>
                  </a:moveTo>
                  <a:cubicBezTo>
                    <a:pt x="1602" y="1"/>
                    <a:pt x="816" y="698"/>
                    <a:pt x="663" y="1598"/>
                  </a:cubicBezTo>
                  <a:cubicBezTo>
                    <a:pt x="663" y="1611"/>
                    <a:pt x="660" y="1624"/>
                    <a:pt x="660" y="1637"/>
                  </a:cubicBezTo>
                  <a:cubicBezTo>
                    <a:pt x="508" y="2621"/>
                    <a:pt x="1020" y="2882"/>
                    <a:pt x="436" y="3644"/>
                  </a:cubicBezTo>
                  <a:cubicBezTo>
                    <a:pt x="0" y="4218"/>
                    <a:pt x="231" y="4215"/>
                    <a:pt x="587" y="4314"/>
                  </a:cubicBezTo>
                  <a:cubicBezTo>
                    <a:pt x="690" y="4400"/>
                    <a:pt x="479" y="5509"/>
                    <a:pt x="828" y="5862"/>
                  </a:cubicBezTo>
                  <a:cubicBezTo>
                    <a:pt x="885" y="5919"/>
                    <a:pt x="1012" y="5941"/>
                    <a:pt x="1171" y="5941"/>
                  </a:cubicBezTo>
                  <a:cubicBezTo>
                    <a:pt x="1473" y="5941"/>
                    <a:pt x="1895" y="5861"/>
                    <a:pt x="2195" y="5786"/>
                  </a:cubicBezTo>
                  <a:lnTo>
                    <a:pt x="4779" y="3535"/>
                  </a:lnTo>
                  <a:cubicBezTo>
                    <a:pt x="5657" y="1925"/>
                    <a:pt x="4224" y="93"/>
                    <a:pt x="2607" y="4"/>
                  </a:cubicBezTo>
                  <a:cubicBezTo>
                    <a:pt x="2572" y="2"/>
                    <a:pt x="2538" y="1"/>
                    <a:pt x="2503"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9"/>
            <p:cNvSpPr/>
            <p:nvPr/>
          </p:nvSpPr>
          <p:spPr>
            <a:xfrm>
              <a:off x="9784634" y="851678"/>
              <a:ext cx="388215" cy="462058"/>
            </a:xfrm>
            <a:custGeom>
              <a:rect b="b" l="l" r="r" t="t"/>
              <a:pathLst>
                <a:path extrusionOk="0" h="6007" w="5047">
                  <a:moveTo>
                    <a:pt x="2371" y="0"/>
                  </a:moveTo>
                  <a:cubicBezTo>
                    <a:pt x="1463" y="0"/>
                    <a:pt x="652" y="699"/>
                    <a:pt x="496" y="1627"/>
                  </a:cubicBezTo>
                  <a:lnTo>
                    <a:pt x="492" y="1663"/>
                  </a:lnTo>
                  <a:cubicBezTo>
                    <a:pt x="430" y="2066"/>
                    <a:pt x="469" y="2340"/>
                    <a:pt x="512" y="2587"/>
                  </a:cubicBezTo>
                  <a:cubicBezTo>
                    <a:pt x="568" y="2950"/>
                    <a:pt x="611" y="3211"/>
                    <a:pt x="271" y="3660"/>
                  </a:cubicBezTo>
                  <a:cubicBezTo>
                    <a:pt x="70" y="3930"/>
                    <a:pt x="1" y="4082"/>
                    <a:pt x="37" y="4185"/>
                  </a:cubicBezTo>
                  <a:cubicBezTo>
                    <a:pt x="70" y="4284"/>
                    <a:pt x="195" y="4317"/>
                    <a:pt x="351" y="4359"/>
                  </a:cubicBezTo>
                  <a:cubicBezTo>
                    <a:pt x="377" y="4366"/>
                    <a:pt x="403" y="4373"/>
                    <a:pt x="430" y="4379"/>
                  </a:cubicBezTo>
                  <a:cubicBezTo>
                    <a:pt x="450" y="4416"/>
                    <a:pt x="450" y="4591"/>
                    <a:pt x="446" y="4742"/>
                  </a:cubicBezTo>
                  <a:cubicBezTo>
                    <a:pt x="443" y="5138"/>
                    <a:pt x="433" y="5683"/>
                    <a:pt x="667" y="5917"/>
                  </a:cubicBezTo>
                  <a:cubicBezTo>
                    <a:pt x="733" y="5980"/>
                    <a:pt x="872" y="6006"/>
                    <a:pt x="1044" y="6006"/>
                  </a:cubicBezTo>
                  <a:cubicBezTo>
                    <a:pt x="1360" y="6006"/>
                    <a:pt x="1786" y="5924"/>
                    <a:pt x="2070" y="5864"/>
                  </a:cubicBezTo>
                  <a:cubicBezTo>
                    <a:pt x="2086" y="5861"/>
                    <a:pt x="2100" y="5838"/>
                    <a:pt x="2096" y="5822"/>
                  </a:cubicBezTo>
                  <a:cubicBezTo>
                    <a:pt x="2094" y="5807"/>
                    <a:pt x="2081" y="5798"/>
                    <a:pt x="2062" y="5798"/>
                  </a:cubicBezTo>
                  <a:cubicBezTo>
                    <a:pt x="2059" y="5798"/>
                    <a:pt x="2056" y="5798"/>
                    <a:pt x="2053" y="5798"/>
                  </a:cubicBezTo>
                  <a:cubicBezTo>
                    <a:pt x="1696" y="5887"/>
                    <a:pt x="1309" y="5949"/>
                    <a:pt x="1040" y="5949"/>
                  </a:cubicBezTo>
                  <a:cubicBezTo>
                    <a:pt x="886" y="5949"/>
                    <a:pt x="771" y="5929"/>
                    <a:pt x="723" y="5881"/>
                  </a:cubicBezTo>
                  <a:cubicBezTo>
                    <a:pt x="509" y="5666"/>
                    <a:pt x="516" y="5119"/>
                    <a:pt x="519" y="4756"/>
                  </a:cubicBezTo>
                  <a:cubicBezTo>
                    <a:pt x="525" y="4492"/>
                    <a:pt x="525" y="4369"/>
                    <a:pt x="476" y="4333"/>
                  </a:cubicBezTo>
                  <a:cubicBezTo>
                    <a:pt x="469" y="4330"/>
                    <a:pt x="466" y="4326"/>
                    <a:pt x="463" y="4326"/>
                  </a:cubicBezTo>
                  <a:lnTo>
                    <a:pt x="377" y="4300"/>
                  </a:lnTo>
                  <a:cubicBezTo>
                    <a:pt x="238" y="4264"/>
                    <a:pt x="133" y="4234"/>
                    <a:pt x="106" y="4168"/>
                  </a:cubicBezTo>
                  <a:cubicBezTo>
                    <a:pt x="83" y="4089"/>
                    <a:pt x="153" y="3947"/>
                    <a:pt x="334" y="3706"/>
                  </a:cubicBezTo>
                  <a:cubicBezTo>
                    <a:pt x="694" y="3231"/>
                    <a:pt x="644" y="2944"/>
                    <a:pt x="585" y="2581"/>
                  </a:cubicBezTo>
                  <a:cubicBezTo>
                    <a:pt x="549" y="2336"/>
                    <a:pt x="502" y="2066"/>
                    <a:pt x="565" y="1676"/>
                  </a:cubicBezTo>
                  <a:lnTo>
                    <a:pt x="568" y="1640"/>
                  </a:lnTo>
                  <a:cubicBezTo>
                    <a:pt x="721" y="740"/>
                    <a:pt x="1505" y="70"/>
                    <a:pt x="2377" y="70"/>
                  </a:cubicBezTo>
                  <a:cubicBezTo>
                    <a:pt x="2410" y="70"/>
                    <a:pt x="2443" y="71"/>
                    <a:pt x="2476" y="72"/>
                  </a:cubicBezTo>
                  <a:cubicBezTo>
                    <a:pt x="3321" y="122"/>
                    <a:pt x="4146" y="657"/>
                    <a:pt x="4585" y="1442"/>
                  </a:cubicBezTo>
                  <a:cubicBezTo>
                    <a:pt x="4971" y="2135"/>
                    <a:pt x="4981" y="2884"/>
                    <a:pt x="4618" y="3554"/>
                  </a:cubicBezTo>
                  <a:cubicBezTo>
                    <a:pt x="4605" y="3571"/>
                    <a:pt x="4611" y="3591"/>
                    <a:pt x="4628" y="3600"/>
                  </a:cubicBezTo>
                  <a:cubicBezTo>
                    <a:pt x="4633" y="3605"/>
                    <a:pt x="4639" y="3607"/>
                    <a:pt x="4645" y="3607"/>
                  </a:cubicBezTo>
                  <a:cubicBezTo>
                    <a:pt x="4657" y="3607"/>
                    <a:pt x="4669" y="3598"/>
                    <a:pt x="4674" y="3587"/>
                  </a:cubicBezTo>
                  <a:cubicBezTo>
                    <a:pt x="5047" y="2911"/>
                    <a:pt x="5034" y="2115"/>
                    <a:pt x="4641" y="1409"/>
                  </a:cubicBezTo>
                  <a:cubicBezTo>
                    <a:pt x="4195" y="600"/>
                    <a:pt x="3347" y="53"/>
                    <a:pt x="2476" y="3"/>
                  </a:cubicBezTo>
                  <a:cubicBezTo>
                    <a:pt x="2441" y="1"/>
                    <a:pt x="2406" y="0"/>
                    <a:pt x="2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9"/>
            <p:cNvSpPr/>
            <p:nvPr/>
          </p:nvSpPr>
          <p:spPr>
            <a:xfrm>
              <a:off x="9787711" y="844601"/>
              <a:ext cx="584977" cy="705510"/>
            </a:xfrm>
            <a:custGeom>
              <a:rect b="b" l="l" r="r" t="t"/>
              <a:pathLst>
                <a:path extrusionOk="0" h="9172" w="7605">
                  <a:moveTo>
                    <a:pt x="2649" y="0"/>
                  </a:moveTo>
                  <a:cubicBezTo>
                    <a:pt x="2334" y="0"/>
                    <a:pt x="2017" y="54"/>
                    <a:pt x="1713" y="168"/>
                  </a:cubicBezTo>
                  <a:cubicBezTo>
                    <a:pt x="1033" y="425"/>
                    <a:pt x="281" y="1006"/>
                    <a:pt x="0" y="2306"/>
                  </a:cubicBezTo>
                  <a:cubicBezTo>
                    <a:pt x="1466" y="2824"/>
                    <a:pt x="2773" y="2155"/>
                    <a:pt x="2466" y="3366"/>
                  </a:cubicBezTo>
                  <a:cubicBezTo>
                    <a:pt x="2177" y="4483"/>
                    <a:pt x="2028" y="9171"/>
                    <a:pt x="6365" y="9171"/>
                  </a:cubicBezTo>
                  <a:cubicBezTo>
                    <a:pt x="6743" y="9171"/>
                    <a:pt x="7155" y="9135"/>
                    <a:pt x="7604" y="9059"/>
                  </a:cubicBezTo>
                  <a:cubicBezTo>
                    <a:pt x="6838" y="6164"/>
                    <a:pt x="6508" y="2204"/>
                    <a:pt x="4416" y="610"/>
                  </a:cubicBezTo>
                  <a:cubicBezTo>
                    <a:pt x="3904" y="216"/>
                    <a:pt x="3279" y="0"/>
                    <a:pt x="2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9"/>
            <p:cNvSpPr/>
            <p:nvPr/>
          </p:nvSpPr>
          <p:spPr>
            <a:xfrm>
              <a:off x="9784942" y="841755"/>
              <a:ext cx="590976" cy="711125"/>
            </a:xfrm>
            <a:custGeom>
              <a:rect b="b" l="l" r="r" t="t"/>
              <a:pathLst>
                <a:path extrusionOk="0" h="9245" w="7683">
                  <a:moveTo>
                    <a:pt x="2680" y="70"/>
                  </a:moveTo>
                  <a:cubicBezTo>
                    <a:pt x="3293" y="70"/>
                    <a:pt x="3916" y="276"/>
                    <a:pt x="4436" y="673"/>
                  </a:cubicBezTo>
                  <a:cubicBezTo>
                    <a:pt x="6039" y="1898"/>
                    <a:pt x="6594" y="4495"/>
                    <a:pt x="7129" y="7013"/>
                  </a:cubicBezTo>
                  <a:cubicBezTo>
                    <a:pt x="7287" y="7736"/>
                    <a:pt x="7429" y="8419"/>
                    <a:pt x="7600" y="9066"/>
                  </a:cubicBezTo>
                  <a:cubicBezTo>
                    <a:pt x="7174" y="9138"/>
                    <a:pt x="6771" y="9174"/>
                    <a:pt x="6394" y="9174"/>
                  </a:cubicBezTo>
                  <a:cubicBezTo>
                    <a:pt x="5177" y="9174"/>
                    <a:pt x="4222" y="8800"/>
                    <a:pt x="3541" y="8059"/>
                  </a:cubicBezTo>
                  <a:cubicBezTo>
                    <a:pt x="2254" y="6660"/>
                    <a:pt x="2310" y="4281"/>
                    <a:pt x="2535" y="3413"/>
                  </a:cubicBezTo>
                  <a:cubicBezTo>
                    <a:pt x="2607" y="3125"/>
                    <a:pt x="2594" y="2934"/>
                    <a:pt x="2502" y="2802"/>
                  </a:cubicBezTo>
                  <a:cubicBezTo>
                    <a:pt x="2346" y="2594"/>
                    <a:pt x="1993" y="2578"/>
                    <a:pt x="1548" y="2555"/>
                  </a:cubicBezTo>
                  <a:cubicBezTo>
                    <a:pt x="1132" y="2531"/>
                    <a:pt x="614" y="2508"/>
                    <a:pt x="79" y="2324"/>
                  </a:cubicBezTo>
                  <a:cubicBezTo>
                    <a:pt x="373" y="1013"/>
                    <a:pt x="1155" y="465"/>
                    <a:pt x="1762" y="234"/>
                  </a:cubicBezTo>
                  <a:cubicBezTo>
                    <a:pt x="2055" y="124"/>
                    <a:pt x="2366" y="70"/>
                    <a:pt x="2680" y="70"/>
                  </a:cubicBezTo>
                  <a:close/>
                  <a:moveTo>
                    <a:pt x="2674" y="1"/>
                  </a:moveTo>
                  <a:cubicBezTo>
                    <a:pt x="2353" y="1"/>
                    <a:pt x="2036" y="56"/>
                    <a:pt x="1736" y="168"/>
                  </a:cubicBezTo>
                  <a:cubicBezTo>
                    <a:pt x="1106" y="409"/>
                    <a:pt x="294" y="974"/>
                    <a:pt x="3" y="2333"/>
                  </a:cubicBezTo>
                  <a:cubicBezTo>
                    <a:pt x="0" y="2350"/>
                    <a:pt x="10" y="2373"/>
                    <a:pt x="23" y="2376"/>
                  </a:cubicBezTo>
                  <a:cubicBezTo>
                    <a:pt x="581" y="2574"/>
                    <a:pt x="1116" y="2604"/>
                    <a:pt x="1541" y="2624"/>
                  </a:cubicBezTo>
                  <a:cubicBezTo>
                    <a:pt x="1974" y="2647"/>
                    <a:pt x="2310" y="2663"/>
                    <a:pt x="2442" y="2845"/>
                  </a:cubicBezTo>
                  <a:cubicBezTo>
                    <a:pt x="2525" y="2957"/>
                    <a:pt x="2535" y="3139"/>
                    <a:pt x="2469" y="3399"/>
                  </a:cubicBezTo>
                  <a:cubicBezTo>
                    <a:pt x="2241" y="4277"/>
                    <a:pt x="2181" y="6690"/>
                    <a:pt x="3492" y="8109"/>
                  </a:cubicBezTo>
                  <a:cubicBezTo>
                    <a:pt x="4188" y="8865"/>
                    <a:pt x="5162" y="9244"/>
                    <a:pt x="6402" y="9244"/>
                  </a:cubicBezTo>
                  <a:cubicBezTo>
                    <a:pt x="6792" y="9244"/>
                    <a:pt x="7208" y="9208"/>
                    <a:pt x="7647" y="9129"/>
                  </a:cubicBezTo>
                  <a:cubicBezTo>
                    <a:pt x="7660" y="9125"/>
                    <a:pt x="7670" y="9122"/>
                    <a:pt x="7673" y="9112"/>
                  </a:cubicBezTo>
                  <a:cubicBezTo>
                    <a:pt x="7676" y="9106"/>
                    <a:pt x="7683" y="9092"/>
                    <a:pt x="7676" y="9082"/>
                  </a:cubicBezTo>
                  <a:cubicBezTo>
                    <a:pt x="7505" y="8432"/>
                    <a:pt x="7356" y="7736"/>
                    <a:pt x="7198" y="6997"/>
                  </a:cubicBezTo>
                  <a:cubicBezTo>
                    <a:pt x="6657" y="4472"/>
                    <a:pt x="6105" y="1861"/>
                    <a:pt x="4475" y="617"/>
                  </a:cubicBezTo>
                  <a:cubicBezTo>
                    <a:pt x="3942" y="213"/>
                    <a:pt x="3302" y="1"/>
                    <a:pt x="26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9"/>
            <p:cNvSpPr/>
            <p:nvPr/>
          </p:nvSpPr>
          <p:spPr>
            <a:xfrm>
              <a:off x="9855709" y="1103747"/>
              <a:ext cx="58998" cy="12461"/>
            </a:xfrm>
            <a:custGeom>
              <a:rect b="b" l="l" r="r" t="t"/>
              <a:pathLst>
                <a:path extrusionOk="0" h="162" w="767">
                  <a:moveTo>
                    <a:pt x="184" y="1"/>
                  </a:moveTo>
                  <a:cubicBezTo>
                    <a:pt x="73" y="1"/>
                    <a:pt x="1" y="17"/>
                    <a:pt x="1" y="17"/>
                  </a:cubicBezTo>
                  <a:lnTo>
                    <a:pt x="766" y="162"/>
                  </a:lnTo>
                  <a:cubicBezTo>
                    <a:pt x="554" y="29"/>
                    <a:pt x="334" y="1"/>
                    <a:pt x="184"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9"/>
            <p:cNvSpPr/>
            <p:nvPr/>
          </p:nvSpPr>
          <p:spPr>
            <a:xfrm>
              <a:off x="9852940" y="1101131"/>
              <a:ext cx="64844" cy="17615"/>
            </a:xfrm>
            <a:custGeom>
              <a:rect b="b" l="l" r="r" t="t"/>
              <a:pathLst>
                <a:path extrusionOk="0" h="229" w="843">
                  <a:moveTo>
                    <a:pt x="219" y="1"/>
                  </a:moveTo>
                  <a:cubicBezTo>
                    <a:pt x="108" y="1"/>
                    <a:pt x="34" y="16"/>
                    <a:pt x="27" y="18"/>
                  </a:cubicBezTo>
                  <a:cubicBezTo>
                    <a:pt x="10" y="24"/>
                    <a:pt x="0" y="41"/>
                    <a:pt x="4" y="60"/>
                  </a:cubicBezTo>
                  <a:cubicBezTo>
                    <a:pt x="6" y="74"/>
                    <a:pt x="18" y="85"/>
                    <a:pt x="33" y="85"/>
                  </a:cubicBezTo>
                  <a:cubicBezTo>
                    <a:pt x="36" y="85"/>
                    <a:pt x="40" y="85"/>
                    <a:pt x="43" y="84"/>
                  </a:cubicBezTo>
                  <a:cubicBezTo>
                    <a:pt x="46" y="84"/>
                    <a:pt x="112" y="71"/>
                    <a:pt x="214" y="71"/>
                  </a:cubicBezTo>
                  <a:cubicBezTo>
                    <a:pt x="359" y="71"/>
                    <a:pt x="578" y="97"/>
                    <a:pt x="786" y="225"/>
                  </a:cubicBezTo>
                  <a:cubicBezTo>
                    <a:pt x="793" y="229"/>
                    <a:pt x="796" y="229"/>
                    <a:pt x="802" y="229"/>
                  </a:cubicBezTo>
                  <a:cubicBezTo>
                    <a:pt x="812" y="229"/>
                    <a:pt x="826" y="225"/>
                    <a:pt x="832" y="216"/>
                  </a:cubicBezTo>
                  <a:cubicBezTo>
                    <a:pt x="842" y="199"/>
                    <a:pt x="835" y="176"/>
                    <a:pt x="819" y="166"/>
                  </a:cubicBezTo>
                  <a:cubicBezTo>
                    <a:pt x="599" y="30"/>
                    <a:pt x="373"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9"/>
            <p:cNvSpPr/>
            <p:nvPr/>
          </p:nvSpPr>
          <p:spPr>
            <a:xfrm>
              <a:off x="9856248" y="1078440"/>
              <a:ext cx="59998" cy="8077"/>
            </a:xfrm>
            <a:custGeom>
              <a:rect b="b" l="l" r="r" t="t"/>
              <a:pathLst>
                <a:path extrusionOk="0" h="105" w="780">
                  <a:moveTo>
                    <a:pt x="316" y="1"/>
                  </a:moveTo>
                  <a:cubicBezTo>
                    <a:pt x="130" y="1"/>
                    <a:pt x="0" y="45"/>
                    <a:pt x="0" y="45"/>
                  </a:cubicBezTo>
                  <a:lnTo>
                    <a:pt x="779" y="105"/>
                  </a:lnTo>
                  <a:cubicBezTo>
                    <a:pt x="614" y="24"/>
                    <a:pt x="450" y="1"/>
                    <a:pt x="316"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9"/>
            <p:cNvSpPr/>
            <p:nvPr/>
          </p:nvSpPr>
          <p:spPr>
            <a:xfrm>
              <a:off x="9853171" y="1077132"/>
              <a:ext cx="62767" cy="9615"/>
            </a:xfrm>
            <a:custGeom>
              <a:rect b="b" l="l" r="r" t="t"/>
              <a:pathLst>
                <a:path extrusionOk="0" h="125" w="816">
                  <a:moveTo>
                    <a:pt x="294" y="1"/>
                  </a:moveTo>
                  <a:cubicBezTo>
                    <a:pt x="207" y="1"/>
                    <a:pt x="119" y="11"/>
                    <a:pt x="30" y="32"/>
                  </a:cubicBezTo>
                  <a:cubicBezTo>
                    <a:pt x="7" y="39"/>
                    <a:pt x="1" y="59"/>
                    <a:pt x="1" y="82"/>
                  </a:cubicBezTo>
                  <a:cubicBezTo>
                    <a:pt x="6" y="96"/>
                    <a:pt x="23" y="107"/>
                    <a:pt x="38" y="107"/>
                  </a:cubicBezTo>
                  <a:cubicBezTo>
                    <a:pt x="41" y="107"/>
                    <a:pt x="44" y="106"/>
                    <a:pt x="47" y="105"/>
                  </a:cubicBezTo>
                  <a:lnTo>
                    <a:pt x="50" y="105"/>
                  </a:lnTo>
                  <a:cubicBezTo>
                    <a:pt x="161" y="65"/>
                    <a:pt x="285" y="45"/>
                    <a:pt x="405" y="45"/>
                  </a:cubicBezTo>
                  <a:cubicBezTo>
                    <a:pt x="415" y="45"/>
                    <a:pt x="424" y="45"/>
                    <a:pt x="433" y="46"/>
                  </a:cubicBezTo>
                  <a:cubicBezTo>
                    <a:pt x="562" y="46"/>
                    <a:pt x="694" y="75"/>
                    <a:pt x="816" y="125"/>
                  </a:cubicBezTo>
                  <a:cubicBezTo>
                    <a:pt x="697" y="62"/>
                    <a:pt x="568" y="23"/>
                    <a:pt x="433" y="9"/>
                  </a:cubicBezTo>
                  <a:cubicBezTo>
                    <a:pt x="387" y="4"/>
                    <a:pt x="341" y="1"/>
                    <a:pt x="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9"/>
            <p:cNvSpPr/>
            <p:nvPr/>
          </p:nvSpPr>
          <p:spPr>
            <a:xfrm>
              <a:off x="9806249" y="1201974"/>
              <a:ext cx="61998" cy="51075"/>
            </a:xfrm>
            <a:custGeom>
              <a:rect b="b" l="l" r="r" t="t"/>
              <a:pathLst>
                <a:path extrusionOk="0" h="664" w="806">
                  <a:moveTo>
                    <a:pt x="169" y="1"/>
                  </a:moveTo>
                  <a:cubicBezTo>
                    <a:pt x="134" y="1"/>
                    <a:pt x="107" y="8"/>
                    <a:pt x="89" y="27"/>
                  </a:cubicBezTo>
                  <a:cubicBezTo>
                    <a:pt x="0" y="122"/>
                    <a:pt x="112" y="235"/>
                    <a:pt x="169" y="284"/>
                  </a:cubicBezTo>
                  <a:cubicBezTo>
                    <a:pt x="103" y="390"/>
                    <a:pt x="17" y="555"/>
                    <a:pt x="248" y="664"/>
                  </a:cubicBezTo>
                  <a:cubicBezTo>
                    <a:pt x="673" y="627"/>
                    <a:pt x="806" y="254"/>
                    <a:pt x="806" y="254"/>
                  </a:cubicBezTo>
                  <a:cubicBezTo>
                    <a:pt x="806" y="254"/>
                    <a:pt x="370"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9"/>
            <p:cNvSpPr/>
            <p:nvPr/>
          </p:nvSpPr>
          <p:spPr>
            <a:xfrm>
              <a:off x="9856017" y="1104977"/>
              <a:ext cx="15307" cy="15307"/>
            </a:xfrm>
            <a:custGeom>
              <a:rect b="b" l="l" r="r" t="t"/>
              <a:pathLst>
                <a:path extrusionOk="0" h="199" w="199">
                  <a:moveTo>
                    <a:pt x="99" y="1"/>
                  </a:moveTo>
                  <a:cubicBezTo>
                    <a:pt x="46" y="1"/>
                    <a:pt x="0" y="47"/>
                    <a:pt x="0" y="100"/>
                  </a:cubicBezTo>
                  <a:cubicBezTo>
                    <a:pt x="0" y="156"/>
                    <a:pt x="46" y="199"/>
                    <a:pt x="99" y="199"/>
                  </a:cubicBezTo>
                  <a:cubicBezTo>
                    <a:pt x="152" y="199"/>
                    <a:pt x="198" y="156"/>
                    <a:pt x="198" y="100"/>
                  </a:cubicBezTo>
                  <a:cubicBezTo>
                    <a:pt x="198" y="47"/>
                    <a:pt x="152" y="1"/>
                    <a:pt x="99"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9"/>
            <p:cNvSpPr/>
            <p:nvPr/>
          </p:nvSpPr>
          <p:spPr>
            <a:xfrm>
              <a:off x="9852940" y="1102208"/>
              <a:ext cx="20922" cy="21153"/>
            </a:xfrm>
            <a:custGeom>
              <a:rect b="b" l="l" r="r" t="t"/>
              <a:pathLst>
                <a:path extrusionOk="0" h="275" w="272">
                  <a:moveTo>
                    <a:pt x="136" y="70"/>
                  </a:moveTo>
                  <a:cubicBezTo>
                    <a:pt x="172" y="70"/>
                    <a:pt x="202" y="99"/>
                    <a:pt x="202" y="136"/>
                  </a:cubicBezTo>
                  <a:cubicBezTo>
                    <a:pt x="202" y="175"/>
                    <a:pt x="172" y="202"/>
                    <a:pt x="136" y="202"/>
                  </a:cubicBezTo>
                  <a:cubicBezTo>
                    <a:pt x="99" y="202"/>
                    <a:pt x="70" y="175"/>
                    <a:pt x="70" y="136"/>
                  </a:cubicBezTo>
                  <a:cubicBezTo>
                    <a:pt x="70" y="99"/>
                    <a:pt x="99" y="70"/>
                    <a:pt x="136" y="70"/>
                  </a:cubicBezTo>
                  <a:close/>
                  <a:moveTo>
                    <a:pt x="136" y="0"/>
                  </a:moveTo>
                  <a:cubicBezTo>
                    <a:pt x="60" y="0"/>
                    <a:pt x="0" y="63"/>
                    <a:pt x="0" y="136"/>
                  </a:cubicBezTo>
                  <a:cubicBezTo>
                    <a:pt x="0" y="211"/>
                    <a:pt x="60" y="274"/>
                    <a:pt x="136" y="274"/>
                  </a:cubicBezTo>
                  <a:cubicBezTo>
                    <a:pt x="208" y="274"/>
                    <a:pt x="271" y="211"/>
                    <a:pt x="271" y="136"/>
                  </a:cubicBezTo>
                  <a:cubicBezTo>
                    <a:pt x="271" y="63"/>
                    <a:pt x="208" y="0"/>
                    <a:pt x="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9"/>
            <p:cNvSpPr/>
            <p:nvPr/>
          </p:nvSpPr>
          <p:spPr>
            <a:xfrm>
              <a:off x="9415259" y="1331124"/>
              <a:ext cx="394600" cy="298680"/>
            </a:xfrm>
            <a:custGeom>
              <a:rect b="b" l="l" r="r" t="t"/>
              <a:pathLst>
                <a:path extrusionOk="0" h="3883" w="5130">
                  <a:moveTo>
                    <a:pt x="5088" y="0"/>
                  </a:moveTo>
                  <a:cubicBezTo>
                    <a:pt x="5083" y="0"/>
                    <a:pt x="5078" y="2"/>
                    <a:pt x="5073" y="4"/>
                  </a:cubicBezTo>
                  <a:cubicBezTo>
                    <a:pt x="5057" y="11"/>
                    <a:pt x="3413" y="787"/>
                    <a:pt x="2050" y="1615"/>
                  </a:cubicBezTo>
                  <a:cubicBezTo>
                    <a:pt x="410" y="2618"/>
                    <a:pt x="153" y="3387"/>
                    <a:pt x="120" y="3671"/>
                  </a:cubicBezTo>
                  <a:cubicBezTo>
                    <a:pt x="106" y="3767"/>
                    <a:pt x="116" y="3843"/>
                    <a:pt x="139" y="3869"/>
                  </a:cubicBezTo>
                  <a:cubicBezTo>
                    <a:pt x="149" y="3876"/>
                    <a:pt x="163" y="3882"/>
                    <a:pt x="169" y="3882"/>
                  </a:cubicBezTo>
                  <a:cubicBezTo>
                    <a:pt x="179" y="3882"/>
                    <a:pt x="186" y="3876"/>
                    <a:pt x="196" y="3866"/>
                  </a:cubicBezTo>
                  <a:cubicBezTo>
                    <a:pt x="205" y="3852"/>
                    <a:pt x="205" y="3833"/>
                    <a:pt x="196" y="3819"/>
                  </a:cubicBezTo>
                  <a:cubicBezTo>
                    <a:pt x="189" y="3810"/>
                    <a:pt x="1" y="2948"/>
                    <a:pt x="2087" y="1674"/>
                  </a:cubicBezTo>
                  <a:cubicBezTo>
                    <a:pt x="3446" y="849"/>
                    <a:pt x="5087" y="74"/>
                    <a:pt x="5103" y="64"/>
                  </a:cubicBezTo>
                  <a:cubicBezTo>
                    <a:pt x="5120" y="57"/>
                    <a:pt x="5129" y="37"/>
                    <a:pt x="5120" y="21"/>
                  </a:cubicBezTo>
                  <a:cubicBezTo>
                    <a:pt x="5115" y="9"/>
                    <a:pt x="5101" y="0"/>
                    <a:pt x="5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9"/>
            <p:cNvSpPr/>
            <p:nvPr/>
          </p:nvSpPr>
          <p:spPr>
            <a:xfrm>
              <a:off x="9910785" y="1055748"/>
              <a:ext cx="372524" cy="515672"/>
            </a:xfrm>
            <a:custGeom>
              <a:rect b="b" l="l" r="r" t="t"/>
              <a:pathLst>
                <a:path extrusionOk="0" h="6704" w="4843">
                  <a:moveTo>
                    <a:pt x="1040" y="0"/>
                  </a:moveTo>
                  <a:cubicBezTo>
                    <a:pt x="1025" y="0"/>
                    <a:pt x="1013" y="11"/>
                    <a:pt x="1008" y="23"/>
                  </a:cubicBezTo>
                  <a:cubicBezTo>
                    <a:pt x="1001" y="56"/>
                    <a:pt x="1" y="3112"/>
                    <a:pt x="1338" y="5073"/>
                  </a:cubicBezTo>
                  <a:cubicBezTo>
                    <a:pt x="2024" y="6069"/>
                    <a:pt x="3186" y="6621"/>
                    <a:pt x="4809" y="6703"/>
                  </a:cubicBezTo>
                  <a:cubicBezTo>
                    <a:pt x="4826" y="6703"/>
                    <a:pt x="4842" y="6690"/>
                    <a:pt x="4842" y="6673"/>
                  </a:cubicBezTo>
                  <a:cubicBezTo>
                    <a:pt x="4842" y="6654"/>
                    <a:pt x="4829" y="6637"/>
                    <a:pt x="4809" y="6637"/>
                  </a:cubicBezTo>
                  <a:cubicBezTo>
                    <a:pt x="3215" y="6555"/>
                    <a:pt x="2064" y="6017"/>
                    <a:pt x="1397" y="5036"/>
                  </a:cubicBezTo>
                  <a:cubicBezTo>
                    <a:pt x="80" y="3106"/>
                    <a:pt x="1067" y="76"/>
                    <a:pt x="1074" y="46"/>
                  </a:cubicBezTo>
                  <a:cubicBezTo>
                    <a:pt x="1083" y="27"/>
                    <a:pt x="1070" y="7"/>
                    <a:pt x="1054" y="4"/>
                  </a:cubicBezTo>
                  <a:cubicBezTo>
                    <a:pt x="1049" y="1"/>
                    <a:pt x="1044"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79"/>
            <p:cNvGrpSpPr/>
            <p:nvPr/>
          </p:nvGrpSpPr>
          <p:grpSpPr>
            <a:xfrm>
              <a:off x="9645549" y="275693"/>
              <a:ext cx="611479" cy="412984"/>
              <a:chOff x="11642464" y="3303588"/>
              <a:chExt cx="708961" cy="478822"/>
            </a:xfrm>
          </p:grpSpPr>
          <p:sp>
            <p:nvSpPr>
              <p:cNvPr id="4522" name="Google Shape;4522;p79"/>
              <p:cNvSpPr/>
              <p:nvPr/>
            </p:nvSpPr>
            <p:spPr>
              <a:xfrm>
                <a:off x="12060075" y="3303588"/>
                <a:ext cx="291350" cy="291100"/>
              </a:xfrm>
              <a:custGeom>
                <a:rect b="b" l="l" r="r" t="t"/>
                <a:pathLst>
                  <a:path extrusionOk="0" h="11644" w="11654">
                    <a:moveTo>
                      <a:pt x="5838" y="1"/>
                    </a:moveTo>
                    <a:lnTo>
                      <a:pt x="4803" y="4804"/>
                    </a:lnTo>
                    <a:lnTo>
                      <a:pt x="0" y="5828"/>
                    </a:lnTo>
                    <a:lnTo>
                      <a:pt x="4803" y="6862"/>
                    </a:lnTo>
                    <a:lnTo>
                      <a:pt x="5838" y="11644"/>
                    </a:lnTo>
                    <a:lnTo>
                      <a:pt x="6862" y="6862"/>
                    </a:lnTo>
                    <a:lnTo>
                      <a:pt x="11654" y="5828"/>
                    </a:lnTo>
                    <a:lnTo>
                      <a:pt x="6862" y="4804"/>
                    </a:lnTo>
                    <a:lnTo>
                      <a:pt x="58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9"/>
              <p:cNvSpPr/>
              <p:nvPr/>
            </p:nvSpPr>
            <p:spPr>
              <a:xfrm>
                <a:off x="11642464" y="3636709"/>
                <a:ext cx="145700" cy="145700"/>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4" name="Google Shape;4524;p79"/>
            <p:cNvSpPr/>
            <p:nvPr/>
          </p:nvSpPr>
          <p:spPr>
            <a:xfrm>
              <a:off x="9481050" y="1216326"/>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9"/>
            <p:cNvSpPr/>
            <p:nvPr/>
          </p:nvSpPr>
          <p:spPr>
            <a:xfrm>
              <a:off x="10504862" y="751551"/>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79"/>
          <p:cNvGrpSpPr/>
          <p:nvPr/>
        </p:nvGrpSpPr>
        <p:grpSpPr>
          <a:xfrm>
            <a:off x="2666398" y="2453136"/>
            <a:ext cx="1451891" cy="2120520"/>
            <a:chOff x="11534001" y="145700"/>
            <a:chExt cx="1161234" cy="1696009"/>
          </a:xfrm>
        </p:grpSpPr>
        <p:sp>
          <p:nvSpPr>
            <p:cNvPr id="4527" name="Google Shape;4527;p79"/>
            <p:cNvSpPr/>
            <p:nvPr/>
          </p:nvSpPr>
          <p:spPr>
            <a:xfrm>
              <a:off x="11534001" y="145820"/>
              <a:ext cx="1151262" cy="1695778"/>
            </a:xfrm>
            <a:custGeom>
              <a:rect b="b" l="l" r="r" t="t"/>
              <a:pathLst>
                <a:path extrusionOk="0" h="22046" w="14967">
                  <a:moveTo>
                    <a:pt x="7481" y="0"/>
                  </a:moveTo>
                  <a:cubicBezTo>
                    <a:pt x="7466" y="0"/>
                    <a:pt x="7452" y="8"/>
                    <a:pt x="7449" y="23"/>
                  </a:cubicBezTo>
                  <a:lnTo>
                    <a:pt x="7234" y="660"/>
                  </a:lnTo>
                  <a:cubicBezTo>
                    <a:pt x="7228" y="683"/>
                    <a:pt x="6310" y="3287"/>
                    <a:pt x="3271" y="5518"/>
                  </a:cubicBezTo>
                  <a:lnTo>
                    <a:pt x="3175" y="5587"/>
                  </a:lnTo>
                  <a:cubicBezTo>
                    <a:pt x="1129" y="7099"/>
                    <a:pt x="0" y="9085"/>
                    <a:pt x="0" y="11191"/>
                  </a:cubicBezTo>
                  <a:lnTo>
                    <a:pt x="0" y="22012"/>
                  </a:lnTo>
                  <a:cubicBezTo>
                    <a:pt x="7" y="22029"/>
                    <a:pt x="20" y="22045"/>
                    <a:pt x="40" y="22045"/>
                  </a:cubicBezTo>
                  <a:lnTo>
                    <a:pt x="14934" y="22045"/>
                  </a:lnTo>
                  <a:cubicBezTo>
                    <a:pt x="14954" y="22045"/>
                    <a:pt x="14967" y="22029"/>
                    <a:pt x="14967" y="22012"/>
                  </a:cubicBezTo>
                  <a:lnTo>
                    <a:pt x="14967" y="11188"/>
                  </a:lnTo>
                  <a:cubicBezTo>
                    <a:pt x="14967" y="9082"/>
                    <a:pt x="13838" y="7095"/>
                    <a:pt x="11789" y="5584"/>
                  </a:cubicBezTo>
                  <a:lnTo>
                    <a:pt x="11696" y="5518"/>
                  </a:lnTo>
                  <a:lnTo>
                    <a:pt x="11693" y="5518"/>
                  </a:lnTo>
                  <a:cubicBezTo>
                    <a:pt x="8637" y="3274"/>
                    <a:pt x="7736" y="686"/>
                    <a:pt x="7729" y="660"/>
                  </a:cubicBezTo>
                  <a:lnTo>
                    <a:pt x="7515" y="23"/>
                  </a:lnTo>
                  <a:cubicBezTo>
                    <a:pt x="7510" y="8"/>
                    <a:pt x="7495" y="0"/>
                    <a:pt x="7481" y="0"/>
                  </a:cubicBezTo>
                  <a:close/>
                </a:path>
              </a:pathLst>
            </a:custGeom>
            <a:solidFill>
              <a:schemeClr val="dk2"/>
            </a:solidFill>
            <a:ln cap="flat" cmpd="sng" w="762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9"/>
            <p:cNvSpPr/>
            <p:nvPr/>
          </p:nvSpPr>
          <p:spPr>
            <a:xfrm>
              <a:off x="11554280" y="203006"/>
              <a:ext cx="1110725" cy="1618397"/>
            </a:xfrm>
            <a:custGeom>
              <a:rect b="b" l="l" r="r" t="t"/>
              <a:pathLst>
                <a:path extrusionOk="0" h="21040" w="14440">
                  <a:moveTo>
                    <a:pt x="7225" y="1"/>
                  </a:moveTo>
                  <a:cubicBezTo>
                    <a:pt x="7225" y="1"/>
                    <a:pt x="6327" y="2664"/>
                    <a:pt x="3166" y="4984"/>
                  </a:cubicBezTo>
                  <a:cubicBezTo>
                    <a:pt x="3133" y="5007"/>
                    <a:pt x="3103" y="5027"/>
                    <a:pt x="3070" y="5053"/>
                  </a:cubicBezTo>
                  <a:cubicBezTo>
                    <a:pt x="1100" y="6509"/>
                    <a:pt x="1" y="8439"/>
                    <a:pt x="1" y="10446"/>
                  </a:cubicBezTo>
                  <a:lnTo>
                    <a:pt x="1" y="21040"/>
                  </a:lnTo>
                  <a:lnTo>
                    <a:pt x="14439" y="21040"/>
                  </a:lnTo>
                  <a:lnTo>
                    <a:pt x="14439" y="10446"/>
                  </a:lnTo>
                  <a:cubicBezTo>
                    <a:pt x="14439" y="8436"/>
                    <a:pt x="13344" y="6509"/>
                    <a:pt x="11370" y="5053"/>
                  </a:cubicBezTo>
                  <a:cubicBezTo>
                    <a:pt x="11347" y="5027"/>
                    <a:pt x="11314" y="5007"/>
                    <a:pt x="11284" y="4984"/>
                  </a:cubicBezTo>
                  <a:cubicBezTo>
                    <a:pt x="8119" y="2661"/>
                    <a:pt x="7225" y="1"/>
                    <a:pt x="7225"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9"/>
            <p:cNvSpPr/>
            <p:nvPr/>
          </p:nvSpPr>
          <p:spPr>
            <a:xfrm>
              <a:off x="11552049" y="200314"/>
              <a:ext cx="1116494" cy="1623935"/>
            </a:xfrm>
            <a:custGeom>
              <a:rect b="b" l="l" r="r" t="t"/>
              <a:pathLst>
                <a:path extrusionOk="0" h="21112" w="14515">
                  <a:moveTo>
                    <a:pt x="7251" y="131"/>
                  </a:moveTo>
                  <a:cubicBezTo>
                    <a:pt x="7439" y="617"/>
                    <a:pt x="8472" y="2980"/>
                    <a:pt x="11287" y="5045"/>
                  </a:cubicBezTo>
                  <a:lnTo>
                    <a:pt x="11383" y="5118"/>
                  </a:lnTo>
                  <a:cubicBezTo>
                    <a:pt x="13356" y="6570"/>
                    <a:pt x="14439" y="8474"/>
                    <a:pt x="14439" y="10481"/>
                  </a:cubicBezTo>
                  <a:lnTo>
                    <a:pt x="14439" y="21042"/>
                  </a:lnTo>
                  <a:lnTo>
                    <a:pt x="66" y="21042"/>
                  </a:lnTo>
                  <a:lnTo>
                    <a:pt x="66" y="10481"/>
                  </a:lnTo>
                  <a:cubicBezTo>
                    <a:pt x="66" y="8474"/>
                    <a:pt x="1152" y="6570"/>
                    <a:pt x="3125" y="5118"/>
                  </a:cubicBezTo>
                  <a:lnTo>
                    <a:pt x="3211" y="5045"/>
                  </a:lnTo>
                  <a:cubicBezTo>
                    <a:pt x="6030" y="2980"/>
                    <a:pt x="7059" y="617"/>
                    <a:pt x="7251" y="131"/>
                  </a:cubicBezTo>
                  <a:close/>
                  <a:moveTo>
                    <a:pt x="7258" y="0"/>
                  </a:moveTo>
                  <a:cubicBezTo>
                    <a:pt x="7244" y="0"/>
                    <a:pt x="7229" y="8"/>
                    <a:pt x="7224" y="22"/>
                  </a:cubicBezTo>
                  <a:cubicBezTo>
                    <a:pt x="7211" y="46"/>
                    <a:pt x="6297" y="2702"/>
                    <a:pt x="3178" y="4989"/>
                  </a:cubicBezTo>
                  <a:lnTo>
                    <a:pt x="3082" y="5059"/>
                  </a:lnTo>
                  <a:cubicBezTo>
                    <a:pt x="1096" y="6527"/>
                    <a:pt x="0" y="8451"/>
                    <a:pt x="0" y="10481"/>
                  </a:cubicBezTo>
                  <a:lnTo>
                    <a:pt x="0" y="21078"/>
                  </a:lnTo>
                  <a:cubicBezTo>
                    <a:pt x="0" y="21095"/>
                    <a:pt x="13" y="21111"/>
                    <a:pt x="33" y="21111"/>
                  </a:cubicBezTo>
                  <a:lnTo>
                    <a:pt x="14472" y="21111"/>
                  </a:lnTo>
                  <a:cubicBezTo>
                    <a:pt x="14491" y="21111"/>
                    <a:pt x="14511" y="21095"/>
                    <a:pt x="14514" y="21075"/>
                  </a:cubicBezTo>
                  <a:lnTo>
                    <a:pt x="14514" y="10481"/>
                  </a:lnTo>
                  <a:cubicBezTo>
                    <a:pt x="14514" y="8451"/>
                    <a:pt x="13419" y="6524"/>
                    <a:pt x="11432" y="5059"/>
                  </a:cubicBezTo>
                  <a:lnTo>
                    <a:pt x="11336" y="4989"/>
                  </a:lnTo>
                  <a:cubicBezTo>
                    <a:pt x="8218" y="2702"/>
                    <a:pt x="7300" y="46"/>
                    <a:pt x="7290" y="22"/>
                  </a:cubicBezTo>
                  <a:cubicBezTo>
                    <a:pt x="7287" y="8"/>
                    <a:pt x="7273" y="0"/>
                    <a:pt x="7258"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9"/>
            <p:cNvSpPr/>
            <p:nvPr/>
          </p:nvSpPr>
          <p:spPr>
            <a:xfrm>
              <a:off x="11644893" y="721451"/>
              <a:ext cx="1050343" cy="1030574"/>
            </a:xfrm>
            <a:custGeom>
              <a:rect b="b" l="l" r="r" t="t"/>
              <a:pathLst>
                <a:path extrusionOk="0" h="13398" w="13655">
                  <a:moveTo>
                    <a:pt x="4821" y="0"/>
                  </a:moveTo>
                  <a:cubicBezTo>
                    <a:pt x="4608" y="0"/>
                    <a:pt x="4397" y="16"/>
                    <a:pt x="4189" y="49"/>
                  </a:cubicBezTo>
                  <a:cubicBezTo>
                    <a:pt x="3555" y="152"/>
                    <a:pt x="2951" y="432"/>
                    <a:pt x="2453" y="841"/>
                  </a:cubicBezTo>
                  <a:cubicBezTo>
                    <a:pt x="2413" y="874"/>
                    <a:pt x="1862" y="1435"/>
                    <a:pt x="1869" y="1439"/>
                  </a:cubicBezTo>
                  <a:cubicBezTo>
                    <a:pt x="1869" y="1439"/>
                    <a:pt x="3001" y="1960"/>
                    <a:pt x="3295" y="4475"/>
                  </a:cubicBezTo>
                  <a:cubicBezTo>
                    <a:pt x="3592" y="6993"/>
                    <a:pt x="486" y="7254"/>
                    <a:pt x="189" y="10462"/>
                  </a:cubicBezTo>
                  <a:cubicBezTo>
                    <a:pt x="1" y="12497"/>
                    <a:pt x="3114" y="13397"/>
                    <a:pt x="6162" y="13397"/>
                  </a:cubicBezTo>
                  <a:cubicBezTo>
                    <a:pt x="7924" y="13397"/>
                    <a:pt x="9664" y="13097"/>
                    <a:pt x="10733" y="12541"/>
                  </a:cubicBezTo>
                  <a:cubicBezTo>
                    <a:pt x="13654" y="11023"/>
                    <a:pt x="12268" y="8201"/>
                    <a:pt x="10849" y="7425"/>
                  </a:cubicBezTo>
                  <a:cubicBezTo>
                    <a:pt x="10723" y="7356"/>
                    <a:pt x="10605" y="7280"/>
                    <a:pt x="10492" y="7194"/>
                  </a:cubicBezTo>
                  <a:cubicBezTo>
                    <a:pt x="9047" y="6099"/>
                    <a:pt x="8945" y="4029"/>
                    <a:pt x="8387" y="2445"/>
                  </a:cubicBezTo>
                  <a:cubicBezTo>
                    <a:pt x="8080" y="1584"/>
                    <a:pt x="7611" y="911"/>
                    <a:pt x="6786" y="478"/>
                  </a:cubicBezTo>
                  <a:cubicBezTo>
                    <a:pt x="6190" y="166"/>
                    <a:pt x="5502" y="0"/>
                    <a:pt x="4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9"/>
            <p:cNvSpPr/>
            <p:nvPr/>
          </p:nvSpPr>
          <p:spPr>
            <a:xfrm>
              <a:off x="11651816" y="718836"/>
              <a:ext cx="954808" cy="1035805"/>
            </a:xfrm>
            <a:custGeom>
              <a:rect b="b" l="l" r="r" t="t"/>
              <a:pathLst>
                <a:path extrusionOk="0" h="13466" w="12413">
                  <a:moveTo>
                    <a:pt x="4733" y="65"/>
                  </a:moveTo>
                  <a:cubicBezTo>
                    <a:pt x="5400" y="65"/>
                    <a:pt x="6083" y="231"/>
                    <a:pt x="6676" y="542"/>
                  </a:cubicBezTo>
                  <a:cubicBezTo>
                    <a:pt x="7426" y="928"/>
                    <a:pt x="7927" y="1549"/>
                    <a:pt x="8264" y="2489"/>
                  </a:cubicBezTo>
                  <a:cubicBezTo>
                    <a:pt x="8416" y="2912"/>
                    <a:pt x="8531" y="3364"/>
                    <a:pt x="8650" y="3836"/>
                  </a:cubicBezTo>
                  <a:cubicBezTo>
                    <a:pt x="8980" y="5120"/>
                    <a:pt x="9313" y="6443"/>
                    <a:pt x="10383" y="7251"/>
                  </a:cubicBezTo>
                  <a:cubicBezTo>
                    <a:pt x="10495" y="7341"/>
                    <a:pt x="10617" y="7416"/>
                    <a:pt x="10742" y="7489"/>
                  </a:cubicBezTo>
                  <a:cubicBezTo>
                    <a:pt x="11518" y="7915"/>
                    <a:pt x="12340" y="9001"/>
                    <a:pt x="12326" y="10179"/>
                  </a:cubicBezTo>
                  <a:cubicBezTo>
                    <a:pt x="12317" y="10859"/>
                    <a:pt x="12016" y="11819"/>
                    <a:pt x="10627" y="12542"/>
                  </a:cubicBezTo>
                  <a:cubicBezTo>
                    <a:pt x="9562" y="13092"/>
                    <a:pt x="7822" y="13395"/>
                    <a:pt x="6058" y="13395"/>
                  </a:cubicBezTo>
                  <a:cubicBezTo>
                    <a:pt x="4171" y="13395"/>
                    <a:pt x="2257" y="13047"/>
                    <a:pt x="1119" y="12281"/>
                  </a:cubicBezTo>
                  <a:cubicBezTo>
                    <a:pt x="399" y="11796"/>
                    <a:pt x="66" y="11199"/>
                    <a:pt x="132" y="10492"/>
                  </a:cubicBezTo>
                  <a:cubicBezTo>
                    <a:pt x="281" y="8888"/>
                    <a:pt x="1152" y="8014"/>
                    <a:pt x="1917" y="7242"/>
                  </a:cubicBezTo>
                  <a:cubicBezTo>
                    <a:pt x="2673" y="6483"/>
                    <a:pt x="3386" y="5763"/>
                    <a:pt x="3238" y="4502"/>
                  </a:cubicBezTo>
                  <a:cubicBezTo>
                    <a:pt x="2974" y="2258"/>
                    <a:pt x="2036" y="1585"/>
                    <a:pt x="1832" y="1463"/>
                  </a:cubicBezTo>
                  <a:cubicBezTo>
                    <a:pt x="1944" y="1347"/>
                    <a:pt x="2356" y="925"/>
                    <a:pt x="2383" y="898"/>
                  </a:cubicBezTo>
                  <a:cubicBezTo>
                    <a:pt x="2891" y="486"/>
                    <a:pt x="3485" y="215"/>
                    <a:pt x="4106" y="116"/>
                  </a:cubicBezTo>
                  <a:cubicBezTo>
                    <a:pt x="4311" y="82"/>
                    <a:pt x="4521" y="65"/>
                    <a:pt x="4733" y="65"/>
                  </a:cubicBezTo>
                  <a:close/>
                  <a:moveTo>
                    <a:pt x="4728" y="1"/>
                  </a:moveTo>
                  <a:cubicBezTo>
                    <a:pt x="4515" y="1"/>
                    <a:pt x="4302" y="17"/>
                    <a:pt x="4096" y="50"/>
                  </a:cubicBezTo>
                  <a:cubicBezTo>
                    <a:pt x="3465" y="153"/>
                    <a:pt x="2858" y="430"/>
                    <a:pt x="2343" y="849"/>
                  </a:cubicBezTo>
                  <a:cubicBezTo>
                    <a:pt x="2333" y="856"/>
                    <a:pt x="1739" y="1436"/>
                    <a:pt x="1743" y="1479"/>
                  </a:cubicBezTo>
                  <a:cubicBezTo>
                    <a:pt x="1749" y="1489"/>
                    <a:pt x="1752" y="1502"/>
                    <a:pt x="1766" y="1506"/>
                  </a:cubicBezTo>
                  <a:cubicBezTo>
                    <a:pt x="1776" y="1512"/>
                    <a:pt x="2888" y="2050"/>
                    <a:pt x="3175" y="4516"/>
                  </a:cubicBezTo>
                  <a:cubicBezTo>
                    <a:pt x="3320" y="5743"/>
                    <a:pt x="2647" y="6417"/>
                    <a:pt x="1871" y="7195"/>
                  </a:cubicBezTo>
                  <a:cubicBezTo>
                    <a:pt x="1096" y="7974"/>
                    <a:pt x="215" y="8862"/>
                    <a:pt x="66" y="10492"/>
                  </a:cubicBezTo>
                  <a:cubicBezTo>
                    <a:pt x="0" y="11222"/>
                    <a:pt x="337" y="11845"/>
                    <a:pt x="1079" y="12344"/>
                  </a:cubicBezTo>
                  <a:cubicBezTo>
                    <a:pt x="2228" y="13116"/>
                    <a:pt x="4158" y="13466"/>
                    <a:pt x="6059" y="13466"/>
                  </a:cubicBezTo>
                  <a:cubicBezTo>
                    <a:pt x="7831" y="13466"/>
                    <a:pt x="9587" y="13156"/>
                    <a:pt x="10663" y="12608"/>
                  </a:cubicBezTo>
                  <a:cubicBezTo>
                    <a:pt x="12086" y="11869"/>
                    <a:pt x="12392" y="10878"/>
                    <a:pt x="12399" y="10182"/>
                  </a:cubicBezTo>
                  <a:cubicBezTo>
                    <a:pt x="12412" y="8978"/>
                    <a:pt x="11574" y="7869"/>
                    <a:pt x="10779" y="7430"/>
                  </a:cubicBezTo>
                  <a:cubicBezTo>
                    <a:pt x="10657" y="7364"/>
                    <a:pt x="10541" y="7284"/>
                    <a:pt x="10429" y="7202"/>
                  </a:cubicBezTo>
                  <a:cubicBezTo>
                    <a:pt x="9379" y="6407"/>
                    <a:pt x="9046" y="5096"/>
                    <a:pt x="8719" y="3826"/>
                  </a:cubicBezTo>
                  <a:cubicBezTo>
                    <a:pt x="8600" y="3351"/>
                    <a:pt x="8485" y="2895"/>
                    <a:pt x="8333" y="2473"/>
                  </a:cubicBezTo>
                  <a:cubicBezTo>
                    <a:pt x="7993" y="1516"/>
                    <a:pt x="7478" y="885"/>
                    <a:pt x="6716" y="483"/>
                  </a:cubicBezTo>
                  <a:cubicBezTo>
                    <a:pt x="6108" y="166"/>
                    <a:pt x="5409" y="1"/>
                    <a:pt x="4728" y="1"/>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9"/>
            <p:cNvSpPr/>
            <p:nvPr/>
          </p:nvSpPr>
          <p:spPr>
            <a:xfrm>
              <a:off x="11747967" y="1359584"/>
              <a:ext cx="661666" cy="475058"/>
            </a:xfrm>
            <a:custGeom>
              <a:rect b="b" l="l" r="r" t="t"/>
              <a:pathLst>
                <a:path extrusionOk="0" h="6176" w="8602">
                  <a:moveTo>
                    <a:pt x="2367" y="1"/>
                  </a:moveTo>
                  <a:lnTo>
                    <a:pt x="2384" y="1357"/>
                  </a:lnTo>
                  <a:cubicBezTo>
                    <a:pt x="1608" y="2136"/>
                    <a:pt x="1" y="6175"/>
                    <a:pt x="1" y="6175"/>
                  </a:cubicBezTo>
                  <a:lnTo>
                    <a:pt x="8476" y="6175"/>
                  </a:lnTo>
                  <a:cubicBezTo>
                    <a:pt x="8601" y="4605"/>
                    <a:pt x="7037" y="2925"/>
                    <a:pt x="6258" y="2146"/>
                  </a:cubicBezTo>
                  <a:cubicBezTo>
                    <a:pt x="5235" y="1123"/>
                    <a:pt x="4522" y="1"/>
                    <a:pt x="4522" y="1"/>
                  </a:cubicBezTo>
                  <a:lnTo>
                    <a:pt x="3443" y="248"/>
                  </a:lnTo>
                  <a:lnTo>
                    <a:pt x="2367"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9"/>
            <p:cNvSpPr/>
            <p:nvPr/>
          </p:nvSpPr>
          <p:spPr>
            <a:xfrm>
              <a:off x="11744967" y="1356200"/>
              <a:ext cx="664896" cy="480981"/>
            </a:xfrm>
            <a:custGeom>
              <a:rect b="b" l="l" r="r" t="t"/>
              <a:pathLst>
                <a:path extrusionOk="0" h="6253" w="8644">
                  <a:moveTo>
                    <a:pt x="4541" y="84"/>
                  </a:moveTo>
                  <a:cubicBezTo>
                    <a:pt x="4647" y="243"/>
                    <a:pt x="5333" y="1279"/>
                    <a:pt x="6271" y="2213"/>
                  </a:cubicBezTo>
                  <a:cubicBezTo>
                    <a:pt x="7809" y="3754"/>
                    <a:pt x="8551" y="5091"/>
                    <a:pt x="8482" y="6186"/>
                  </a:cubicBezTo>
                  <a:lnTo>
                    <a:pt x="89" y="6186"/>
                  </a:lnTo>
                  <a:cubicBezTo>
                    <a:pt x="274" y="5734"/>
                    <a:pt x="1730" y="2147"/>
                    <a:pt x="2452" y="1427"/>
                  </a:cubicBezTo>
                  <a:cubicBezTo>
                    <a:pt x="2456" y="1418"/>
                    <a:pt x="2459" y="1411"/>
                    <a:pt x="2459" y="1401"/>
                  </a:cubicBezTo>
                  <a:lnTo>
                    <a:pt x="2442" y="91"/>
                  </a:lnTo>
                  <a:lnTo>
                    <a:pt x="3475" y="328"/>
                  </a:lnTo>
                  <a:lnTo>
                    <a:pt x="3492" y="328"/>
                  </a:lnTo>
                  <a:lnTo>
                    <a:pt x="4541" y="84"/>
                  </a:lnTo>
                  <a:close/>
                  <a:moveTo>
                    <a:pt x="4562" y="1"/>
                  </a:moveTo>
                  <a:cubicBezTo>
                    <a:pt x="4559" y="1"/>
                    <a:pt x="4557" y="1"/>
                    <a:pt x="4555" y="2"/>
                  </a:cubicBezTo>
                  <a:lnTo>
                    <a:pt x="3485" y="249"/>
                  </a:lnTo>
                  <a:lnTo>
                    <a:pt x="2419" y="2"/>
                  </a:lnTo>
                  <a:cubicBezTo>
                    <a:pt x="2409" y="2"/>
                    <a:pt x="2399" y="2"/>
                    <a:pt x="2390" y="12"/>
                  </a:cubicBezTo>
                  <a:cubicBezTo>
                    <a:pt x="2383" y="18"/>
                    <a:pt x="2376" y="28"/>
                    <a:pt x="2376" y="41"/>
                  </a:cubicBezTo>
                  <a:lnTo>
                    <a:pt x="2393" y="1381"/>
                  </a:lnTo>
                  <a:cubicBezTo>
                    <a:pt x="1614" y="2180"/>
                    <a:pt x="73" y="6038"/>
                    <a:pt x="7" y="6203"/>
                  </a:cubicBezTo>
                  <a:cubicBezTo>
                    <a:pt x="0" y="6216"/>
                    <a:pt x="0" y="6226"/>
                    <a:pt x="10" y="6236"/>
                  </a:cubicBezTo>
                  <a:cubicBezTo>
                    <a:pt x="17" y="6249"/>
                    <a:pt x="27" y="6252"/>
                    <a:pt x="40" y="6252"/>
                  </a:cubicBezTo>
                  <a:lnTo>
                    <a:pt x="8521" y="6252"/>
                  </a:lnTo>
                  <a:cubicBezTo>
                    <a:pt x="8538" y="6252"/>
                    <a:pt x="8554" y="6236"/>
                    <a:pt x="8554" y="6219"/>
                  </a:cubicBezTo>
                  <a:cubicBezTo>
                    <a:pt x="8644" y="5094"/>
                    <a:pt x="7894" y="3728"/>
                    <a:pt x="6327" y="2160"/>
                  </a:cubicBezTo>
                  <a:cubicBezTo>
                    <a:pt x="5320" y="1150"/>
                    <a:pt x="4601" y="31"/>
                    <a:pt x="4594" y="18"/>
                  </a:cubicBezTo>
                  <a:cubicBezTo>
                    <a:pt x="4586" y="7"/>
                    <a:pt x="4573" y="1"/>
                    <a:pt x="4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9"/>
            <p:cNvSpPr/>
            <p:nvPr/>
          </p:nvSpPr>
          <p:spPr>
            <a:xfrm>
              <a:off x="11902348" y="1040749"/>
              <a:ext cx="261066" cy="423291"/>
            </a:xfrm>
            <a:custGeom>
              <a:rect b="b" l="l" r="r" t="t"/>
              <a:pathLst>
                <a:path extrusionOk="0" h="5503" w="3394">
                  <a:moveTo>
                    <a:pt x="3089" y="1"/>
                  </a:moveTo>
                  <a:lnTo>
                    <a:pt x="0" y="1591"/>
                  </a:lnTo>
                  <a:lnTo>
                    <a:pt x="380" y="5502"/>
                  </a:lnTo>
                  <a:lnTo>
                    <a:pt x="3393" y="4944"/>
                  </a:lnTo>
                  <a:lnTo>
                    <a:pt x="3089"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9"/>
            <p:cNvSpPr/>
            <p:nvPr/>
          </p:nvSpPr>
          <p:spPr>
            <a:xfrm>
              <a:off x="11899809" y="1037826"/>
              <a:ext cx="266143" cy="428752"/>
            </a:xfrm>
            <a:custGeom>
              <a:rect b="b" l="l" r="r" t="t"/>
              <a:pathLst>
                <a:path extrusionOk="0" h="5574" w="3460">
                  <a:moveTo>
                    <a:pt x="3128" y="1"/>
                  </a:moveTo>
                  <a:cubicBezTo>
                    <a:pt x="3122" y="1"/>
                    <a:pt x="3117" y="2"/>
                    <a:pt x="3112" y="6"/>
                  </a:cubicBezTo>
                  <a:lnTo>
                    <a:pt x="23" y="1596"/>
                  </a:lnTo>
                  <a:cubicBezTo>
                    <a:pt x="7" y="1600"/>
                    <a:pt x="0" y="1616"/>
                    <a:pt x="0" y="1629"/>
                  </a:cubicBezTo>
                  <a:lnTo>
                    <a:pt x="380" y="5540"/>
                  </a:lnTo>
                  <a:cubicBezTo>
                    <a:pt x="380" y="5560"/>
                    <a:pt x="396" y="5573"/>
                    <a:pt x="413" y="5573"/>
                  </a:cubicBezTo>
                  <a:cubicBezTo>
                    <a:pt x="436" y="5570"/>
                    <a:pt x="452" y="5553"/>
                    <a:pt x="443" y="5533"/>
                  </a:cubicBezTo>
                  <a:lnTo>
                    <a:pt x="66" y="1646"/>
                  </a:lnTo>
                  <a:lnTo>
                    <a:pt x="3093" y="91"/>
                  </a:lnTo>
                  <a:lnTo>
                    <a:pt x="3390" y="4982"/>
                  </a:lnTo>
                  <a:cubicBezTo>
                    <a:pt x="3390" y="5005"/>
                    <a:pt x="3406" y="5015"/>
                    <a:pt x="3426" y="5015"/>
                  </a:cubicBezTo>
                  <a:cubicBezTo>
                    <a:pt x="3446" y="5015"/>
                    <a:pt x="3459" y="4999"/>
                    <a:pt x="3459" y="4979"/>
                  </a:cubicBezTo>
                  <a:lnTo>
                    <a:pt x="3162" y="32"/>
                  </a:lnTo>
                  <a:cubicBezTo>
                    <a:pt x="3162" y="22"/>
                    <a:pt x="3152" y="9"/>
                    <a:pt x="3145" y="6"/>
                  </a:cubicBezTo>
                  <a:cubicBezTo>
                    <a:pt x="3139" y="2"/>
                    <a:pt x="3133" y="1"/>
                    <a:pt x="3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9"/>
            <p:cNvSpPr/>
            <p:nvPr/>
          </p:nvSpPr>
          <p:spPr>
            <a:xfrm>
              <a:off x="11690122" y="766373"/>
              <a:ext cx="520441" cy="523210"/>
            </a:xfrm>
            <a:custGeom>
              <a:rect b="b" l="l" r="r" t="t"/>
              <a:pathLst>
                <a:path extrusionOk="0" h="6802" w="6766">
                  <a:moveTo>
                    <a:pt x="3290" y="1"/>
                  </a:moveTo>
                  <a:cubicBezTo>
                    <a:pt x="2187" y="1"/>
                    <a:pt x="1240" y="507"/>
                    <a:pt x="1053" y="1614"/>
                  </a:cubicBezTo>
                  <a:cubicBezTo>
                    <a:pt x="1050" y="1630"/>
                    <a:pt x="1050" y="1643"/>
                    <a:pt x="1043" y="1660"/>
                  </a:cubicBezTo>
                  <a:cubicBezTo>
                    <a:pt x="849" y="2898"/>
                    <a:pt x="1528" y="3247"/>
                    <a:pt x="763" y="4188"/>
                  </a:cubicBezTo>
                  <a:cubicBezTo>
                    <a:pt x="0" y="5125"/>
                    <a:pt x="796" y="4907"/>
                    <a:pt x="951" y="5030"/>
                  </a:cubicBezTo>
                  <a:cubicBezTo>
                    <a:pt x="1083" y="5138"/>
                    <a:pt x="842" y="6680"/>
                    <a:pt x="1621" y="6779"/>
                  </a:cubicBezTo>
                  <a:cubicBezTo>
                    <a:pt x="1724" y="6792"/>
                    <a:pt x="1843" y="6802"/>
                    <a:pt x="1974" y="6802"/>
                  </a:cubicBezTo>
                  <a:cubicBezTo>
                    <a:pt x="2300" y="6802"/>
                    <a:pt x="2707" y="6742"/>
                    <a:pt x="3165" y="6528"/>
                  </a:cubicBezTo>
                  <a:lnTo>
                    <a:pt x="5660" y="3808"/>
                  </a:lnTo>
                  <a:cubicBezTo>
                    <a:pt x="6766" y="1789"/>
                    <a:pt x="5525" y="119"/>
                    <a:pt x="3495" y="7"/>
                  </a:cubicBezTo>
                  <a:cubicBezTo>
                    <a:pt x="3426" y="3"/>
                    <a:pt x="3358" y="1"/>
                    <a:pt x="329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9"/>
            <p:cNvSpPr/>
            <p:nvPr/>
          </p:nvSpPr>
          <p:spPr>
            <a:xfrm>
              <a:off x="12117573" y="1734034"/>
              <a:ext cx="271758" cy="103150"/>
            </a:xfrm>
            <a:custGeom>
              <a:rect b="b" l="l" r="r" t="t"/>
              <a:pathLst>
                <a:path extrusionOk="0" h="1341" w="3533">
                  <a:moveTo>
                    <a:pt x="40" y="0"/>
                  </a:moveTo>
                  <a:cubicBezTo>
                    <a:pt x="38" y="0"/>
                    <a:pt x="36" y="0"/>
                    <a:pt x="34" y="1"/>
                  </a:cubicBezTo>
                  <a:cubicBezTo>
                    <a:pt x="14" y="1"/>
                    <a:pt x="1" y="17"/>
                    <a:pt x="1" y="37"/>
                  </a:cubicBezTo>
                  <a:lnTo>
                    <a:pt x="116" y="1307"/>
                  </a:lnTo>
                  <a:cubicBezTo>
                    <a:pt x="116" y="1327"/>
                    <a:pt x="133" y="1340"/>
                    <a:pt x="149" y="1340"/>
                  </a:cubicBezTo>
                  <a:lnTo>
                    <a:pt x="3496" y="1340"/>
                  </a:lnTo>
                  <a:cubicBezTo>
                    <a:pt x="3516" y="1340"/>
                    <a:pt x="3532" y="1327"/>
                    <a:pt x="3529" y="1304"/>
                  </a:cubicBezTo>
                  <a:cubicBezTo>
                    <a:pt x="3529" y="1288"/>
                    <a:pt x="3516" y="1271"/>
                    <a:pt x="3496" y="1271"/>
                  </a:cubicBezTo>
                  <a:lnTo>
                    <a:pt x="182" y="1271"/>
                  </a:lnTo>
                  <a:lnTo>
                    <a:pt x="70" y="34"/>
                  </a:lnTo>
                  <a:cubicBezTo>
                    <a:pt x="70" y="13"/>
                    <a:pt x="57" y="0"/>
                    <a:pt x="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9"/>
            <p:cNvSpPr/>
            <p:nvPr/>
          </p:nvSpPr>
          <p:spPr>
            <a:xfrm>
              <a:off x="11882041" y="1420044"/>
              <a:ext cx="212761" cy="252375"/>
            </a:xfrm>
            <a:custGeom>
              <a:rect b="b" l="l" r="r" t="t"/>
              <a:pathLst>
                <a:path extrusionOk="0" h="3281" w="2766">
                  <a:moveTo>
                    <a:pt x="2725" y="1"/>
                  </a:moveTo>
                  <a:cubicBezTo>
                    <a:pt x="2716" y="1"/>
                    <a:pt x="2707" y="5"/>
                    <a:pt x="2700" y="13"/>
                  </a:cubicBezTo>
                  <a:lnTo>
                    <a:pt x="106" y="3116"/>
                  </a:lnTo>
                  <a:lnTo>
                    <a:pt x="677" y="581"/>
                  </a:lnTo>
                  <a:cubicBezTo>
                    <a:pt x="683" y="564"/>
                    <a:pt x="674" y="541"/>
                    <a:pt x="654" y="538"/>
                  </a:cubicBezTo>
                  <a:cubicBezTo>
                    <a:pt x="651" y="538"/>
                    <a:pt x="648" y="537"/>
                    <a:pt x="646" y="537"/>
                  </a:cubicBezTo>
                  <a:cubicBezTo>
                    <a:pt x="631" y="537"/>
                    <a:pt x="616" y="545"/>
                    <a:pt x="611" y="564"/>
                  </a:cubicBezTo>
                  <a:lnTo>
                    <a:pt x="7" y="3241"/>
                  </a:lnTo>
                  <a:cubicBezTo>
                    <a:pt x="0" y="3254"/>
                    <a:pt x="10" y="3267"/>
                    <a:pt x="23" y="3277"/>
                  </a:cubicBezTo>
                  <a:cubicBezTo>
                    <a:pt x="27" y="3281"/>
                    <a:pt x="33" y="3281"/>
                    <a:pt x="40" y="3281"/>
                  </a:cubicBezTo>
                  <a:cubicBezTo>
                    <a:pt x="47" y="3281"/>
                    <a:pt x="60" y="3277"/>
                    <a:pt x="66" y="3267"/>
                  </a:cubicBezTo>
                  <a:lnTo>
                    <a:pt x="2753" y="60"/>
                  </a:lnTo>
                  <a:cubicBezTo>
                    <a:pt x="2766" y="43"/>
                    <a:pt x="2766" y="23"/>
                    <a:pt x="2749" y="10"/>
                  </a:cubicBezTo>
                  <a:cubicBezTo>
                    <a:pt x="2742" y="4"/>
                    <a:pt x="2733" y="1"/>
                    <a:pt x="2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9"/>
            <p:cNvSpPr/>
            <p:nvPr/>
          </p:nvSpPr>
          <p:spPr>
            <a:xfrm>
              <a:off x="11829196" y="1624653"/>
              <a:ext cx="111303" cy="111226"/>
            </a:xfrm>
            <a:custGeom>
              <a:rect b="b" l="l" r="r" t="t"/>
              <a:pathLst>
                <a:path extrusionOk="0" h="1446" w="1447">
                  <a:moveTo>
                    <a:pt x="727" y="0"/>
                  </a:moveTo>
                  <a:lnTo>
                    <a:pt x="585" y="390"/>
                  </a:lnTo>
                  <a:lnTo>
                    <a:pt x="215" y="215"/>
                  </a:lnTo>
                  <a:lnTo>
                    <a:pt x="215" y="215"/>
                  </a:lnTo>
                  <a:lnTo>
                    <a:pt x="390" y="584"/>
                  </a:lnTo>
                  <a:lnTo>
                    <a:pt x="1" y="726"/>
                  </a:lnTo>
                  <a:lnTo>
                    <a:pt x="390" y="865"/>
                  </a:lnTo>
                  <a:lnTo>
                    <a:pt x="215" y="1238"/>
                  </a:lnTo>
                  <a:lnTo>
                    <a:pt x="585" y="1060"/>
                  </a:lnTo>
                  <a:lnTo>
                    <a:pt x="727" y="1446"/>
                  </a:lnTo>
                  <a:lnTo>
                    <a:pt x="862" y="1060"/>
                  </a:lnTo>
                  <a:lnTo>
                    <a:pt x="1238" y="1238"/>
                  </a:lnTo>
                  <a:lnTo>
                    <a:pt x="1060" y="865"/>
                  </a:lnTo>
                  <a:lnTo>
                    <a:pt x="1446" y="726"/>
                  </a:lnTo>
                  <a:lnTo>
                    <a:pt x="1060" y="584"/>
                  </a:lnTo>
                  <a:lnTo>
                    <a:pt x="1238" y="215"/>
                  </a:lnTo>
                  <a:lnTo>
                    <a:pt x="862" y="390"/>
                  </a:lnTo>
                  <a:lnTo>
                    <a:pt x="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9"/>
            <p:cNvSpPr/>
            <p:nvPr/>
          </p:nvSpPr>
          <p:spPr>
            <a:xfrm>
              <a:off x="11826196" y="1621653"/>
              <a:ext cx="117611" cy="117303"/>
            </a:xfrm>
            <a:custGeom>
              <a:rect b="b" l="l" r="r" t="t"/>
              <a:pathLst>
                <a:path extrusionOk="0" h="1525" w="1529">
                  <a:moveTo>
                    <a:pt x="766" y="141"/>
                  </a:moveTo>
                  <a:lnTo>
                    <a:pt x="872" y="438"/>
                  </a:lnTo>
                  <a:cubicBezTo>
                    <a:pt x="875" y="445"/>
                    <a:pt x="885" y="455"/>
                    <a:pt x="891" y="458"/>
                  </a:cubicBezTo>
                  <a:cubicBezTo>
                    <a:pt x="896" y="460"/>
                    <a:pt x="902" y="461"/>
                    <a:pt x="907" y="461"/>
                  </a:cubicBezTo>
                  <a:cubicBezTo>
                    <a:pt x="913" y="461"/>
                    <a:pt x="918" y="460"/>
                    <a:pt x="921" y="458"/>
                  </a:cubicBezTo>
                  <a:lnTo>
                    <a:pt x="1205" y="323"/>
                  </a:lnTo>
                  <a:lnTo>
                    <a:pt x="1070" y="607"/>
                  </a:lnTo>
                  <a:cubicBezTo>
                    <a:pt x="1066" y="613"/>
                    <a:pt x="1066" y="627"/>
                    <a:pt x="1070" y="636"/>
                  </a:cubicBezTo>
                  <a:cubicBezTo>
                    <a:pt x="1073" y="646"/>
                    <a:pt x="1083" y="653"/>
                    <a:pt x="1089" y="656"/>
                  </a:cubicBezTo>
                  <a:lnTo>
                    <a:pt x="1386" y="762"/>
                  </a:lnTo>
                  <a:lnTo>
                    <a:pt x="1089" y="871"/>
                  </a:lnTo>
                  <a:cubicBezTo>
                    <a:pt x="1083" y="874"/>
                    <a:pt x="1073" y="884"/>
                    <a:pt x="1070" y="891"/>
                  </a:cubicBezTo>
                  <a:cubicBezTo>
                    <a:pt x="1066" y="901"/>
                    <a:pt x="1066" y="910"/>
                    <a:pt x="1070" y="920"/>
                  </a:cubicBezTo>
                  <a:lnTo>
                    <a:pt x="1205" y="1204"/>
                  </a:lnTo>
                  <a:lnTo>
                    <a:pt x="1205" y="1204"/>
                  </a:lnTo>
                  <a:lnTo>
                    <a:pt x="921" y="1069"/>
                  </a:lnTo>
                  <a:cubicBezTo>
                    <a:pt x="918" y="1067"/>
                    <a:pt x="913" y="1066"/>
                    <a:pt x="907" y="1066"/>
                  </a:cubicBezTo>
                  <a:cubicBezTo>
                    <a:pt x="902" y="1066"/>
                    <a:pt x="896" y="1067"/>
                    <a:pt x="891" y="1069"/>
                  </a:cubicBezTo>
                  <a:cubicBezTo>
                    <a:pt x="881" y="1072"/>
                    <a:pt x="875" y="1082"/>
                    <a:pt x="872" y="1089"/>
                  </a:cubicBezTo>
                  <a:lnTo>
                    <a:pt x="766" y="1386"/>
                  </a:lnTo>
                  <a:lnTo>
                    <a:pt x="657" y="1089"/>
                  </a:lnTo>
                  <a:cubicBezTo>
                    <a:pt x="654" y="1082"/>
                    <a:pt x="644" y="1072"/>
                    <a:pt x="637" y="1069"/>
                  </a:cubicBezTo>
                  <a:cubicBezTo>
                    <a:pt x="634" y="1066"/>
                    <a:pt x="627" y="1066"/>
                    <a:pt x="624" y="1066"/>
                  </a:cubicBezTo>
                  <a:cubicBezTo>
                    <a:pt x="621" y="1066"/>
                    <a:pt x="617" y="1066"/>
                    <a:pt x="608" y="1069"/>
                  </a:cubicBezTo>
                  <a:lnTo>
                    <a:pt x="324" y="1204"/>
                  </a:lnTo>
                  <a:lnTo>
                    <a:pt x="459" y="920"/>
                  </a:lnTo>
                  <a:cubicBezTo>
                    <a:pt x="462" y="910"/>
                    <a:pt x="462" y="901"/>
                    <a:pt x="459" y="891"/>
                  </a:cubicBezTo>
                  <a:cubicBezTo>
                    <a:pt x="456" y="881"/>
                    <a:pt x="446" y="874"/>
                    <a:pt x="439" y="871"/>
                  </a:cubicBezTo>
                  <a:lnTo>
                    <a:pt x="142" y="762"/>
                  </a:lnTo>
                  <a:lnTo>
                    <a:pt x="439" y="656"/>
                  </a:lnTo>
                  <a:cubicBezTo>
                    <a:pt x="446" y="653"/>
                    <a:pt x="456" y="643"/>
                    <a:pt x="459" y="636"/>
                  </a:cubicBezTo>
                  <a:cubicBezTo>
                    <a:pt x="462" y="627"/>
                    <a:pt x="462" y="613"/>
                    <a:pt x="459" y="607"/>
                  </a:cubicBezTo>
                  <a:lnTo>
                    <a:pt x="324" y="323"/>
                  </a:lnTo>
                  <a:lnTo>
                    <a:pt x="608" y="458"/>
                  </a:lnTo>
                  <a:cubicBezTo>
                    <a:pt x="611" y="460"/>
                    <a:pt x="616" y="461"/>
                    <a:pt x="621" y="461"/>
                  </a:cubicBezTo>
                  <a:cubicBezTo>
                    <a:pt x="627" y="461"/>
                    <a:pt x="632" y="460"/>
                    <a:pt x="637" y="458"/>
                  </a:cubicBezTo>
                  <a:cubicBezTo>
                    <a:pt x="647" y="455"/>
                    <a:pt x="654" y="445"/>
                    <a:pt x="657" y="438"/>
                  </a:cubicBezTo>
                  <a:lnTo>
                    <a:pt x="766" y="141"/>
                  </a:lnTo>
                  <a:close/>
                  <a:moveTo>
                    <a:pt x="763" y="0"/>
                  </a:moveTo>
                  <a:cubicBezTo>
                    <a:pt x="749" y="0"/>
                    <a:pt x="736" y="8"/>
                    <a:pt x="733" y="23"/>
                  </a:cubicBezTo>
                  <a:lnTo>
                    <a:pt x="608" y="376"/>
                  </a:lnTo>
                  <a:lnTo>
                    <a:pt x="271" y="214"/>
                  </a:lnTo>
                  <a:cubicBezTo>
                    <a:pt x="265" y="213"/>
                    <a:pt x="260" y="212"/>
                    <a:pt x="255" y="212"/>
                  </a:cubicBezTo>
                  <a:cubicBezTo>
                    <a:pt x="246" y="212"/>
                    <a:pt x="237" y="215"/>
                    <a:pt x="228" y="224"/>
                  </a:cubicBezTo>
                  <a:cubicBezTo>
                    <a:pt x="215" y="237"/>
                    <a:pt x="212" y="254"/>
                    <a:pt x="221" y="264"/>
                  </a:cubicBezTo>
                  <a:lnTo>
                    <a:pt x="380" y="603"/>
                  </a:lnTo>
                  <a:lnTo>
                    <a:pt x="27" y="726"/>
                  </a:lnTo>
                  <a:cubicBezTo>
                    <a:pt x="10" y="732"/>
                    <a:pt x="0" y="742"/>
                    <a:pt x="0" y="759"/>
                  </a:cubicBezTo>
                  <a:cubicBezTo>
                    <a:pt x="0" y="775"/>
                    <a:pt x="13" y="788"/>
                    <a:pt x="27" y="792"/>
                  </a:cubicBezTo>
                  <a:lnTo>
                    <a:pt x="380" y="917"/>
                  </a:lnTo>
                  <a:lnTo>
                    <a:pt x="221" y="1254"/>
                  </a:lnTo>
                  <a:cubicBezTo>
                    <a:pt x="215" y="1270"/>
                    <a:pt x="215" y="1283"/>
                    <a:pt x="228" y="1297"/>
                  </a:cubicBezTo>
                  <a:cubicBezTo>
                    <a:pt x="236" y="1305"/>
                    <a:pt x="245" y="1309"/>
                    <a:pt x="254" y="1309"/>
                  </a:cubicBezTo>
                  <a:cubicBezTo>
                    <a:pt x="260" y="1309"/>
                    <a:pt x="266" y="1307"/>
                    <a:pt x="271" y="1303"/>
                  </a:cubicBezTo>
                  <a:lnTo>
                    <a:pt x="608" y="1145"/>
                  </a:lnTo>
                  <a:lnTo>
                    <a:pt x="733" y="1498"/>
                  </a:lnTo>
                  <a:cubicBezTo>
                    <a:pt x="736" y="1514"/>
                    <a:pt x="749" y="1524"/>
                    <a:pt x="766" y="1524"/>
                  </a:cubicBezTo>
                  <a:cubicBezTo>
                    <a:pt x="776" y="1524"/>
                    <a:pt x="792" y="1514"/>
                    <a:pt x="799" y="1498"/>
                  </a:cubicBezTo>
                  <a:lnTo>
                    <a:pt x="921" y="1145"/>
                  </a:lnTo>
                  <a:lnTo>
                    <a:pt x="1261" y="1303"/>
                  </a:lnTo>
                  <a:cubicBezTo>
                    <a:pt x="1268" y="1306"/>
                    <a:pt x="1274" y="1307"/>
                    <a:pt x="1279" y="1307"/>
                  </a:cubicBezTo>
                  <a:cubicBezTo>
                    <a:pt x="1286" y="1307"/>
                    <a:pt x="1293" y="1304"/>
                    <a:pt x="1301" y="1297"/>
                  </a:cubicBezTo>
                  <a:cubicBezTo>
                    <a:pt x="1314" y="1283"/>
                    <a:pt x="1317" y="1267"/>
                    <a:pt x="1310" y="1254"/>
                  </a:cubicBezTo>
                  <a:lnTo>
                    <a:pt x="1149" y="917"/>
                  </a:lnTo>
                  <a:lnTo>
                    <a:pt x="1502" y="792"/>
                  </a:lnTo>
                  <a:cubicBezTo>
                    <a:pt x="1518" y="788"/>
                    <a:pt x="1528" y="775"/>
                    <a:pt x="1528" y="759"/>
                  </a:cubicBezTo>
                  <a:cubicBezTo>
                    <a:pt x="1528" y="742"/>
                    <a:pt x="1515" y="732"/>
                    <a:pt x="1502" y="726"/>
                  </a:cubicBezTo>
                  <a:lnTo>
                    <a:pt x="1149" y="603"/>
                  </a:lnTo>
                  <a:lnTo>
                    <a:pt x="1310" y="264"/>
                  </a:lnTo>
                  <a:cubicBezTo>
                    <a:pt x="1314" y="247"/>
                    <a:pt x="1314" y="237"/>
                    <a:pt x="1301" y="224"/>
                  </a:cubicBezTo>
                  <a:cubicBezTo>
                    <a:pt x="1292" y="215"/>
                    <a:pt x="1282" y="211"/>
                    <a:pt x="1273" y="211"/>
                  </a:cubicBezTo>
                  <a:cubicBezTo>
                    <a:pt x="1268" y="211"/>
                    <a:pt x="1264" y="212"/>
                    <a:pt x="1261" y="214"/>
                  </a:cubicBezTo>
                  <a:lnTo>
                    <a:pt x="921" y="376"/>
                  </a:lnTo>
                  <a:lnTo>
                    <a:pt x="799" y="23"/>
                  </a:lnTo>
                  <a:cubicBezTo>
                    <a:pt x="792" y="8"/>
                    <a:pt x="777" y="0"/>
                    <a:pt x="763"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9"/>
            <p:cNvSpPr/>
            <p:nvPr/>
          </p:nvSpPr>
          <p:spPr>
            <a:xfrm>
              <a:off x="11710430" y="722297"/>
              <a:ext cx="588515" cy="841351"/>
            </a:xfrm>
            <a:custGeom>
              <a:rect b="b" l="l" r="r" t="t"/>
              <a:pathLst>
                <a:path extrusionOk="0" h="10938" w="7651">
                  <a:moveTo>
                    <a:pt x="3749" y="1"/>
                  </a:moveTo>
                  <a:cubicBezTo>
                    <a:pt x="3719" y="1"/>
                    <a:pt x="3688" y="1"/>
                    <a:pt x="3657" y="2"/>
                  </a:cubicBezTo>
                  <a:cubicBezTo>
                    <a:pt x="3657" y="2"/>
                    <a:pt x="878" y="250"/>
                    <a:pt x="311" y="1672"/>
                  </a:cubicBezTo>
                  <a:cubicBezTo>
                    <a:pt x="0" y="2444"/>
                    <a:pt x="598" y="3282"/>
                    <a:pt x="1429" y="3282"/>
                  </a:cubicBezTo>
                  <a:lnTo>
                    <a:pt x="2835" y="3282"/>
                  </a:lnTo>
                  <a:cubicBezTo>
                    <a:pt x="2835" y="3282"/>
                    <a:pt x="2578" y="5431"/>
                    <a:pt x="3542" y="7414"/>
                  </a:cubicBezTo>
                  <a:cubicBezTo>
                    <a:pt x="3806" y="7969"/>
                    <a:pt x="4010" y="8550"/>
                    <a:pt x="4086" y="9157"/>
                  </a:cubicBezTo>
                  <a:cubicBezTo>
                    <a:pt x="4205" y="10127"/>
                    <a:pt x="4719" y="10938"/>
                    <a:pt x="6102" y="10938"/>
                  </a:cubicBezTo>
                  <a:cubicBezTo>
                    <a:pt x="6530" y="10938"/>
                    <a:pt x="7042" y="10860"/>
                    <a:pt x="7650" y="10685"/>
                  </a:cubicBezTo>
                  <a:cubicBezTo>
                    <a:pt x="7314" y="3780"/>
                    <a:pt x="6812" y="1"/>
                    <a:pt x="3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9"/>
            <p:cNvSpPr/>
            <p:nvPr/>
          </p:nvSpPr>
          <p:spPr>
            <a:xfrm>
              <a:off x="11720583" y="719605"/>
              <a:ext cx="581361" cy="846966"/>
            </a:xfrm>
            <a:custGeom>
              <a:rect b="b" l="l" r="r" t="t"/>
              <a:pathLst>
                <a:path extrusionOk="0" h="11011" w="7558">
                  <a:moveTo>
                    <a:pt x="3608" y="70"/>
                  </a:moveTo>
                  <a:cubicBezTo>
                    <a:pt x="6730" y="70"/>
                    <a:pt x="7159" y="4096"/>
                    <a:pt x="7479" y="10700"/>
                  </a:cubicBezTo>
                  <a:cubicBezTo>
                    <a:pt x="6913" y="10861"/>
                    <a:pt x="6411" y="10940"/>
                    <a:pt x="5977" y="10940"/>
                  </a:cubicBezTo>
                  <a:cubicBezTo>
                    <a:pt x="5482" y="10940"/>
                    <a:pt x="5076" y="10837"/>
                    <a:pt x="4763" y="10631"/>
                  </a:cubicBezTo>
                  <a:cubicBezTo>
                    <a:pt x="4327" y="10344"/>
                    <a:pt x="4070" y="9862"/>
                    <a:pt x="3987" y="9189"/>
                  </a:cubicBezTo>
                  <a:cubicBezTo>
                    <a:pt x="3914" y="8634"/>
                    <a:pt x="3740" y="8060"/>
                    <a:pt x="3436" y="7436"/>
                  </a:cubicBezTo>
                  <a:cubicBezTo>
                    <a:pt x="2495" y="5482"/>
                    <a:pt x="2733" y="3341"/>
                    <a:pt x="2736" y="3321"/>
                  </a:cubicBezTo>
                  <a:cubicBezTo>
                    <a:pt x="2736" y="3308"/>
                    <a:pt x="2736" y="3298"/>
                    <a:pt x="2726" y="3291"/>
                  </a:cubicBezTo>
                  <a:cubicBezTo>
                    <a:pt x="2723" y="3284"/>
                    <a:pt x="2710" y="3278"/>
                    <a:pt x="2703" y="3278"/>
                  </a:cubicBezTo>
                  <a:lnTo>
                    <a:pt x="1297" y="3278"/>
                  </a:lnTo>
                  <a:cubicBezTo>
                    <a:pt x="908" y="3278"/>
                    <a:pt x="545" y="3083"/>
                    <a:pt x="327" y="2763"/>
                  </a:cubicBezTo>
                  <a:cubicBezTo>
                    <a:pt x="116" y="2450"/>
                    <a:pt x="70" y="2067"/>
                    <a:pt x="212" y="1720"/>
                  </a:cubicBezTo>
                  <a:cubicBezTo>
                    <a:pt x="759" y="341"/>
                    <a:pt x="3459" y="77"/>
                    <a:pt x="3525" y="70"/>
                  </a:cubicBezTo>
                  <a:close/>
                  <a:moveTo>
                    <a:pt x="3525" y="1"/>
                  </a:moveTo>
                  <a:cubicBezTo>
                    <a:pt x="3410" y="11"/>
                    <a:pt x="720" y="268"/>
                    <a:pt x="149" y="1694"/>
                  </a:cubicBezTo>
                  <a:cubicBezTo>
                    <a:pt x="0" y="2067"/>
                    <a:pt x="47" y="2469"/>
                    <a:pt x="274" y="2806"/>
                  </a:cubicBezTo>
                  <a:cubicBezTo>
                    <a:pt x="505" y="3143"/>
                    <a:pt x="888" y="3350"/>
                    <a:pt x="1301" y="3350"/>
                  </a:cubicBezTo>
                  <a:lnTo>
                    <a:pt x="2667" y="3350"/>
                  </a:lnTo>
                  <a:cubicBezTo>
                    <a:pt x="2637" y="3651"/>
                    <a:pt x="2492" y="5638"/>
                    <a:pt x="3377" y="7466"/>
                  </a:cubicBezTo>
                  <a:cubicBezTo>
                    <a:pt x="3674" y="8086"/>
                    <a:pt x="3848" y="8651"/>
                    <a:pt x="3921" y="9199"/>
                  </a:cubicBezTo>
                  <a:cubicBezTo>
                    <a:pt x="4007" y="9892"/>
                    <a:pt x="4274" y="10390"/>
                    <a:pt x="4723" y="10687"/>
                  </a:cubicBezTo>
                  <a:cubicBezTo>
                    <a:pt x="5046" y="10901"/>
                    <a:pt x="5466" y="11010"/>
                    <a:pt x="5974" y="11010"/>
                  </a:cubicBezTo>
                  <a:cubicBezTo>
                    <a:pt x="6423" y="11010"/>
                    <a:pt x="6937" y="10928"/>
                    <a:pt x="7532" y="10760"/>
                  </a:cubicBezTo>
                  <a:cubicBezTo>
                    <a:pt x="7548" y="10753"/>
                    <a:pt x="7558" y="10743"/>
                    <a:pt x="7558" y="10727"/>
                  </a:cubicBezTo>
                  <a:cubicBezTo>
                    <a:pt x="7231" y="4063"/>
                    <a:pt x="6802" y="1"/>
                    <a:pt x="3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9"/>
            <p:cNvSpPr/>
            <p:nvPr/>
          </p:nvSpPr>
          <p:spPr>
            <a:xfrm>
              <a:off x="11801812" y="1055825"/>
              <a:ext cx="66305" cy="13692"/>
            </a:xfrm>
            <a:custGeom>
              <a:rect b="b" l="l" r="r" t="t"/>
              <a:pathLst>
                <a:path extrusionOk="0" h="178" w="862">
                  <a:moveTo>
                    <a:pt x="214" y="0"/>
                  </a:moveTo>
                  <a:cubicBezTo>
                    <a:pt x="85" y="0"/>
                    <a:pt x="0" y="19"/>
                    <a:pt x="0" y="19"/>
                  </a:cubicBezTo>
                  <a:lnTo>
                    <a:pt x="862" y="177"/>
                  </a:lnTo>
                  <a:cubicBezTo>
                    <a:pt x="627" y="32"/>
                    <a:pt x="382" y="0"/>
                    <a:pt x="214"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9"/>
            <p:cNvSpPr/>
            <p:nvPr/>
          </p:nvSpPr>
          <p:spPr>
            <a:xfrm>
              <a:off x="11799043" y="1053440"/>
              <a:ext cx="72151" cy="19153"/>
            </a:xfrm>
            <a:custGeom>
              <a:rect b="b" l="l" r="r" t="t"/>
              <a:pathLst>
                <a:path extrusionOk="0" h="249" w="938">
                  <a:moveTo>
                    <a:pt x="251" y="1"/>
                  </a:moveTo>
                  <a:cubicBezTo>
                    <a:pt x="123" y="1"/>
                    <a:pt x="38" y="19"/>
                    <a:pt x="30" y="20"/>
                  </a:cubicBezTo>
                  <a:cubicBezTo>
                    <a:pt x="13" y="24"/>
                    <a:pt x="0" y="40"/>
                    <a:pt x="3" y="60"/>
                  </a:cubicBezTo>
                  <a:cubicBezTo>
                    <a:pt x="6" y="75"/>
                    <a:pt x="25" y="87"/>
                    <a:pt x="41" y="87"/>
                  </a:cubicBezTo>
                  <a:cubicBezTo>
                    <a:pt x="43" y="87"/>
                    <a:pt x="45" y="87"/>
                    <a:pt x="46" y="86"/>
                  </a:cubicBezTo>
                  <a:cubicBezTo>
                    <a:pt x="48" y="85"/>
                    <a:pt x="127" y="68"/>
                    <a:pt x="247" y="68"/>
                  </a:cubicBezTo>
                  <a:cubicBezTo>
                    <a:pt x="411" y="68"/>
                    <a:pt x="652" y="99"/>
                    <a:pt x="881" y="241"/>
                  </a:cubicBezTo>
                  <a:cubicBezTo>
                    <a:pt x="888" y="248"/>
                    <a:pt x="891" y="248"/>
                    <a:pt x="898" y="248"/>
                  </a:cubicBezTo>
                  <a:cubicBezTo>
                    <a:pt x="908" y="248"/>
                    <a:pt x="921" y="241"/>
                    <a:pt x="928" y="235"/>
                  </a:cubicBezTo>
                  <a:cubicBezTo>
                    <a:pt x="937" y="218"/>
                    <a:pt x="931" y="192"/>
                    <a:pt x="914" y="185"/>
                  </a:cubicBezTo>
                  <a:cubicBezTo>
                    <a:pt x="672" y="34"/>
                    <a:pt x="423" y="1"/>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9"/>
            <p:cNvSpPr/>
            <p:nvPr/>
          </p:nvSpPr>
          <p:spPr>
            <a:xfrm>
              <a:off x="11803812" y="1019980"/>
              <a:ext cx="81843" cy="23614"/>
            </a:xfrm>
            <a:custGeom>
              <a:rect b="b" l="l" r="r" t="t"/>
              <a:pathLst>
                <a:path extrusionOk="0" h="307" w="1064">
                  <a:moveTo>
                    <a:pt x="121" y="1"/>
                  </a:moveTo>
                  <a:cubicBezTo>
                    <a:pt x="45" y="1"/>
                    <a:pt x="1" y="7"/>
                    <a:pt x="1" y="7"/>
                  </a:cubicBezTo>
                  <a:lnTo>
                    <a:pt x="1064" y="307"/>
                  </a:lnTo>
                  <a:cubicBezTo>
                    <a:pt x="707" y="38"/>
                    <a:pt x="313" y="1"/>
                    <a:pt x="121"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9"/>
            <p:cNvSpPr/>
            <p:nvPr/>
          </p:nvSpPr>
          <p:spPr>
            <a:xfrm>
              <a:off x="11800504" y="1017672"/>
              <a:ext cx="85150" cy="26230"/>
            </a:xfrm>
            <a:custGeom>
              <a:rect b="b" l="l" r="r" t="t"/>
              <a:pathLst>
                <a:path extrusionOk="0" h="341" w="1107">
                  <a:moveTo>
                    <a:pt x="131" y="0"/>
                  </a:moveTo>
                  <a:cubicBezTo>
                    <a:pt x="100" y="0"/>
                    <a:pt x="69" y="1"/>
                    <a:pt x="37" y="4"/>
                  </a:cubicBezTo>
                  <a:cubicBezTo>
                    <a:pt x="17" y="7"/>
                    <a:pt x="1" y="23"/>
                    <a:pt x="1" y="43"/>
                  </a:cubicBezTo>
                  <a:cubicBezTo>
                    <a:pt x="1" y="58"/>
                    <a:pt x="15" y="73"/>
                    <a:pt x="32" y="73"/>
                  </a:cubicBezTo>
                  <a:cubicBezTo>
                    <a:pt x="34" y="73"/>
                    <a:pt x="36" y="73"/>
                    <a:pt x="37" y="73"/>
                  </a:cubicBezTo>
                  <a:lnTo>
                    <a:pt x="44" y="73"/>
                  </a:lnTo>
                  <a:cubicBezTo>
                    <a:pt x="102" y="66"/>
                    <a:pt x="161" y="63"/>
                    <a:pt x="221" y="63"/>
                  </a:cubicBezTo>
                  <a:cubicBezTo>
                    <a:pt x="346" y="63"/>
                    <a:pt x="472" y="78"/>
                    <a:pt x="595" y="109"/>
                  </a:cubicBezTo>
                  <a:cubicBezTo>
                    <a:pt x="777" y="155"/>
                    <a:pt x="951" y="235"/>
                    <a:pt x="1107" y="340"/>
                  </a:cubicBezTo>
                  <a:cubicBezTo>
                    <a:pt x="961" y="225"/>
                    <a:pt x="790" y="129"/>
                    <a:pt x="608" y="76"/>
                  </a:cubicBezTo>
                  <a:cubicBezTo>
                    <a:pt x="455" y="29"/>
                    <a:pt x="296"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9"/>
            <p:cNvSpPr/>
            <p:nvPr/>
          </p:nvSpPr>
          <p:spPr>
            <a:xfrm>
              <a:off x="11750813" y="1165283"/>
              <a:ext cx="64997" cy="49460"/>
            </a:xfrm>
            <a:custGeom>
              <a:rect b="b" l="l" r="r" t="t"/>
              <a:pathLst>
                <a:path extrusionOk="0" h="643" w="845">
                  <a:moveTo>
                    <a:pt x="179" y="0"/>
                  </a:moveTo>
                  <a:cubicBezTo>
                    <a:pt x="149" y="0"/>
                    <a:pt x="124" y="8"/>
                    <a:pt x="106" y="25"/>
                  </a:cubicBezTo>
                  <a:cubicBezTo>
                    <a:pt x="0" y="134"/>
                    <a:pt x="132" y="256"/>
                    <a:pt x="198" y="312"/>
                  </a:cubicBezTo>
                  <a:cubicBezTo>
                    <a:pt x="119" y="431"/>
                    <a:pt x="106" y="642"/>
                    <a:pt x="294" y="642"/>
                  </a:cubicBezTo>
                  <a:cubicBezTo>
                    <a:pt x="634" y="642"/>
                    <a:pt x="845" y="368"/>
                    <a:pt x="845" y="368"/>
                  </a:cubicBezTo>
                  <a:cubicBezTo>
                    <a:pt x="845" y="368"/>
                    <a:pt x="388"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9"/>
            <p:cNvSpPr/>
            <p:nvPr/>
          </p:nvSpPr>
          <p:spPr>
            <a:xfrm>
              <a:off x="11802043" y="1057517"/>
              <a:ext cx="17384" cy="17076"/>
            </a:xfrm>
            <a:custGeom>
              <a:rect b="b" l="l" r="r" t="t"/>
              <a:pathLst>
                <a:path extrusionOk="0" h="222" w="226">
                  <a:moveTo>
                    <a:pt x="118" y="0"/>
                  </a:moveTo>
                  <a:cubicBezTo>
                    <a:pt x="117" y="0"/>
                    <a:pt x="115" y="0"/>
                    <a:pt x="113" y="0"/>
                  </a:cubicBezTo>
                  <a:cubicBezTo>
                    <a:pt x="50" y="0"/>
                    <a:pt x="1" y="50"/>
                    <a:pt x="1" y="113"/>
                  </a:cubicBezTo>
                  <a:cubicBezTo>
                    <a:pt x="1" y="172"/>
                    <a:pt x="50" y="221"/>
                    <a:pt x="113" y="221"/>
                  </a:cubicBezTo>
                  <a:cubicBezTo>
                    <a:pt x="176" y="221"/>
                    <a:pt x="225" y="172"/>
                    <a:pt x="225" y="113"/>
                  </a:cubicBezTo>
                  <a:cubicBezTo>
                    <a:pt x="225" y="52"/>
                    <a:pt x="175" y="0"/>
                    <a:pt x="118" y="0"/>
                  </a:cubicBezTo>
                  <a:close/>
                </a:path>
              </a:pathLst>
            </a:custGeom>
            <a:solidFill>
              <a:srgbClr val="2C2C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9"/>
            <p:cNvSpPr/>
            <p:nvPr/>
          </p:nvSpPr>
          <p:spPr>
            <a:xfrm>
              <a:off x="11799043" y="1054748"/>
              <a:ext cx="22922" cy="22922"/>
            </a:xfrm>
            <a:custGeom>
              <a:rect b="b" l="l" r="r" t="t"/>
              <a:pathLst>
                <a:path extrusionOk="0" h="298" w="298">
                  <a:moveTo>
                    <a:pt x="149" y="69"/>
                  </a:moveTo>
                  <a:cubicBezTo>
                    <a:pt x="195" y="69"/>
                    <a:pt x="228" y="102"/>
                    <a:pt x="228" y="149"/>
                  </a:cubicBezTo>
                  <a:cubicBezTo>
                    <a:pt x="228" y="188"/>
                    <a:pt x="188" y="224"/>
                    <a:pt x="149" y="224"/>
                  </a:cubicBezTo>
                  <a:cubicBezTo>
                    <a:pt x="106" y="224"/>
                    <a:pt x="69" y="188"/>
                    <a:pt x="69" y="149"/>
                  </a:cubicBezTo>
                  <a:cubicBezTo>
                    <a:pt x="69" y="106"/>
                    <a:pt x="106" y="69"/>
                    <a:pt x="149" y="69"/>
                  </a:cubicBezTo>
                  <a:close/>
                  <a:moveTo>
                    <a:pt x="149" y="0"/>
                  </a:moveTo>
                  <a:cubicBezTo>
                    <a:pt x="66" y="0"/>
                    <a:pt x="0" y="66"/>
                    <a:pt x="0" y="149"/>
                  </a:cubicBezTo>
                  <a:cubicBezTo>
                    <a:pt x="0" y="231"/>
                    <a:pt x="66" y="297"/>
                    <a:pt x="149" y="297"/>
                  </a:cubicBezTo>
                  <a:cubicBezTo>
                    <a:pt x="231" y="297"/>
                    <a:pt x="297" y="224"/>
                    <a:pt x="297" y="149"/>
                  </a:cubicBezTo>
                  <a:cubicBezTo>
                    <a:pt x="297" y="66"/>
                    <a:pt x="231" y="0"/>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9"/>
            <p:cNvSpPr/>
            <p:nvPr/>
          </p:nvSpPr>
          <p:spPr>
            <a:xfrm>
              <a:off x="12311568" y="1284664"/>
              <a:ext cx="181608" cy="258297"/>
            </a:xfrm>
            <a:custGeom>
              <a:rect b="b" l="l" r="r" t="t"/>
              <a:pathLst>
                <a:path extrusionOk="0" h="3358" w="2361">
                  <a:moveTo>
                    <a:pt x="905" y="0"/>
                  </a:moveTo>
                  <a:cubicBezTo>
                    <a:pt x="848" y="0"/>
                    <a:pt x="790" y="4"/>
                    <a:pt x="733" y="11"/>
                  </a:cubicBezTo>
                  <a:cubicBezTo>
                    <a:pt x="717" y="11"/>
                    <a:pt x="700" y="27"/>
                    <a:pt x="703" y="51"/>
                  </a:cubicBezTo>
                  <a:cubicBezTo>
                    <a:pt x="703" y="65"/>
                    <a:pt x="715" y="78"/>
                    <a:pt x="733" y="78"/>
                  </a:cubicBezTo>
                  <a:cubicBezTo>
                    <a:pt x="736" y="78"/>
                    <a:pt x="739" y="78"/>
                    <a:pt x="743" y="77"/>
                  </a:cubicBezTo>
                  <a:cubicBezTo>
                    <a:pt x="798" y="70"/>
                    <a:pt x="853" y="67"/>
                    <a:pt x="908" y="67"/>
                  </a:cubicBezTo>
                  <a:cubicBezTo>
                    <a:pt x="1383" y="67"/>
                    <a:pt x="1850" y="316"/>
                    <a:pt x="2066" y="697"/>
                  </a:cubicBezTo>
                  <a:cubicBezTo>
                    <a:pt x="2284" y="1090"/>
                    <a:pt x="2215" y="1542"/>
                    <a:pt x="1865" y="1981"/>
                  </a:cubicBezTo>
                  <a:cubicBezTo>
                    <a:pt x="994" y="3070"/>
                    <a:pt x="37" y="3288"/>
                    <a:pt x="27" y="3288"/>
                  </a:cubicBezTo>
                  <a:cubicBezTo>
                    <a:pt x="10" y="3291"/>
                    <a:pt x="0" y="3308"/>
                    <a:pt x="4" y="3331"/>
                  </a:cubicBezTo>
                  <a:cubicBezTo>
                    <a:pt x="7" y="3348"/>
                    <a:pt x="20" y="3357"/>
                    <a:pt x="37" y="3357"/>
                  </a:cubicBezTo>
                  <a:lnTo>
                    <a:pt x="43" y="3357"/>
                  </a:lnTo>
                  <a:cubicBezTo>
                    <a:pt x="53" y="3354"/>
                    <a:pt x="1033" y="3136"/>
                    <a:pt x="1918" y="2024"/>
                  </a:cubicBezTo>
                  <a:cubicBezTo>
                    <a:pt x="2284" y="1562"/>
                    <a:pt x="2360" y="1084"/>
                    <a:pt x="2129" y="668"/>
                  </a:cubicBezTo>
                  <a:cubicBezTo>
                    <a:pt x="1901" y="265"/>
                    <a:pt x="1407" y="0"/>
                    <a:pt x="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9"/>
            <p:cNvSpPr/>
            <p:nvPr/>
          </p:nvSpPr>
          <p:spPr>
            <a:xfrm>
              <a:off x="11937885" y="809294"/>
              <a:ext cx="130533" cy="167070"/>
            </a:xfrm>
            <a:custGeom>
              <a:rect b="b" l="l" r="r" t="t"/>
              <a:pathLst>
                <a:path extrusionOk="0" h="2172" w="1697">
                  <a:moveTo>
                    <a:pt x="553" y="0"/>
                  </a:moveTo>
                  <a:cubicBezTo>
                    <a:pt x="440" y="0"/>
                    <a:pt x="335" y="17"/>
                    <a:pt x="248" y="49"/>
                  </a:cubicBezTo>
                  <a:cubicBezTo>
                    <a:pt x="231" y="59"/>
                    <a:pt x="218" y="79"/>
                    <a:pt x="228" y="95"/>
                  </a:cubicBezTo>
                  <a:cubicBezTo>
                    <a:pt x="233" y="108"/>
                    <a:pt x="248" y="119"/>
                    <a:pt x="262" y="119"/>
                  </a:cubicBezTo>
                  <a:cubicBezTo>
                    <a:pt x="266" y="119"/>
                    <a:pt x="270" y="118"/>
                    <a:pt x="274" y="115"/>
                  </a:cubicBezTo>
                  <a:cubicBezTo>
                    <a:pt x="352" y="87"/>
                    <a:pt x="446" y="73"/>
                    <a:pt x="547" y="73"/>
                  </a:cubicBezTo>
                  <a:cubicBezTo>
                    <a:pt x="815" y="73"/>
                    <a:pt x="1135" y="173"/>
                    <a:pt x="1334" y="379"/>
                  </a:cubicBezTo>
                  <a:cubicBezTo>
                    <a:pt x="1482" y="538"/>
                    <a:pt x="1618" y="821"/>
                    <a:pt x="1423" y="1267"/>
                  </a:cubicBezTo>
                  <a:cubicBezTo>
                    <a:pt x="1103" y="2007"/>
                    <a:pt x="492" y="2104"/>
                    <a:pt x="204" y="2104"/>
                  </a:cubicBezTo>
                  <a:cubicBezTo>
                    <a:pt x="114" y="2104"/>
                    <a:pt x="55" y="2094"/>
                    <a:pt x="47" y="2092"/>
                  </a:cubicBezTo>
                  <a:cubicBezTo>
                    <a:pt x="45" y="2092"/>
                    <a:pt x="43" y="2092"/>
                    <a:pt x="41" y="2092"/>
                  </a:cubicBezTo>
                  <a:cubicBezTo>
                    <a:pt x="23" y="2092"/>
                    <a:pt x="10" y="2104"/>
                    <a:pt x="4" y="2122"/>
                  </a:cubicBezTo>
                  <a:cubicBezTo>
                    <a:pt x="0" y="2142"/>
                    <a:pt x="14" y="2158"/>
                    <a:pt x="33" y="2161"/>
                  </a:cubicBezTo>
                  <a:cubicBezTo>
                    <a:pt x="40" y="2161"/>
                    <a:pt x="93" y="2171"/>
                    <a:pt x="182" y="2171"/>
                  </a:cubicBezTo>
                  <a:cubicBezTo>
                    <a:pt x="479" y="2171"/>
                    <a:pt x="1149" y="2079"/>
                    <a:pt x="1489" y="1290"/>
                  </a:cubicBezTo>
                  <a:cubicBezTo>
                    <a:pt x="1697" y="808"/>
                    <a:pt x="1548" y="505"/>
                    <a:pt x="1383" y="330"/>
                  </a:cubicBezTo>
                  <a:cubicBezTo>
                    <a:pt x="1170" y="107"/>
                    <a:pt x="838" y="0"/>
                    <a:pt x="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9"/>
            <p:cNvSpPr/>
            <p:nvPr/>
          </p:nvSpPr>
          <p:spPr>
            <a:xfrm>
              <a:off x="12107419" y="200468"/>
              <a:ext cx="5461" cy="458520"/>
            </a:xfrm>
            <a:custGeom>
              <a:rect b="b" l="l" r="r" t="t"/>
              <a:pathLst>
                <a:path extrusionOk="0" h="5961" w="71">
                  <a:moveTo>
                    <a:pt x="34" y="1"/>
                  </a:moveTo>
                  <a:cubicBezTo>
                    <a:pt x="17" y="1"/>
                    <a:pt x="1" y="11"/>
                    <a:pt x="1" y="30"/>
                  </a:cubicBezTo>
                  <a:lnTo>
                    <a:pt x="1" y="5928"/>
                  </a:lnTo>
                  <a:cubicBezTo>
                    <a:pt x="1" y="5944"/>
                    <a:pt x="11" y="5961"/>
                    <a:pt x="34" y="5961"/>
                  </a:cubicBezTo>
                  <a:cubicBezTo>
                    <a:pt x="54" y="5961"/>
                    <a:pt x="70" y="5944"/>
                    <a:pt x="67" y="5928"/>
                  </a:cubicBezTo>
                  <a:lnTo>
                    <a:pt x="67" y="30"/>
                  </a:lnTo>
                  <a:cubicBezTo>
                    <a:pt x="67" y="17"/>
                    <a:pt x="50" y="1"/>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9"/>
            <p:cNvSpPr/>
            <p:nvPr/>
          </p:nvSpPr>
          <p:spPr>
            <a:xfrm>
              <a:off x="11938654" y="457383"/>
              <a:ext cx="342986" cy="5154"/>
            </a:xfrm>
            <a:custGeom>
              <a:rect b="b" l="l" r="r" t="t"/>
              <a:pathLst>
                <a:path extrusionOk="0" h="67" w="4459">
                  <a:moveTo>
                    <a:pt x="33" y="1"/>
                  </a:moveTo>
                  <a:cubicBezTo>
                    <a:pt x="17" y="1"/>
                    <a:pt x="0" y="17"/>
                    <a:pt x="0" y="34"/>
                  </a:cubicBezTo>
                  <a:cubicBezTo>
                    <a:pt x="0" y="50"/>
                    <a:pt x="13" y="67"/>
                    <a:pt x="33" y="67"/>
                  </a:cubicBezTo>
                  <a:lnTo>
                    <a:pt x="4426" y="67"/>
                  </a:lnTo>
                  <a:cubicBezTo>
                    <a:pt x="4442" y="67"/>
                    <a:pt x="4459" y="50"/>
                    <a:pt x="4459" y="34"/>
                  </a:cubicBezTo>
                  <a:cubicBezTo>
                    <a:pt x="4459" y="17"/>
                    <a:pt x="4446" y="1"/>
                    <a:pt x="4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9"/>
            <p:cNvSpPr/>
            <p:nvPr/>
          </p:nvSpPr>
          <p:spPr>
            <a:xfrm>
              <a:off x="11976500" y="367540"/>
              <a:ext cx="225683" cy="225991"/>
            </a:xfrm>
            <a:custGeom>
              <a:rect b="b" l="l" r="r" t="t"/>
              <a:pathLst>
                <a:path extrusionOk="0" h="2938" w="2934">
                  <a:moveTo>
                    <a:pt x="2934" y="0"/>
                  </a:moveTo>
                  <a:lnTo>
                    <a:pt x="0" y="2937"/>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9"/>
            <p:cNvSpPr/>
            <p:nvPr/>
          </p:nvSpPr>
          <p:spPr>
            <a:xfrm>
              <a:off x="11973423" y="365232"/>
              <a:ext cx="231837" cy="231375"/>
            </a:xfrm>
            <a:custGeom>
              <a:rect b="b" l="l" r="r" t="t"/>
              <a:pathLst>
                <a:path extrusionOk="0" h="3008" w="3014">
                  <a:moveTo>
                    <a:pt x="2976" y="1"/>
                  </a:moveTo>
                  <a:cubicBezTo>
                    <a:pt x="2967" y="1"/>
                    <a:pt x="2957" y="4"/>
                    <a:pt x="2951" y="10"/>
                  </a:cubicBezTo>
                  <a:lnTo>
                    <a:pt x="14" y="2948"/>
                  </a:lnTo>
                  <a:cubicBezTo>
                    <a:pt x="0" y="2961"/>
                    <a:pt x="0" y="2984"/>
                    <a:pt x="14" y="2997"/>
                  </a:cubicBezTo>
                  <a:cubicBezTo>
                    <a:pt x="20" y="3000"/>
                    <a:pt x="30" y="3007"/>
                    <a:pt x="40" y="3007"/>
                  </a:cubicBezTo>
                  <a:cubicBezTo>
                    <a:pt x="47" y="3007"/>
                    <a:pt x="57" y="3000"/>
                    <a:pt x="63" y="2997"/>
                  </a:cubicBezTo>
                  <a:lnTo>
                    <a:pt x="3000" y="60"/>
                  </a:lnTo>
                  <a:cubicBezTo>
                    <a:pt x="3014" y="47"/>
                    <a:pt x="3014" y="24"/>
                    <a:pt x="3000" y="10"/>
                  </a:cubicBezTo>
                  <a:cubicBezTo>
                    <a:pt x="2994" y="4"/>
                    <a:pt x="2985" y="1"/>
                    <a:pt x="2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9"/>
            <p:cNvSpPr/>
            <p:nvPr/>
          </p:nvSpPr>
          <p:spPr>
            <a:xfrm>
              <a:off x="12017575" y="367540"/>
              <a:ext cx="226299" cy="225991"/>
            </a:xfrm>
            <a:custGeom>
              <a:rect b="b" l="l" r="r" t="t"/>
              <a:pathLst>
                <a:path extrusionOk="0" h="2938" w="2942">
                  <a:moveTo>
                    <a:pt x="2941" y="2937"/>
                  </a:moveTo>
                  <a:lnTo>
                    <a:pt x="1" y="0"/>
                  </a:lnTo>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9"/>
            <p:cNvSpPr/>
            <p:nvPr/>
          </p:nvSpPr>
          <p:spPr>
            <a:xfrm>
              <a:off x="12015037" y="365232"/>
              <a:ext cx="231837" cy="231375"/>
            </a:xfrm>
            <a:custGeom>
              <a:rect b="b" l="l" r="r" t="t"/>
              <a:pathLst>
                <a:path extrusionOk="0" h="3008" w="3014">
                  <a:moveTo>
                    <a:pt x="39" y="1"/>
                  </a:moveTo>
                  <a:cubicBezTo>
                    <a:pt x="30" y="1"/>
                    <a:pt x="20" y="4"/>
                    <a:pt x="14" y="10"/>
                  </a:cubicBezTo>
                  <a:cubicBezTo>
                    <a:pt x="1" y="24"/>
                    <a:pt x="1" y="47"/>
                    <a:pt x="14" y="60"/>
                  </a:cubicBezTo>
                  <a:lnTo>
                    <a:pt x="2951" y="2997"/>
                  </a:lnTo>
                  <a:cubicBezTo>
                    <a:pt x="2958" y="3000"/>
                    <a:pt x="2968" y="3007"/>
                    <a:pt x="2974" y="3007"/>
                  </a:cubicBezTo>
                  <a:cubicBezTo>
                    <a:pt x="2984" y="3007"/>
                    <a:pt x="2991" y="3000"/>
                    <a:pt x="3001" y="2997"/>
                  </a:cubicBezTo>
                  <a:cubicBezTo>
                    <a:pt x="3014" y="2984"/>
                    <a:pt x="3014" y="2961"/>
                    <a:pt x="3001" y="2948"/>
                  </a:cubicBezTo>
                  <a:lnTo>
                    <a:pt x="63" y="10"/>
                  </a:lnTo>
                  <a:cubicBezTo>
                    <a:pt x="57" y="4"/>
                    <a:pt x="48"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9"/>
            <p:cNvSpPr/>
            <p:nvPr/>
          </p:nvSpPr>
          <p:spPr>
            <a:xfrm>
              <a:off x="11537050" y="148162"/>
              <a:ext cx="1145723" cy="1690548"/>
            </a:xfrm>
            <a:custGeom>
              <a:rect b="b" l="l" r="r" t="t"/>
              <a:pathLst>
                <a:path extrusionOk="0" h="21978" w="14895">
                  <a:moveTo>
                    <a:pt x="7449" y="1298"/>
                  </a:moveTo>
                  <a:cubicBezTo>
                    <a:pt x="7868" y="2196"/>
                    <a:pt x="8984" y="4123"/>
                    <a:pt x="11373" y="5879"/>
                  </a:cubicBezTo>
                  <a:lnTo>
                    <a:pt x="11465" y="5948"/>
                  </a:lnTo>
                  <a:cubicBezTo>
                    <a:pt x="13389" y="7364"/>
                    <a:pt x="14445" y="9215"/>
                    <a:pt x="14445" y="11159"/>
                  </a:cubicBezTo>
                  <a:lnTo>
                    <a:pt x="14445" y="21528"/>
                  </a:lnTo>
                  <a:lnTo>
                    <a:pt x="452" y="21528"/>
                  </a:lnTo>
                  <a:lnTo>
                    <a:pt x="452" y="11159"/>
                  </a:lnTo>
                  <a:cubicBezTo>
                    <a:pt x="452" y="9215"/>
                    <a:pt x="1512" y="7364"/>
                    <a:pt x="3429" y="5948"/>
                  </a:cubicBezTo>
                  <a:lnTo>
                    <a:pt x="3525" y="5879"/>
                  </a:lnTo>
                  <a:cubicBezTo>
                    <a:pt x="5914" y="4129"/>
                    <a:pt x="7027" y="2196"/>
                    <a:pt x="7449" y="1298"/>
                  </a:cubicBezTo>
                  <a:close/>
                  <a:moveTo>
                    <a:pt x="7449" y="1"/>
                  </a:moveTo>
                  <a:lnTo>
                    <a:pt x="7234" y="638"/>
                  </a:lnTo>
                  <a:cubicBezTo>
                    <a:pt x="7225" y="667"/>
                    <a:pt x="6317" y="3265"/>
                    <a:pt x="3258" y="5516"/>
                  </a:cubicBezTo>
                  <a:lnTo>
                    <a:pt x="3162" y="5585"/>
                  </a:lnTo>
                  <a:cubicBezTo>
                    <a:pt x="1126" y="7086"/>
                    <a:pt x="0" y="9067"/>
                    <a:pt x="0" y="11159"/>
                  </a:cubicBezTo>
                  <a:lnTo>
                    <a:pt x="0" y="21977"/>
                  </a:lnTo>
                  <a:lnTo>
                    <a:pt x="14894" y="21977"/>
                  </a:lnTo>
                  <a:lnTo>
                    <a:pt x="14894" y="11159"/>
                  </a:lnTo>
                  <a:cubicBezTo>
                    <a:pt x="14894" y="9067"/>
                    <a:pt x="13772" y="7090"/>
                    <a:pt x="11736" y="5585"/>
                  </a:cubicBezTo>
                  <a:lnTo>
                    <a:pt x="11640" y="5516"/>
                  </a:lnTo>
                  <a:cubicBezTo>
                    <a:pt x="8578" y="3265"/>
                    <a:pt x="7670" y="661"/>
                    <a:pt x="7663" y="638"/>
                  </a:cubicBezTo>
                  <a:lnTo>
                    <a:pt x="7449"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9"/>
            <p:cNvSpPr/>
            <p:nvPr/>
          </p:nvSpPr>
          <p:spPr>
            <a:xfrm>
              <a:off x="11534742" y="145700"/>
              <a:ext cx="1151031" cy="1696009"/>
            </a:xfrm>
            <a:custGeom>
              <a:rect b="b" l="l" r="r" t="t"/>
              <a:pathLst>
                <a:path extrusionOk="0" h="22049" w="14964">
                  <a:moveTo>
                    <a:pt x="7479" y="1409"/>
                  </a:moveTo>
                  <a:cubicBezTo>
                    <a:pt x="7954" y="2399"/>
                    <a:pt x="9070" y="4241"/>
                    <a:pt x="11380" y="5937"/>
                  </a:cubicBezTo>
                  <a:lnTo>
                    <a:pt x="11476" y="6010"/>
                  </a:lnTo>
                  <a:cubicBezTo>
                    <a:pt x="13386" y="7416"/>
                    <a:pt x="14439" y="9254"/>
                    <a:pt x="14439" y="11191"/>
                  </a:cubicBezTo>
                  <a:lnTo>
                    <a:pt x="14439" y="21524"/>
                  </a:lnTo>
                  <a:lnTo>
                    <a:pt x="519" y="21524"/>
                  </a:lnTo>
                  <a:lnTo>
                    <a:pt x="519" y="11191"/>
                  </a:lnTo>
                  <a:cubicBezTo>
                    <a:pt x="519" y="9260"/>
                    <a:pt x="1572" y="7419"/>
                    <a:pt x="3482" y="6010"/>
                  </a:cubicBezTo>
                  <a:lnTo>
                    <a:pt x="3575" y="5937"/>
                  </a:lnTo>
                  <a:cubicBezTo>
                    <a:pt x="5885" y="4244"/>
                    <a:pt x="7004" y="2399"/>
                    <a:pt x="7479" y="1409"/>
                  </a:cubicBezTo>
                  <a:close/>
                  <a:moveTo>
                    <a:pt x="7481" y="1294"/>
                  </a:moveTo>
                  <a:cubicBezTo>
                    <a:pt x="7468" y="1294"/>
                    <a:pt x="7456" y="1300"/>
                    <a:pt x="7449" y="1313"/>
                  </a:cubicBezTo>
                  <a:cubicBezTo>
                    <a:pt x="7000" y="2280"/>
                    <a:pt x="5885" y="4155"/>
                    <a:pt x="3538" y="5881"/>
                  </a:cubicBezTo>
                  <a:lnTo>
                    <a:pt x="3443" y="5950"/>
                  </a:lnTo>
                  <a:cubicBezTo>
                    <a:pt x="1512" y="7373"/>
                    <a:pt x="453" y="9234"/>
                    <a:pt x="453" y="11191"/>
                  </a:cubicBezTo>
                  <a:lnTo>
                    <a:pt x="453" y="21560"/>
                  </a:lnTo>
                  <a:cubicBezTo>
                    <a:pt x="453" y="21577"/>
                    <a:pt x="466" y="21593"/>
                    <a:pt x="486" y="21593"/>
                  </a:cubicBezTo>
                  <a:lnTo>
                    <a:pt x="14475" y="21593"/>
                  </a:lnTo>
                  <a:cubicBezTo>
                    <a:pt x="14492" y="21593"/>
                    <a:pt x="14508" y="21577"/>
                    <a:pt x="14508" y="21560"/>
                  </a:cubicBezTo>
                  <a:lnTo>
                    <a:pt x="14508" y="11191"/>
                  </a:lnTo>
                  <a:cubicBezTo>
                    <a:pt x="14508" y="9234"/>
                    <a:pt x="13449" y="7373"/>
                    <a:pt x="11518" y="5950"/>
                  </a:cubicBezTo>
                  <a:lnTo>
                    <a:pt x="11423" y="5881"/>
                  </a:lnTo>
                  <a:cubicBezTo>
                    <a:pt x="9076" y="4155"/>
                    <a:pt x="7964" y="2277"/>
                    <a:pt x="7512" y="1313"/>
                  </a:cubicBezTo>
                  <a:cubicBezTo>
                    <a:pt x="7505" y="1300"/>
                    <a:pt x="7493" y="1294"/>
                    <a:pt x="7481" y="1294"/>
                  </a:cubicBezTo>
                  <a:close/>
                  <a:moveTo>
                    <a:pt x="7479" y="145"/>
                  </a:moveTo>
                  <a:lnTo>
                    <a:pt x="7660" y="683"/>
                  </a:lnTo>
                  <a:cubicBezTo>
                    <a:pt x="7667" y="706"/>
                    <a:pt x="8571" y="3313"/>
                    <a:pt x="11644" y="5571"/>
                  </a:cubicBezTo>
                  <a:lnTo>
                    <a:pt x="11650" y="5571"/>
                  </a:lnTo>
                  <a:lnTo>
                    <a:pt x="11743" y="5640"/>
                  </a:lnTo>
                  <a:cubicBezTo>
                    <a:pt x="13773" y="7138"/>
                    <a:pt x="14891" y="9112"/>
                    <a:pt x="14891" y="11191"/>
                  </a:cubicBezTo>
                  <a:lnTo>
                    <a:pt x="14891" y="21976"/>
                  </a:lnTo>
                  <a:lnTo>
                    <a:pt x="67" y="21976"/>
                  </a:lnTo>
                  <a:lnTo>
                    <a:pt x="67" y="11194"/>
                  </a:lnTo>
                  <a:cubicBezTo>
                    <a:pt x="67" y="9112"/>
                    <a:pt x="1182" y="7142"/>
                    <a:pt x="3212" y="5647"/>
                  </a:cubicBezTo>
                  <a:lnTo>
                    <a:pt x="3307" y="5574"/>
                  </a:lnTo>
                  <a:cubicBezTo>
                    <a:pt x="6363" y="3330"/>
                    <a:pt x="7288" y="706"/>
                    <a:pt x="7297" y="683"/>
                  </a:cubicBezTo>
                  <a:lnTo>
                    <a:pt x="7479" y="145"/>
                  </a:lnTo>
                  <a:close/>
                  <a:moveTo>
                    <a:pt x="7482" y="1"/>
                  </a:moveTo>
                  <a:cubicBezTo>
                    <a:pt x="7467" y="1"/>
                    <a:pt x="7453" y="8"/>
                    <a:pt x="7449" y="23"/>
                  </a:cubicBezTo>
                  <a:lnTo>
                    <a:pt x="7235" y="657"/>
                  </a:lnTo>
                  <a:cubicBezTo>
                    <a:pt x="7228" y="686"/>
                    <a:pt x="6311" y="3287"/>
                    <a:pt x="3271" y="5518"/>
                  </a:cubicBezTo>
                  <a:lnTo>
                    <a:pt x="3175" y="5587"/>
                  </a:lnTo>
                  <a:cubicBezTo>
                    <a:pt x="1126" y="7099"/>
                    <a:pt x="1" y="9085"/>
                    <a:pt x="1" y="11191"/>
                  </a:cubicBezTo>
                  <a:lnTo>
                    <a:pt x="1" y="22016"/>
                  </a:lnTo>
                  <a:cubicBezTo>
                    <a:pt x="1" y="22032"/>
                    <a:pt x="11" y="22049"/>
                    <a:pt x="30" y="22049"/>
                  </a:cubicBezTo>
                  <a:lnTo>
                    <a:pt x="14924" y="22049"/>
                  </a:lnTo>
                  <a:cubicBezTo>
                    <a:pt x="14944" y="22049"/>
                    <a:pt x="14961" y="22032"/>
                    <a:pt x="14964" y="22006"/>
                  </a:cubicBezTo>
                  <a:lnTo>
                    <a:pt x="14964" y="11184"/>
                  </a:lnTo>
                  <a:cubicBezTo>
                    <a:pt x="14964" y="9082"/>
                    <a:pt x="13835" y="7092"/>
                    <a:pt x="11789" y="5584"/>
                  </a:cubicBezTo>
                  <a:lnTo>
                    <a:pt x="11697" y="5518"/>
                  </a:lnTo>
                  <a:lnTo>
                    <a:pt x="11693" y="5518"/>
                  </a:lnTo>
                  <a:cubicBezTo>
                    <a:pt x="8637" y="3274"/>
                    <a:pt x="7736" y="683"/>
                    <a:pt x="7730" y="657"/>
                  </a:cubicBezTo>
                  <a:lnTo>
                    <a:pt x="7515" y="23"/>
                  </a:lnTo>
                  <a:cubicBezTo>
                    <a:pt x="7512" y="8"/>
                    <a:pt x="7497" y="1"/>
                    <a:pt x="7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9"/>
            <p:cNvSpPr/>
            <p:nvPr/>
          </p:nvSpPr>
          <p:spPr>
            <a:xfrm>
              <a:off x="11717814" y="763758"/>
              <a:ext cx="452905" cy="528671"/>
            </a:xfrm>
            <a:custGeom>
              <a:rect b="b" l="l" r="r" t="t"/>
              <a:pathLst>
                <a:path extrusionOk="0" h="6873" w="5888">
                  <a:moveTo>
                    <a:pt x="2912" y="1"/>
                  </a:moveTo>
                  <a:cubicBezTo>
                    <a:pt x="1687" y="1"/>
                    <a:pt x="831" y="620"/>
                    <a:pt x="660" y="1644"/>
                  </a:cubicBezTo>
                  <a:lnTo>
                    <a:pt x="650" y="1691"/>
                  </a:lnTo>
                  <a:cubicBezTo>
                    <a:pt x="571" y="2189"/>
                    <a:pt x="634" y="2545"/>
                    <a:pt x="687" y="2852"/>
                  </a:cubicBezTo>
                  <a:cubicBezTo>
                    <a:pt x="766" y="3314"/>
                    <a:pt x="825" y="3651"/>
                    <a:pt x="373" y="4202"/>
                  </a:cubicBezTo>
                  <a:cubicBezTo>
                    <a:pt x="102" y="4536"/>
                    <a:pt x="0" y="4750"/>
                    <a:pt x="53" y="4889"/>
                  </a:cubicBezTo>
                  <a:cubicBezTo>
                    <a:pt x="102" y="5011"/>
                    <a:pt x="254" y="5031"/>
                    <a:pt x="390" y="5047"/>
                  </a:cubicBezTo>
                  <a:cubicBezTo>
                    <a:pt x="462" y="5057"/>
                    <a:pt x="535" y="5064"/>
                    <a:pt x="564" y="5090"/>
                  </a:cubicBezTo>
                  <a:cubicBezTo>
                    <a:pt x="591" y="5113"/>
                    <a:pt x="597" y="5288"/>
                    <a:pt x="607" y="5443"/>
                  </a:cubicBezTo>
                  <a:cubicBezTo>
                    <a:pt x="630" y="5938"/>
                    <a:pt x="673" y="6773"/>
                    <a:pt x="1254" y="6846"/>
                  </a:cubicBezTo>
                  <a:cubicBezTo>
                    <a:pt x="1373" y="6862"/>
                    <a:pt x="1492" y="6872"/>
                    <a:pt x="1607" y="6872"/>
                  </a:cubicBezTo>
                  <a:cubicBezTo>
                    <a:pt x="2020" y="6872"/>
                    <a:pt x="2426" y="6776"/>
                    <a:pt x="2818" y="6595"/>
                  </a:cubicBezTo>
                  <a:cubicBezTo>
                    <a:pt x="2835" y="6585"/>
                    <a:pt x="2842" y="6565"/>
                    <a:pt x="2835" y="6549"/>
                  </a:cubicBezTo>
                  <a:cubicBezTo>
                    <a:pt x="2828" y="6536"/>
                    <a:pt x="2815" y="6530"/>
                    <a:pt x="2802" y="6530"/>
                  </a:cubicBezTo>
                  <a:cubicBezTo>
                    <a:pt x="2798" y="6530"/>
                    <a:pt x="2793" y="6530"/>
                    <a:pt x="2789" y="6532"/>
                  </a:cubicBezTo>
                  <a:cubicBezTo>
                    <a:pt x="2404" y="6712"/>
                    <a:pt x="2009" y="6802"/>
                    <a:pt x="1610" y="6802"/>
                  </a:cubicBezTo>
                  <a:cubicBezTo>
                    <a:pt x="1496" y="6802"/>
                    <a:pt x="1382" y="6794"/>
                    <a:pt x="1267" y="6780"/>
                  </a:cubicBezTo>
                  <a:cubicBezTo>
                    <a:pt x="743" y="6714"/>
                    <a:pt x="706" y="5918"/>
                    <a:pt x="680" y="5443"/>
                  </a:cubicBezTo>
                  <a:cubicBezTo>
                    <a:pt x="667" y="5196"/>
                    <a:pt x="660" y="5077"/>
                    <a:pt x="614" y="5040"/>
                  </a:cubicBezTo>
                  <a:cubicBezTo>
                    <a:pt x="574" y="5001"/>
                    <a:pt x="495" y="4994"/>
                    <a:pt x="409" y="4981"/>
                  </a:cubicBezTo>
                  <a:cubicBezTo>
                    <a:pt x="294" y="4968"/>
                    <a:pt x="162" y="4948"/>
                    <a:pt x="129" y="4866"/>
                  </a:cubicBezTo>
                  <a:cubicBezTo>
                    <a:pt x="86" y="4763"/>
                    <a:pt x="188" y="4555"/>
                    <a:pt x="436" y="4252"/>
                  </a:cubicBezTo>
                  <a:cubicBezTo>
                    <a:pt x="908" y="3674"/>
                    <a:pt x="842" y="3311"/>
                    <a:pt x="762" y="2849"/>
                  </a:cubicBezTo>
                  <a:cubicBezTo>
                    <a:pt x="710" y="2539"/>
                    <a:pt x="647" y="2192"/>
                    <a:pt x="726" y="1707"/>
                  </a:cubicBezTo>
                  <a:lnTo>
                    <a:pt x="733" y="1661"/>
                  </a:lnTo>
                  <a:cubicBezTo>
                    <a:pt x="931" y="485"/>
                    <a:pt x="1971" y="75"/>
                    <a:pt x="2946" y="75"/>
                  </a:cubicBezTo>
                  <a:cubicBezTo>
                    <a:pt x="3011" y="75"/>
                    <a:pt x="3075" y="77"/>
                    <a:pt x="3139" y="80"/>
                  </a:cubicBezTo>
                  <a:cubicBezTo>
                    <a:pt x="4162" y="140"/>
                    <a:pt x="5020" y="608"/>
                    <a:pt x="5426" y="1338"/>
                  </a:cubicBezTo>
                  <a:cubicBezTo>
                    <a:pt x="5815" y="2047"/>
                    <a:pt x="5766" y="2935"/>
                    <a:pt x="5277" y="3829"/>
                  </a:cubicBezTo>
                  <a:cubicBezTo>
                    <a:pt x="5264" y="3846"/>
                    <a:pt x="5271" y="3869"/>
                    <a:pt x="5287" y="3875"/>
                  </a:cubicBezTo>
                  <a:cubicBezTo>
                    <a:pt x="5292" y="3880"/>
                    <a:pt x="5298" y="3882"/>
                    <a:pt x="5304" y="3882"/>
                  </a:cubicBezTo>
                  <a:cubicBezTo>
                    <a:pt x="5315" y="3882"/>
                    <a:pt x="5327" y="3873"/>
                    <a:pt x="5333" y="3862"/>
                  </a:cubicBezTo>
                  <a:cubicBezTo>
                    <a:pt x="5832" y="2945"/>
                    <a:pt x="5888" y="2037"/>
                    <a:pt x="5478" y="1301"/>
                  </a:cubicBezTo>
                  <a:cubicBezTo>
                    <a:pt x="5059" y="552"/>
                    <a:pt x="4181" y="64"/>
                    <a:pt x="3135" y="8"/>
                  </a:cubicBezTo>
                  <a:cubicBezTo>
                    <a:pt x="3060" y="3"/>
                    <a:pt x="2985" y="1"/>
                    <a:pt x="2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9"/>
            <p:cNvSpPr/>
            <p:nvPr/>
          </p:nvSpPr>
          <p:spPr>
            <a:xfrm>
              <a:off x="11842162" y="616526"/>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9"/>
            <p:cNvSpPr/>
            <p:nvPr/>
          </p:nvSpPr>
          <p:spPr>
            <a:xfrm>
              <a:off x="12366300" y="737151"/>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79"/>
          <p:cNvGrpSpPr/>
          <p:nvPr/>
        </p:nvGrpSpPr>
        <p:grpSpPr>
          <a:xfrm>
            <a:off x="6869514" y="2429464"/>
            <a:ext cx="1539449" cy="2100099"/>
            <a:chOff x="11402972" y="2976305"/>
            <a:chExt cx="1425020" cy="1943996"/>
          </a:xfrm>
        </p:grpSpPr>
        <p:sp>
          <p:nvSpPr>
            <p:cNvPr id="4564" name="Google Shape;4564;p79"/>
            <p:cNvSpPr/>
            <p:nvPr/>
          </p:nvSpPr>
          <p:spPr>
            <a:xfrm>
              <a:off x="12053725" y="4799100"/>
              <a:ext cx="1675" cy="750"/>
            </a:xfrm>
            <a:custGeom>
              <a:rect b="b" l="l" r="r" t="t"/>
              <a:pathLst>
                <a:path extrusionOk="0" h="30" w="67">
                  <a:moveTo>
                    <a:pt x="67" y="0"/>
                  </a:moveTo>
                  <a:cubicBezTo>
                    <a:pt x="42" y="13"/>
                    <a:pt x="21" y="21"/>
                    <a:pt x="1" y="29"/>
                  </a:cubicBezTo>
                  <a:cubicBezTo>
                    <a:pt x="21" y="21"/>
                    <a:pt x="46" y="13"/>
                    <a:pt x="67" y="0"/>
                  </a:cubicBezTo>
                  <a:close/>
                </a:path>
              </a:pathLst>
            </a:custGeom>
            <a:solidFill>
              <a:srgbClr val="31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9"/>
            <p:cNvSpPr/>
            <p:nvPr/>
          </p:nvSpPr>
          <p:spPr>
            <a:xfrm>
              <a:off x="12372125" y="3777750"/>
              <a:ext cx="25" cy="125"/>
            </a:xfrm>
            <a:custGeom>
              <a:rect b="b" l="l" r="r" t="t"/>
              <a:pathLst>
                <a:path extrusionOk="0" h="5" w="1">
                  <a:moveTo>
                    <a:pt x="1" y="4"/>
                  </a:moveTo>
                  <a:cubicBezTo>
                    <a:pt x="1" y="0"/>
                    <a:pt x="1" y="0"/>
                    <a:pt x="1" y="4"/>
                  </a:cubicBezTo>
                  <a:lnTo>
                    <a:pt x="1" y="4"/>
                  </a:lnTo>
                  <a:cubicBezTo>
                    <a:pt x="1" y="0"/>
                    <a:pt x="1" y="0"/>
                    <a:pt x="1" y="4"/>
                  </a:cubicBezTo>
                  <a:close/>
                </a:path>
              </a:pathLst>
            </a:custGeom>
            <a:solidFill>
              <a:srgbClr val="312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9"/>
            <p:cNvSpPr/>
            <p:nvPr/>
          </p:nvSpPr>
          <p:spPr>
            <a:xfrm>
              <a:off x="11402972" y="2976305"/>
              <a:ext cx="1425020" cy="1943845"/>
            </a:xfrm>
            <a:custGeom>
              <a:rect b="b" l="l" r="r" t="t"/>
              <a:pathLst>
                <a:path extrusionOk="0" h="25271" w="18526">
                  <a:moveTo>
                    <a:pt x="9760" y="1"/>
                  </a:moveTo>
                  <a:cubicBezTo>
                    <a:pt x="4922" y="1"/>
                    <a:pt x="991" y="3931"/>
                    <a:pt x="991" y="8766"/>
                  </a:cubicBezTo>
                  <a:lnTo>
                    <a:pt x="991" y="17409"/>
                  </a:lnTo>
                  <a:cubicBezTo>
                    <a:pt x="767" y="17683"/>
                    <a:pt x="545" y="18112"/>
                    <a:pt x="338" y="18786"/>
                  </a:cubicBezTo>
                  <a:cubicBezTo>
                    <a:pt x="1" y="19829"/>
                    <a:pt x="232" y="20753"/>
                    <a:pt x="991" y="21469"/>
                  </a:cubicBezTo>
                  <a:lnTo>
                    <a:pt x="991" y="25238"/>
                  </a:lnTo>
                  <a:cubicBezTo>
                    <a:pt x="991" y="25257"/>
                    <a:pt x="1007" y="25271"/>
                    <a:pt x="1024" y="25271"/>
                  </a:cubicBezTo>
                  <a:lnTo>
                    <a:pt x="18492" y="25271"/>
                  </a:lnTo>
                  <a:cubicBezTo>
                    <a:pt x="18512" y="25271"/>
                    <a:pt x="18525" y="25254"/>
                    <a:pt x="18525" y="25238"/>
                  </a:cubicBezTo>
                  <a:lnTo>
                    <a:pt x="18525" y="8766"/>
                  </a:lnTo>
                  <a:cubicBezTo>
                    <a:pt x="18525" y="3931"/>
                    <a:pt x="14595" y="1"/>
                    <a:pt x="9760" y="1"/>
                  </a:cubicBezTo>
                  <a:close/>
                </a:path>
              </a:pathLst>
            </a:custGeom>
            <a:solidFill>
              <a:schemeClr val="dk2"/>
            </a:solidFill>
            <a:ln cap="flat" cmpd="sng" w="762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9"/>
            <p:cNvSpPr/>
            <p:nvPr/>
          </p:nvSpPr>
          <p:spPr>
            <a:xfrm>
              <a:off x="11916270" y="3242447"/>
              <a:ext cx="473827" cy="474289"/>
            </a:xfrm>
            <a:custGeom>
              <a:rect b="b" l="l" r="r" t="t"/>
              <a:pathLst>
                <a:path extrusionOk="0" h="6166" w="6160">
                  <a:moveTo>
                    <a:pt x="3080" y="1433"/>
                  </a:moveTo>
                  <a:cubicBezTo>
                    <a:pt x="3097" y="1433"/>
                    <a:pt x="3110" y="1443"/>
                    <a:pt x="3113" y="1459"/>
                  </a:cubicBezTo>
                  <a:lnTo>
                    <a:pt x="3413" y="2294"/>
                  </a:lnTo>
                  <a:lnTo>
                    <a:pt x="3958" y="2162"/>
                  </a:lnTo>
                  <a:cubicBezTo>
                    <a:pt x="3961" y="2162"/>
                    <a:pt x="3964" y="2161"/>
                    <a:pt x="3968" y="2161"/>
                  </a:cubicBezTo>
                  <a:cubicBezTo>
                    <a:pt x="3977" y="2161"/>
                    <a:pt x="3986" y="2165"/>
                    <a:pt x="3991" y="2172"/>
                  </a:cubicBezTo>
                  <a:cubicBezTo>
                    <a:pt x="4001" y="2179"/>
                    <a:pt x="4004" y="2192"/>
                    <a:pt x="4001" y="2205"/>
                  </a:cubicBezTo>
                  <a:lnTo>
                    <a:pt x="3869" y="2750"/>
                  </a:lnTo>
                  <a:lnTo>
                    <a:pt x="4704" y="3047"/>
                  </a:lnTo>
                  <a:cubicBezTo>
                    <a:pt x="4720" y="3050"/>
                    <a:pt x="4730" y="3063"/>
                    <a:pt x="4730" y="3080"/>
                  </a:cubicBezTo>
                  <a:cubicBezTo>
                    <a:pt x="4730" y="3096"/>
                    <a:pt x="4720" y="3110"/>
                    <a:pt x="4704" y="3113"/>
                  </a:cubicBezTo>
                  <a:lnTo>
                    <a:pt x="3869" y="3413"/>
                  </a:lnTo>
                  <a:lnTo>
                    <a:pt x="4001" y="3958"/>
                  </a:lnTo>
                  <a:cubicBezTo>
                    <a:pt x="4004" y="3971"/>
                    <a:pt x="4001" y="3981"/>
                    <a:pt x="3991" y="3991"/>
                  </a:cubicBezTo>
                  <a:cubicBezTo>
                    <a:pt x="3986" y="3998"/>
                    <a:pt x="3977" y="4002"/>
                    <a:pt x="3968" y="4002"/>
                  </a:cubicBezTo>
                  <a:cubicBezTo>
                    <a:pt x="3964" y="4002"/>
                    <a:pt x="3961" y="4001"/>
                    <a:pt x="3958" y="4001"/>
                  </a:cubicBezTo>
                  <a:lnTo>
                    <a:pt x="3413" y="3869"/>
                  </a:lnTo>
                  <a:lnTo>
                    <a:pt x="3116" y="4704"/>
                  </a:lnTo>
                  <a:cubicBezTo>
                    <a:pt x="3113" y="4717"/>
                    <a:pt x="3100" y="4730"/>
                    <a:pt x="3083" y="4730"/>
                  </a:cubicBezTo>
                  <a:cubicBezTo>
                    <a:pt x="3067" y="4730"/>
                    <a:pt x="3054" y="4720"/>
                    <a:pt x="3050" y="4704"/>
                  </a:cubicBezTo>
                  <a:lnTo>
                    <a:pt x="2750" y="3869"/>
                  </a:lnTo>
                  <a:lnTo>
                    <a:pt x="2205" y="4001"/>
                  </a:lnTo>
                  <a:cubicBezTo>
                    <a:pt x="2202" y="4001"/>
                    <a:pt x="2199" y="4002"/>
                    <a:pt x="2196" y="4002"/>
                  </a:cubicBezTo>
                  <a:cubicBezTo>
                    <a:pt x="2186" y="4002"/>
                    <a:pt x="2177" y="3998"/>
                    <a:pt x="2172" y="3991"/>
                  </a:cubicBezTo>
                  <a:cubicBezTo>
                    <a:pt x="2163" y="3981"/>
                    <a:pt x="2159" y="3971"/>
                    <a:pt x="2163" y="3958"/>
                  </a:cubicBezTo>
                  <a:lnTo>
                    <a:pt x="2295" y="3413"/>
                  </a:lnTo>
                  <a:lnTo>
                    <a:pt x="1460" y="3116"/>
                  </a:lnTo>
                  <a:cubicBezTo>
                    <a:pt x="1446" y="3113"/>
                    <a:pt x="1433" y="3100"/>
                    <a:pt x="1433" y="3083"/>
                  </a:cubicBezTo>
                  <a:cubicBezTo>
                    <a:pt x="1433" y="3067"/>
                    <a:pt x="1443" y="3053"/>
                    <a:pt x="1460" y="3050"/>
                  </a:cubicBezTo>
                  <a:lnTo>
                    <a:pt x="2295" y="2750"/>
                  </a:lnTo>
                  <a:lnTo>
                    <a:pt x="2163" y="2205"/>
                  </a:lnTo>
                  <a:cubicBezTo>
                    <a:pt x="2159" y="2192"/>
                    <a:pt x="2163" y="2179"/>
                    <a:pt x="2172" y="2172"/>
                  </a:cubicBezTo>
                  <a:cubicBezTo>
                    <a:pt x="2177" y="2165"/>
                    <a:pt x="2186" y="2161"/>
                    <a:pt x="2196" y="2161"/>
                  </a:cubicBezTo>
                  <a:cubicBezTo>
                    <a:pt x="2199" y="2161"/>
                    <a:pt x="2202" y="2162"/>
                    <a:pt x="2205" y="2162"/>
                  </a:cubicBezTo>
                  <a:lnTo>
                    <a:pt x="2750" y="2294"/>
                  </a:lnTo>
                  <a:lnTo>
                    <a:pt x="3047" y="1459"/>
                  </a:lnTo>
                  <a:cubicBezTo>
                    <a:pt x="3050" y="1446"/>
                    <a:pt x="3063" y="1433"/>
                    <a:pt x="3080" y="1433"/>
                  </a:cubicBezTo>
                  <a:close/>
                  <a:moveTo>
                    <a:pt x="3080" y="1"/>
                  </a:moveTo>
                  <a:lnTo>
                    <a:pt x="2506" y="1624"/>
                  </a:lnTo>
                  <a:cubicBezTo>
                    <a:pt x="2503" y="1638"/>
                    <a:pt x="2487" y="1645"/>
                    <a:pt x="2472" y="1645"/>
                  </a:cubicBezTo>
                  <a:cubicBezTo>
                    <a:pt x="2469" y="1645"/>
                    <a:pt x="2466" y="1645"/>
                    <a:pt x="2463" y="1644"/>
                  </a:cubicBezTo>
                  <a:lnTo>
                    <a:pt x="1384" y="1384"/>
                  </a:lnTo>
                  <a:lnTo>
                    <a:pt x="1644" y="2466"/>
                  </a:lnTo>
                  <a:cubicBezTo>
                    <a:pt x="1648" y="2482"/>
                    <a:pt x="1638" y="2499"/>
                    <a:pt x="1621" y="2506"/>
                  </a:cubicBezTo>
                  <a:lnTo>
                    <a:pt x="1" y="3083"/>
                  </a:lnTo>
                  <a:lnTo>
                    <a:pt x="1621" y="3657"/>
                  </a:lnTo>
                  <a:cubicBezTo>
                    <a:pt x="1638" y="3661"/>
                    <a:pt x="1648" y="3680"/>
                    <a:pt x="1644" y="3697"/>
                  </a:cubicBezTo>
                  <a:lnTo>
                    <a:pt x="1384" y="4779"/>
                  </a:lnTo>
                  <a:lnTo>
                    <a:pt x="1384" y="4779"/>
                  </a:lnTo>
                  <a:lnTo>
                    <a:pt x="2463" y="4519"/>
                  </a:lnTo>
                  <a:lnTo>
                    <a:pt x="2473" y="4519"/>
                  </a:lnTo>
                  <a:cubicBezTo>
                    <a:pt x="2486" y="4519"/>
                    <a:pt x="2502" y="4529"/>
                    <a:pt x="2506" y="4545"/>
                  </a:cubicBezTo>
                  <a:lnTo>
                    <a:pt x="3083" y="6166"/>
                  </a:lnTo>
                  <a:lnTo>
                    <a:pt x="3658" y="4545"/>
                  </a:lnTo>
                  <a:cubicBezTo>
                    <a:pt x="3660" y="4531"/>
                    <a:pt x="3676" y="4521"/>
                    <a:pt x="3691" y="4521"/>
                  </a:cubicBezTo>
                  <a:cubicBezTo>
                    <a:pt x="3693" y="4521"/>
                    <a:pt x="3695" y="4522"/>
                    <a:pt x="3697" y="4522"/>
                  </a:cubicBezTo>
                  <a:lnTo>
                    <a:pt x="4780" y="4783"/>
                  </a:lnTo>
                  <a:lnTo>
                    <a:pt x="4519" y="3704"/>
                  </a:lnTo>
                  <a:cubicBezTo>
                    <a:pt x="4516" y="3687"/>
                    <a:pt x="4522" y="3671"/>
                    <a:pt x="4539" y="3661"/>
                  </a:cubicBezTo>
                  <a:lnTo>
                    <a:pt x="6159" y="3083"/>
                  </a:lnTo>
                  <a:lnTo>
                    <a:pt x="4539" y="2509"/>
                  </a:lnTo>
                  <a:cubicBezTo>
                    <a:pt x="4522" y="2499"/>
                    <a:pt x="4516" y="2482"/>
                    <a:pt x="4519" y="2466"/>
                  </a:cubicBezTo>
                  <a:lnTo>
                    <a:pt x="4780" y="1384"/>
                  </a:lnTo>
                  <a:lnTo>
                    <a:pt x="3697" y="1644"/>
                  </a:lnTo>
                  <a:cubicBezTo>
                    <a:pt x="3694" y="1645"/>
                    <a:pt x="3692" y="1645"/>
                    <a:pt x="3689" y="1645"/>
                  </a:cubicBezTo>
                  <a:cubicBezTo>
                    <a:pt x="3675" y="1645"/>
                    <a:pt x="3663" y="1638"/>
                    <a:pt x="3658" y="1624"/>
                  </a:cubicBezTo>
                  <a:lnTo>
                    <a:pt x="3080"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9"/>
            <p:cNvSpPr/>
            <p:nvPr/>
          </p:nvSpPr>
          <p:spPr>
            <a:xfrm>
              <a:off x="12373720" y="4797089"/>
              <a:ext cx="112072" cy="77228"/>
            </a:xfrm>
            <a:custGeom>
              <a:rect b="b" l="l" r="r" t="t"/>
              <a:pathLst>
                <a:path extrusionOk="0" h="1004" w="1457">
                  <a:moveTo>
                    <a:pt x="1209" y="0"/>
                  </a:moveTo>
                  <a:cubicBezTo>
                    <a:pt x="489" y="608"/>
                    <a:pt x="120" y="908"/>
                    <a:pt x="1" y="1004"/>
                  </a:cubicBezTo>
                  <a:lnTo>
                    <a:pt x="1456" y="1004"/>
                  </a:lnTo>
                  <a:cubicBezTo>
                    <a:pt x="1364" y="677"/>
                    <a:pt x="1281" y="340"/>
                    <a:pt x="1209"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9"/>
            <p:cNvSpPr/>
            <p:nvPr/>
          </p:nvSpPr>
          <p:spPr>
            <a:xfrm>
              <a:off x="12003653" y="3765892"/>
              <a:ext cx="445598" cy="188223"/>
            </a:xfrm>
            <a:custGeom>
              <a:rect b="b" l="l" r="r" t="t"/>
              <a:pathLst>
                <a:path extrusionOk="0" h="2447" w="5793">
                  <a:moveTo>
                    <a:pt x="5730" y="0"/>
                  </a:moveTo>
                  <a:cubicBezTo>
                    <a:pt x="5117" y="0"/>
                    <a:pt x="4226" y="146"/>
                    <a:pt x="3416" y="813"/>
                  </a:cubicBezTo>
                  <a:cubicBezTo>
                    <a:pt x="2786" y="1328"/>
                    <a:pt x="2165" y="1506"/>
                    <a:pt x="1571" y="1671"/>
                  </a:cubicBezTo>
                  <a:cubicBezTo>
                    <a:pt x="977" y="1836"/>
                    <a:pt x="449" y="1988"/>
                    <a:pt x="0" y="2446"/>
                  </a:cubicBezTo>
                  <a:cubicBezTo>
                    <a:pt x="399" y="2149"/>
                    <a:pt x="852" y="2090"/>
                    <a:pt x="1340" y="2024"/>
                  </a:cubicBezTo>
                  <a:cubicBezTo>
                    <a:pt x="2013" y="1938"/>
                    <a:pt x="2772" y="1839"/>
                    <a:pt x="3561" y="1050"/>
                  </a:cubicBezTo>
                  <a:cubicBezTo>
                    <a:pt x="4307" y="304"/>
                    <a:pt x="5119" y="54"/>
                    <a:pt x="5792" y="1"/>
                  </a:cubicBezTo>
                  <a:cubicBezTo>
                    <a:pt x="5772" y="1"/>
                    <a:pt x="5751" y="0"/>
                    <a:pt x="5730"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9"/>
            <p:cNvSpPr/>
            <p:nvPr/>
          </p:nvSpPr>
          <p:spPr>
            <a:xfrm>
              <a:off x="11525127" y="4662017"/>
              <a:ext cx="497134" cy="212299"/>
            </a:xfrm>
            <a:custGeom>
              <a:rect b="b" l="l" r="r" t="t"/>
              <a:pathLst>
                <a:path extrusionOk="0" h="2760" w="6463">
                  <a:moveTo>
                    <a:pt x="0" y="1"/>
                  </a:moveTo>
                  <a:lnTo>
                    <a:pt x="0" y="2760"/>
                  </a:lnTo>
                  <a:lnTo>
                    <a:pt x="6020" y="2760"/>
                  </a:lnTo>
                  <a:cubicBezTo>
                    <a:pt x="6053" y="2601"/>
                    <a:pt x="6191" y="1902"/>
                    <a:pt x="6462" y="912"/>
                  </a:cubicBezTo>
                  <a:cubicBezTo>
                    <a:pt x="6446" y="694"/>
                    <a:pt x="6432" y="453"/>
                    <a:pt x="6432" y="209"/>
                  </a:cubicBezTo>
                  <a:cubicBezTo>
                    <a:pt x="5333" y="694"/>
                    <a:pt x="4310" y="865"/>
                    <a:pt x="3413" y="865"/>
                  </a:cubicBezTo>
                  <a:cubicBezTo>
                    <a:pt x="2555" y="865"/>
                    <a:pt x="1809" y="710"/>
                    <a:pt x="1208" y="512"/>
                  </a:cubicBezTo>
                  <a:cubicBezTo>
                    <a:pt x="769" y="384"/>
                    <a:pt x="357" y="215"/>
                    <a:pt x="0"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9"/>
            <p:cNvSpPr/>
            <p:nvPr/>
          </p:nvSpPr>
          <p:spPr>
            <a:xfrm>
              <a:off x="11737044" y="4658709"/>
              <a:ext cx="282373" cy="64459"/>
            </a:xfrm>
            <a:custGeom>
              <a:rect b="b" l="l" r="r" t="t"/>
              <a:pathLst>
                <a:path extrusionOk="0" h="838" w="3671">
                  <a:moveTo>
                    <a:pt x="3671" y="1"/>
                  </a:moveTo>
                  <a:cubicBezTo>
                    <a:pt x="3443" y="120"/>
                    <a:pt x="3219" y="225"/>
                    <a:pt x="3007" y="314"/>
                  </a:cubicBezTo>
                  <a:cubicBezTo>
                    <a:pt x="2225" y="658"/>
                    <a:pt x="1314" y="819"/>
                    <a:pt x="410" y="819"/>
                  </a:cubicBezTo>
                  <a:cubicBezTo>
                    <a:pt x="275" y="819"/>
                    <a:pt x="136" y="813"/>
                    <a:pt x="1" y="806"/>
                  </a:cubicBezTo>
                  <a:lnTo>
                    <a:pt x="1" y="806"/>
                  </a:lnTo>
                  <a:cubicBezTo>
                    <a:pt x="211" y="826"/>
                    <a:pt x="430" y="837"/>
                    <a:pt x="657" y="837"/>
                  </a:cubicBezTo>
                  <a:cubicBezTo>
                    <a:pt x="1554" y="837"/>
                    <a:pt x="2575" y="663"/>
                    <a:pt x="3671" y="176"/>
                  </a:cubicBezTo>
                  <a:lnTo>
                    <a:pt x="3671"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9"/>
            <p:cNvSpPr/>
            <p:nvPr/>
          </p:nvSpPr>
          <p:spPr>
            <a:xfrm>
              <a:off x="11525127" y="3022377"/>
              <a:ext cx="1256642" cy="1851926"/>
            </a:xfrm>
            <a:custGeom>
              <a:rect b="b" l="l" r="r" t="t"/>
              <a:pathLst>
                <a:path extrusionOk="0" h="24076" w="16337">
                  <a:moveTo>
                    <a:pt x="8165" y="2723"/>
                  </a:moveTo>
                  <a:cubicBezTo>
                    <a:pt x="8182" y="2723"/>
                    <a:pt x="8195" y="2730"/>
                    <a:pt x="8198" y="2746"/>
                  </a:cubicBezTo>
                  <a:lnTo>
                    <a:pt x="8795" y="4429"/>
                  </a:lnTo>
                  <a:lnTo>
                    <a:pt x="9901" y="4162"/>
                  </a:lnTo>
                  <a:cubicBezTo>
                    <a:pt x="9904" y="4161"/>
                    <a:pt x="9908" y="4161"/>
                    <a:pt x="9911" y="4161"/>
                  </a:cubicBezTo>
                  <a:cubicBezTo>
                    <a:pt x="9920" y="4161"/>
                    <a:pt x="9929" y="4164"/>
                    <a:pt x="9934" y="4172"/>
                  </a:cubicBezTo>
                  <a:cubicBezTo>
                    <a:pt x="9944" y="4179"/>
                    <a:pt x="9947" y="4192"/>
                    <a:pt x="9944" y="4205"/>
                  </a:cubicBezTo>
                  <a:lnTo>
                    <a:pt x="9680" y="5310"/>
                  </a:lnTo>
                  <a:lnTo>
                    <a:pt x="11363" y="5908"/>
                  </a:lnTo>
                  <a:cubicBezTo>
                    <a:pt x="11373" y="5911"/>
                    <a:pt x="11386" y="5924"/>
                    <a:pt x="11386" y="5941"/>
                  </a:cubicBezTo>
                  <a:cubicBezTo>
                    <a:pt x="11383" y="5954"/>
                    <a:pt x="11373" y="5964"/>
                    <a:pt x="11363" y="5974"/>
                  </a:cubicBezTo>
                  <a:lnTo>
                    <a:pt x="9680" y="6571"/>
                  </a:lnTo>
                  <a:lnTo>
                    <a:pt x="9947" y="7677"/>
                  </a:lnTo>
                  <a:cubicBezTo>
                    <a:pt x="9950" y="7690"/>
                    <a:pt x="9947" y="7700"/>
                    <a:pt x="9937" y="7710"/>
                  </a:cubicBezTo>
                  <a:cubicBezTo>
                    <a:pt x="9932" y="7717"/>
                    <a:pt x="9924" y="7721"/>
                    <a:pt x="9914" y="7721"/>
                  </a:cubicBezTo>
                  <a:cubicBezTo>
                    <a:pt x="9911" y="7721"/>
                    <a:pt x="9908" y="7721"/>
                    <a:pt x="9904" y="7720"/>
                  </a:cubicBezTo>
                  <a:lnTo>
                    <a:pt x="8799" y="7452"/>
                  </a:lnTo>
                  <a:lnTo>
                    <a:pt x="8201" y="9135"/>
                  </a:lnTo>
                  <a:cubicBezTo>
                    <a:pt x="8198" y="9149"/>
                    <a:pt x="8185" y="9162"/>
                    <a:pt x="8168" y="9162"/>
                  </a:cubicBezTo>
                  <a:cubicBezTo>
                    <a:pt x="8152" y="9162"/>
                    <a:pt x="8139" y="9152"/>
                    <a:pt x="8135" y="9135"/>
                  </a:cubicBezTo>
                  <a:lnTo>
                    <a:pt x="7538" y="7452"/>
                  </a:lnTo>
                  <a:lnTo>
                    <a:pt x="6432" y="7723"/>
                  </a:lnTo>
                  <a:cubicBezTo>
                    <a:pt x="6429" y="7724"/>
                    <a:pt x="6426" y="7724"/>
                    <a:pt x="6423" y="7724"/>
                  </a:cubicBezTo>
                  <a:cubicBezTo>
                    <a:pt x="6413" y="7724"/>
                    <a:pt x="6404" y="7721"/>
                    <a:pt x="6399" y="7713"/>
                  </a:cubicBezTo>
                  <a:cubicBezTo>
                    <a:pt x="6389" y="7706"/>
                    <a:pt x="6386" y="7693"/>
                    <a:pt x="6389" y="7680"/>
                  </a:cubicBezTo>
                  <a:lnTo>
                    <a:pt x="6653" y="6574"/>
                  </a:lnTo>
                  <a:lnTo>
                    <a:pt x="4970" y="5977"/>
                  </a:lnTo>
                  <a:cubicBezTo>
                    <a:pt x="4960" y="5974"/>
                    <a:pt x="4947" y="5961"/>
                    <a:pt x="4947" y="5944"/>
                  </a:cubicBezTo>
                  <a:cubicBezTo>
                    <a:pt x="4947" y="5928"/>
                    <a:pt x="4954" y="5914"/>
                    <a:pt x="4970" y="5911"/>
                  </a:cubicBezTo>
                  <a:lnTo>
                    <a:pt x="6653" y="5314"/>
                  </a:lnTo>
                  <a:lnTo>
                    <a:pt x="6386" y="4208"/>
                  </a:lnTo>
                  <a:cubicBezTo>
                    <a:pt x="6383" y="4195"/>
                    <a:pt x="6386" y="4182"/>
                    <a:pt x="6396" y="4175"/>
                  </a:cubicBezTo>
                  <a:cubicBezTo>
                    <a:pt x="6401" y="4168"/>
                    <a:pt x="6410" y="4164"/>
                    <a:pt x="6419" y="4164"/>
                  </a:cubicBezTo>
                  <a:cubicBezTo>
                    <a:pt x="6422" y="4164"/>
                    <a:pt x="6426" y="4164"/>
                    <a:pt x="6429" y="4165"/>
                  </a:cubicBezTo>
                  <a:lnTo>
                    <a:pt x="7535" y="4429"/>
                  </a:lnTo>
                  <a:lnTo>
                    <a:pt x="8132" y="2746"/>
                  </a:lnTo>
                  <a:cubicBezTo>
                    <a:pt x="8135" y="2736"/>
                    <a:pt x="8148" y="2723"/>
                    <a:pt x="8165" y="2723"/>
                  </a:cubicBezTo>
                  <a:close/>
                  <a:moveTo>
                    <a:pt x="8168" y="0"/>
                  </a:moveTo>
                  <a:cubicBezTo>
                    <a:pt x="3663" y="0"/>
                    <a:pt x="0" y="3664"/>
                    <a:pt x="0" y="8169"/>
                  </a:cubicBezTo>
                  <a:lnTo>
                    <a:pt x="0" y="16386"/>
                  </a:lnTo>
                  <a:cubicBezTo>
                    <a:pt x="208" y="16320"/>
                    <a:pt x="416" y="16310"/>
                    <a:pt x="631" y="16307"/>
                  </a:cubicBezTo>
                  <a:cubicBezTo>
                    <a:pt x="1188" y="16290"/>
                    <a:pt x="1766" y="16271"/>
                    <a:pt x="2360" y="15149"/>
                  </a:cubicBezTo>
                  <a:cubicBezTo>
                    <a:pt x="3069" y="13809"/>
                    <a:pt x="3690" y="13786"/>
                    <a:pt x="4231" y="13766"/>
                  </a:cubicBezTo>
                  <a:cubicBezTo>
                    <a:pt x="4703" y="13749"/>
                    <a:pt x="5145" y="13733"/>
                    <a:pt x="5597" y="12878"/>
                  </a:cubicBezTo>
                  <a:cubicBezTo>
                    <a:pt x="5657" y="12769"/>
                    <a:pt x="5716" y="12670"/>
                    <a:pt x="5779" y="12581"/>
                  </a:cubicBezTo>
                  <a:cubicBezTo>
                    <a:pt x="6317" y="11683"/>
                    <a:pt x="7020" y="11485"/>
                    <a:pt x="7772" y="11274"/>
                  </a:cubicBezTo>
                  <a:cubicBezTo>
                    <a:pt x="8363" y="11109"/>
                    <a:pt x="8974" y="10937"/>
                    <a:pt x="9591" y="10429"/>
                  </a:cubicBezTo>
                  <a:cubicBezTo>
                    <a:pt x="10421" y="9746"/>
                    <a:pt x="11331" y="9602"/>
                    <a:pt x="11953" y="9602"/>
                  </a:cubicBezTo>
                  <a:cubicBezTo>
                    <a:pt x="12260" y="9602"/>
                    <a:pt x="12497" y="9637"/>
                    <a:pt x="12620" y="9660"/>
                  </a:cubicBezTo>
                  <a:cubicBezTo>
                    <a:pt x="12786" y="9554"/>
                    <a:pt x="13049" y="9437"/>
                    <a:pt x="13395" y="9437"/>
                  </a:cubicBezTo>
                  <a:cubicBezTo>
                    <a:pt x="13588" y="9437"/>
                    <a:pt x="13805" y="9473"/>
                    <a:pt x="14046" y="9568"/>
                  </a:cubicBezTo>
                  <a:cubicBezTo>
                    <a:pt x="14709" y="9822"/>
                    <a:pt x="15261" y="10598"/>
                    <a:pt x="15198" y="11188"/>
                  </a:cubicBezTo>
                  <a:cubicBezTo>
                    <a:pt x="15178" y="11376"/>
                    <a:pt x="15099" y="11531"/>
                    <a:pt x="14964" y="11650"/>
                  </a:cubicBezTo>
                  <a:cubicBezTo>
                    <a:pt x="14970" y="11772"/>
                    <a:pt x="14970" y="11888"/>
                    <a:pt x="14970" y="11994"/>
                  </a:cubicBezTo>
                  <a:cubicBezTo>
                    <a:pt x="14967" y="12347"/>
                    <a:pt x="14964" y="12604"/>
                    <a:pt x="15363" y="12957"/>
                  </a:cubicBezTo>
                  <a:cubicBezTo>
                    <a:pt x="15610" y="13175"/>
                    <a:pt x="15713" y="13330"/>
                    <a:pt x="15690" y="13439"/>
                  </a:cubicBezTo>
                  <a:cubicBezTo>
                    <a:pt x="15666" y="13545"/>
                    <a:pt x="15544" y="13578"/>
                    <a:pt x="15449" y="13611"/>
                  </a:cubicBezTo>
                  <a:cubicBezTo>
                    <a:pt x="15399" y="13627"/>
                    <a:pt x="15346" y="13644"/>
                    <a:pt x="15330" y="13660"/>
                  </a:cubicBezTo>
                  <a:cubicBezTo>
                    <a:pt x="15317" y="13677"/>
                    <a:pt x="15313" y="13753"/>
                    <a:pt x="15317" y="13842"/>
                  </a:cubicBezTo>
                  <a:cubicBezTo>
                    <a:pt x="15327" y="13845"/>
                    <a:pt x="15333" y="13848"/>
                    <a:pt x="15336" y="13852"/>
                  </a:cubicBezTo>
                  <a:cubicBezTo>
                    <a:pt x="15399" y="13914"/>
                    <a:pt x="15360" y="14000"/>
                    <a:pt x="15320" y="14050"/>
                  </a:cubicBezTo>
                  <a:lnTo>
                    <a:pt x="15320" y="14099"/>
                  </a:lnTo>
                  <a:cubicBezTo>
                    <a:pt x="15363" y="14172"/>
                    <a:pt x="15383" y="14264"/>
                    <a:pt x="15310" y="14353"/>
                  </a:cubicBezTo>
                  <a:cubicBezTo>
                    <a:pt x="15287" y="14604"/>
                    <a:pt x="15218" y="14868"/>
                    <a:pt x="15036" y="15053"/>
                  </a:cubicBezTo>
                  <a:cubicBezTo>
                    <a:pt x="14944" y="15149"/>
                    <a:pt x="14769" y="15195"/>
                    <a:pt x="14554" y="15195"/>
                  </a:cubicBezTo>
                  <a:cubicBezTo>
                    <a:pt x="14330" y="15195"/>
                    <a:pt x="14063" y="15145"/>
                    <a:pt x="13782" y="15050"/>
                  </a:cubicBezTo>
                  <a:cubicBezTo>
                    <a:pt x="13762" y="15083"/>
                    <a:pt x="13742" y="15112"/>
                    <a:pt x="13719" y="15145"/>
                  </a:cubicBezTo>
                  <a:lnTo>
                    <a:pt x="13142" y="16799"/>
                  </a:lnTo>
                  <a:lnTo>
                    <a:pt x="13812" y="17102"/>
                  </a:lnTo>
                  <a:cubicBezTo>
                    <a:pt x="13871" y="17129"/>
                    <a:pt x="13927" y="17162"/>
                    <a:pt x="13987" y="17198"/>
                  </a:cubicBezTo>
                  <a:cubicBezTo>
                    <a:pt x="13993" y="17201"/>
                    <a:pt x="14003" y="17215"/>
                    <a:pt x="14003" y="17224"/>
                  </a:cubicBezTo>
                  <a:lnTo>
                    <a:pt x="14006" y="17251"/>
                  </a:lnTo>
                  <a:cubicBezTo>
                    <a:pt x="14327" y="17475"/>
                    <a:pt x="14534" y="17835"/>
                    <a:pt x="14558" y="18234"/>
                  </a:cubicBezTo>
                  <a:cubicBezTo>
                    <a:pt x="14571" y="18422"/>
                    <a:pt x="14571" y="18634"/>
                    <a:pt x="14558" y="18858"/>
                  </a:cubicBezTo>
                  <a:lnTo>
                    <a:pt x="14937" y="24076"/>
                  </a:lnTo>
                  <a:lnTo>
                    <a:pt x="16336" y="24076"/>
                  </a:lnTo>
                  <a:lnTo>
                    <a:pt x="16336" y="8169"/>
                  </a:lnTo>
                  <a:cubicBezTo>
                    <a:pt x="16336" y="3664"/>
                    <a:pt x="12673" y="0"/>
                    <a:pt x="816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9"/>
            <p:cNvSpPr/>
            <p:nvPr/>
          </p:nvSpPr>
          <p:spPr>
            <a:xfrm>
              <a:off x="11484513" y="2981532"/>
              <a:ext cx="1338100" cy="1933384"/>
            </a:xfrm>
            <a:custGeom>
              <a:rect b="b" l="l" r="r" t="t"/>
              <a:pathLst>
                <a:path extrusionOk="0" h="25135" w="17396">
                  <a:moveTo>
                    <a:pt x="8696" y="0"/>
                  </a:moveTo>
                  <a:cubicBezTo>
                    <a:pt x="3898" y="0"/>
                    <a:pt x="0" y="3901"/>
                    <a:pt x="0" y="8696"/>
                  </a:cubicBezTo>
                  <a:lnTo>
                    <a:pt x="0" y="17260"/>
                  </a:lnTo>
                  <a:cubicBezTo>
                    <a:pt x="152" y="17099"/>
                    <a:pt x="307" y="17000"/>
                    <a:pt x="462" y="16937"/>
                  </a:cubicBezTo>
                  <a:lnTo>
                    <a:pt x="462" y="8696"/>
                  </a:lnTo>
                  <a:cubicBezTo>
                    <a:pt x="462" y="4152"/>
                    <a:pt x="4158" y="455"/>
                    <a:pt x="8700" y="455"/>
                  </a:cubicBezTo>
                  <a:cubicBezTo>
                    <a:pt x="13244" y="455"/>
                    <a:pt x="16940" y="4152"/>
                    <a:pt x="16940" y="8696"/>
                  </a:cubicBezTo>
                  <a:lnTo>
                    <a:pt x="16940" y="24636"/>
                  </a:lnTo>
                  <a:cubicBezTo>
                    <a:pt x="16940" y="24656"/>
                    <a:pt x="16924" y="24669"/>
                    <a:pt x="16907" y="24669"/>
                  </a:cubicBezTo>
                  <a:lnTo>
                    <a:pt x="495" y="24669"/>
                  </a:lnTo>
                  <a:cubicBezTo>
                    <a:pt x="475" y="24669"/>
                    <a:pt x="462" y="24650"/>
                    <a:pt x="462" y="24636"/>
                  </a:cubicBezTo>
                  <a:lnTo>
                    <a:pt x="462" y="21805"/>
                  </a:lnTo>
                  <a:cubicBezTo>
                    <a:pt x="360" y="21742"/>
                    <a:pt x="264" y="21673"/>
                    <a:pt x="168" y="21604"/>
                  </a:cubicBezTo>
                  <a:cubicBezTo>
                    <a:pt x="162" y="21600"/>
                    <a:pt x="152" y="21590"/>
                    <a:pt x="152" y="21590"/>
                  </a:cubicBezTo>
                  <a:cubicBezTo>
                    <a:pt x="99" y="21551"/>
                    <a:pt x="50" y="21508"/>
                    <a:pt x="0" y="21462"/>
                  </a:cubicBezTo>
                  <a:lnTo>
                    <a:pt x="0" y="25135"/>
                  </a:lnTo>
                  <a:lnTo>
                    <a:pt x="17396" y="25135"/>
                  </a:lnTo>
                  <a:lnTo>
                    <a:pt x="17396" y="8700"/>
                  </a:lnTo>
                  <a:cubicBezTo>
                    <a:pt x="17392" y="3901"/>
                    <a:pt x="13492" y="0"/>
                    <a:pt x="8696"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9"/>
            <p:cNvSpPr/>
            <p:nvPr/>
          </p:nvSpPr>
          <p:spPr>
            <a:xfrm>
              <a:off x="12471256" y="4504099"/>
              <a:ext cx="197300" cy="370524"/>
            </a:xfrm>
            <a:custGeom>
              <a:rect b="b" l="l" r="r" t="t"/>
              <a:pathLst>
                <a:path extrusionOk="0" h="4817" w="2565">
                  <a:moveTo>
                    <a:pt x="2218" y="1"/>
                  </a:moveTo>
                  <a:cubicBezTo>
                    <a:pt x="2201" y="123"/>
                    <a:pt x="2175" y="245"/>
                    <a:pt x="2145" y="371"/>
                  </a:cubicBezTo>
                  <a:cubicBezTo>
                    <a:pt x="1829" y="1668"/>
                    <a:pt x="1102" y="2829"/>
                    <a:pt x="83" y="3694"/>
                  </a:cubicBezTo>
                  <a:cubicBezTo>
                    <a:pt x="56" y="3720"/>
                    <a:pt x="30" y="3740"/>
                    <a:pt x="0" y="3763"/>
                  </a:cubicBezTo>
                  <a:cubicBezTo>
                    <a:pt x="79" y="4123"/>
                    <a:pt x="165" y="4473"/>
                    <a:pt x="261" y="4816"/>
                  </a:cubicBezTo>
                  <a:lnTo>
                    <a:pt x="2564" y="4816"/>
                  </a:lnTo>
                  <a:lnTo>
                    <a:pt x="2564" y="4813"/>
                  </a:lnTo>
                  <a:lnTo>
                    <a:pt x="2218"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9"/>
            <p:cNvSpPr/>
            <p:nvPr/>
          </p:nvSpPr>
          <p:spPr>
            <a:xfrm>
              <a:off x="12372720" y="3922040"/>
              <a:ext cx="354755" cy="636744"/>
            </a:xfrm>
            <a:custGeom>
              <a:rect b="b" l="l" r="r" t="t"/>
              <a:pathLst>
                <a:path extrusionOk="0" h="8278" w="4612">
                  <a:moveTo>
                    <a:pt x="3552" y="664"/>
                  </a:moveTo>
                  <a:cubicBezTo>
                    <a:pt x="3572" y="664"/>
                    <a:pt x="3585" y="680"/>
                    <a:pt x="3585" y="700"/>
                  </a:cubicBezTo>
                  <a:cubicBezTo>
                    <a:pt x="3585" y="720"/>
                    <a:pt x="3568" y="733"/>
                    <a:pt x="3548" y="733"/>
                  </a:cubicBezTo>
                  <a:lnTo>
                    <a:pt x="3539" y="733"/>
                  </a:lnTo>
                  <a:cubicBezTo>
                    <a:pt x="3512" y="730"/>
                    <a:pt x="3479" y="727"/>
                    <a:pt x="3449" y="727"/>
                  </a:cubicBezTo>
                  <a:lnTo>
                    <a:pt x="3374" y="727"/>
                  </a:lnTo>
                  <a:cubicBezTo>
                    <a:pt x="3301" y="727"/>
                    <a:pt x="3225" y="733"/>
                    <a:pt x="3152" y="750"/>
                  </a:cubicBezTo>
                  <a:cubicBezTo>
                    <a:pt x="3024" y="776"/>
                    <a:pt x="2902" y="829"/>
                    <a:pt x="2789" y="901"/>
                  </a:cubicBezTo>
                  <a:cubicBezTo>
                    <a:pt x="2902" y="826"/>
                    <a:pt x="3020" y="760"/>
                    <a:pt x="3149" y="717"/>
                  </a:cubicBezTo>
                  <a:cubicBezTo>
                    <a:pt x="3222" y="697"/>
                    <a:pt x="3298" y="680"/>
                    <a:pt x="3370" y="670"/>
                  </a:cubicBezTo>
                  <a:cubicBezTo>
                    <a:pt x="3383" y="670"/>
                    <a:pt x="3397" y="667"/>
                    <a:pt x="3407" y="667"/>
                  </a:cubicBezTo>
                  <a:cubicBezTo>
                    <a:pt x="3420" y="667"/>
                    <a:pt x="3430" y="664"/>
                    <a:pt x="3440" y="664"/>
                  </a:cubicBezTo>
                  <a:close/>
                  <a:moveTo>
                    <a:pt x="3664" y="1047"/>
                  </a:moveTo>
                  <a:cubicBezTo>
                    <a:pt x="3676" y="1047"/>
                    <a:pt x="3688" y="1052"/>
                    <a:pt x="3697" y="1063"/>
                  </a:cubicBezTo>
                  <a:cubicBezTo>
                    <a:pt x="3704" y="1080"/>
                    <a:pt x="3697" y="1099"/>
                    <a:pt x="3680" y="1113"/>
                  </a:cubicBezTo>
                  <a:cubicBezTo>
                    <a:pt x="3605" y="1159"/>
                    <a:pt x="3535" y="1189"/>
                    <a:pt x="3463" y="1212"/>
                  </a:cubicBezTo>
                  <a:cubicBezTo>
                    <a:pt x="3449" y="1215"/>
                    <a:pt x="3440" y="1222"/>
                    <a:pt x="3430" y="1225"/>
                  </a:cubicBezTo>
                  <a:cubicBezTo>
                    <a:pt x="3416" y="1228"/>
                    <a:pt x="3403" y="1231"/>
                    <a:pt x="3390" y="1231"/>
                  </a:cubicBezTo>
                  <a:cubicBezTo>
                    <a:pt x="3278" y="1261"/>
                    <a:pt x="3172" y="1274"/>
                    <a:pt x="3090" y="1274"/>
                  </a:cubicBezTo>
                  <a:cubicBezTo>
                    <a:pt x="2971" y="1274"/>
                    <a:pt x="2892" y="1258"/>
                    <a:pt x="2885" y="1255"/>
                  </a:cubicBezTo>
                  <a:cubicBezTo>
                    <a:pt x="2862" y="1248"/>
                    <a:pt x="2855" y="1228"/>
                    <a:pt x="2859" y="1212"/>
                  </a:cubicBezTo>
                  <a:cubicBezTo>
                    <a:pt x="2861" y="1196"/>
                    <a:pt x="2876" y="1187"/>
                    <a:pt x="2891" y="1187"/>
                  </a:cubicBezTo>
                  <a:cubicBezTo>
                    <a:pt x="2894" y="1187"/>
                    <a:pt x="2898" y="1187"/>
                    <a:pt x="2902" y="1189"/>
                  </a:cubicBezTo>
                  <a:cubicBezTo>
                    <a:pt x="2902" y="1189"/>
                    <a:pt x="2941" y="1195"/>
                    <a:pt x="3007" y="1198"/>
                  </a:cubicBezTo>
                  <a:cubicBezTo>
                    <a:pt x="3034" y="1201"/>
                    <a:pt x="3065" y="1203"/>
                    <a:pt x="3099" y="1203"/>
                  </a:cubicBezTo>
                  <a:cubicBezTo>
                    <a:pt x="3182" y="1203"/>
                    <a:pt x="3284" y="1193"/>
                    <a:pt x="3397" y="1162"/>
                  </a:cubicBezTo>
                  <a:lnTo>
                    <a:pt x="3433" y="1149"/>
                  </a:lnTo>
                  <a:cubicBezTo>
                    <a:pt x="3446" y="1146"/>
                    <a:pt x="3453" y="1142"/>
                    <a:pt x="3466" y="1139"/>
                  </a:cubicBezTo>
                  <a:cubicBezTo>
                    <a:pt x="3496" y="1129"/>
                    <a:pt x="3522" y="1116"/>
                    <a:pt x="3552" y="1099"/>
                  </a:cubicBezTo>
                  <a:cubicBezTo>
                    <a:pt x="3585" y="1083"/>
                    <a:pt x="3614" y="1073"/>
                    <a:pt x="3647" y="1050"/>
                  </a:cubicBezTo>
                  <a:cubicBezTo>
                    <a:pt x="3653" y="1048"/>
                    <a:pt x="3658" y="1047"/>
                    <a:pt x="3664" y="1047"/>
                  </a:cubicBezTo>
                  <a:close/>
                  <a:moveTo>
                    <a:pt x="3878" y="0"/>
                  </a:moveTo>
                  <a:cubicBezTo>
                    <a:pt x="3746" y="93"/>
                    <a:pt x="3572" y="159"/>
                    <a:pt x="3367" y="192"/>
                  </a:cubicBezTo>
                  <a:cubicBezTo>
                    <a:pt x="3354" y="192"/>
                    <a:pt x="3347" y="199"/>
                    <a:pt x="3334" y="199"/>
                  </a:cubicBezTo>
                  <a:cubicBezTo>
                    <a:pt x="3321" y="199"/>
                    <a:pt x="3308" y="202"/>
                    <a:pt x="3298" y="202"/>
                  </a:cubicBezTo>
                  <a:cubicBezTo>
                    <a:pt x="2100" y="397"/>
                    <a:pt x="1684" y="611"/>
                    <a:pt x="1506" y="1717"/>
                  </a:cubicBezTo>
                  <a:cubicBezTo>
                    <a:pt x="1502" y="1727"/>
                    <a:pt x="1502" y="1740"/>
                    <a:pt x="1496" y="1756"/>
                  </a:cubicBezTo>
                  <a:cubicBezTo>
                    <a:pt x="1496" y="1769"/>
                    <a:pt x="1492" y="1786"/>
                    <a:pt x="1492" y="1799"/>
                  </a:cubicBezTo>
                  <a:cubicBezTo>
                    <a:pt x="1476" y="1901"/>
                    <a:pt x="1463" y="2014"/>
                    <a:pt x="1453" y="2132"/>
                  </a:cubicBezTo>
                  <a:cubicBezTo>
                    <a:pt x="1450" y="2189"/>
                    <a:pt x="1440" y="2238"/>
                    <a:pt x="1426" y="2294"/>
                  </a:cubicBezTo>
                  <a:cubicBezTo>
                    <a:pt x="1324" y="2812"/>
                    <a:pt x="991" y="3090"/>
                    <a:pt x="667" y="3360"/>
                  </a:cubicBezTo>
                  <a:cubicBezTo>
                    <a:pt x="390" y="3591"/>
                    <a:pt x="136" y="3806"/>
                    <a:pt x="50" y="4152"/>
                  </a:cubicBezTo>
                  <a:cubicBezTo>
                    <a:pt x="47" y="4165"/>
                    <a:pt x="47" y="4179"/>
                    <a:pt x="40" y="4185"/>
                  </a:cubicBezTo>
                  <a:cubicBezTo>
                    <a:pt x="37" y="4198"/>
                    <a:pt x="37" y="4212"/>
                    <a:pt x="34" y="4218"/>
                  </a:cubicBezTo>
                  <a:cubicBezTo>
                    <a:pt x="1" y="4413"/>
                    <a:pt x="17" y="4654"/>
                    <a:pt x="110" y="4954"/>
                  </a:cubicBezTo>
                  <a:cubicBezTo>
                    <a:pt x="143" y="5066"/>
                    <a:pt x="189" y="5182"/>
                    <a:pt x="245" y="5307"/>
                  </a:cubicBezTo>
                  <a:cubicBezTo>
                    <a:pt x="334" y="5519"/>
                    <a:pt x="387" y="5707"/>
                    <a:pt x="410" y="5882"/>
                  </a:cubicBezTo>
                  <a:cubicBezTo>
                    <a:pt x="410" y="5895"/>
                    <a:pt x="413" y="5911"/>
                    <a:pt x="413" y="5924"/>
                  </a:cubicBezTo>
                  <a:cubicBezTo>
                    <a:pt x="413" y="5941"/>
                    <a:pt x="413" y="5961"/>
                    <a:pt x="417" y="5977"/>
                  </a:cubicBezTo>
                  <a:cubicBezTo>
                    <a:pt x="423" y="6198"/>
                    <a:pt x="370" y="6393"/>
                    <a:pt x="252" y="6555"/>
                  </a:cubicBezTo>
                  <a:cubicBezTo>
                    <a:pt x="225" y="6588"/>
                    <a:pt x="202" y="6614"/>
                    <a:pt x="172" y="6644"/>
                  </a:cubicBezTo>
                  <a:cubicBezTo>
                    <a:pt x="354" y="6792"/>
                    <a:pt x="582" y="7004"/>
                    <a:pt x="829" y="7297"/>
                  </a:cubicBezTo>
                  <a:cubicBezTo>
                    <a:pt x="842" y="7307"/>
                    <a:pt x="849" y="7320"/>
                    <a:pt x="862" y="7337"/>
                  </a:cubicBezTo>
                  <a:cubicBezTo>
                    <a:pt x="869" y="7350"/>
                    <a:pt x="882" y="7363"/>
                    <a:pt x="892" y="7377"/>
                  </a:cubicBezTo>
                  <a:cubicBezTo>
                    <a:pt x="1096" y="7624"/>
                    <a:pt x="1314" y="7921"/>
                    <a:pt x="1535" y="8278"/>
                  </a:cubicBezTo>
                  <a:cubicBezTo>
                    <a:pt x="2116" y="7320"/>
                    <a:pt x="2895" y="7198"/>
                    <a:pt x="3077" y="7182"/>
                  </a:cubicBezTo>
                  <a:lnTo>
                    <a:pt x="2958" y="5990"/>
                  </a:lnTo>
                  <a:lnTo>
                    <a:pt x="2954" y="5951"/>
                  </a:lnTo>
                  <a:lnTo>
                    <a:pt x="2948" y="5915"/>
                  </a:lnTo>
                  <a:lnTo>
                    <a:pt x="2912" y="5542"/>
                  </a:lnTo>
                  <a:cubicBezTo>
                    <a:pt x="2862" y="5512"/>
                    <a:pt x="2813" y="5486"/>
                    <a:pt x="2763" y="5459"/>
                  </a:cubicBezTo>
                  <a:lnTo>
                    <a:pt x="2100" y="5159"/>
                  </a:lnTo>
                  <a:lnTo>
                    <a:pt x="1898" y="5736"/>
                  </a:lnTo>
                  <a:lnTo>
                    <a:pt x="1898" y="5740"/>
                  </a:lnTo>
                  <a:cubicBezTo>
                    <a:pt x="1895" y="5753"/>
                    <a:pt x="1882" y="5766"/>
                    <a:pt x="1865" y="5766"/>
                  </a:cubicBezTo>
                  <a:lnTo>
                    <a:pt x="1852" y="5766"/>
                  </a:lnTo>
                  <a:cubicBezTo>
                    <a:pt x="1842" y="5763"/>
                    <a:pt x="1839" y="5756"/>
                    <a:pt x="1836" y="5753"/>
                  </a:cubicBezTo>
                  <a:cubicBezTo>
                    <a:pt x="1826" y="5746"/>
                    <a:pt x="1826" y="5733"/>
                    <a:pt x="1832" y="5720"/>
                  </a:cubicBezTo>
                  <a:lnTo>
                    <a:pt x="1832" y="5717"/>
                  </a:lnTo>
                  <a:lnTo>
                    <a:pt x="2034" y="5129"/>
                  </a:lnTo>
                  <a:lnTo>
                    <a:pt x="2047" y="5099"/>
                  </a:lnTo>
                  <a:lnTo>
                    <a:pt x="2060" y="5066"/>
                  </a:lnTo>
                  <a:lnTo>
                    <a:pt x="2555" y="3644"/>
                  </a:lnTo>
                  <a:lnTo>
                    <a:pt x="2598" y="3512"/>
                  </a:lnTo>
                  <a:lnTo>
                    <a:pt x="2641" y="3393"/>
                  </a:lnTo>
                  <a:lnTo>
                    <a:pt x="2667" y="3307"/>
                  </a:lnTo>
                  <a:cubicBezTo>
                    <a:pt x="2611" y="3288"/>
                    <a:pt x="2555" y="3261"/>
                    <a:pt x="2496" y="3238"/>
                  </a:cubicBezTo>
                  <a:cubicBezTo>
                    <a:pt x="2479" y="3228"/>
                    <a:pt x="2473" y="3208"/>
                    <a:pt x="2479" y="3192"/>
                  </a:cubicBezTo>
                  <a:cubicBezTo>
                    <a:pt x="2479" y="3189"/>
                    <a:pt x="2482" y="3189"/>
                    <a:pt x="2482" y="3182"/>
                  </a:cubicBezTo>
                  <a:cubicBezTo>
                    <a:pt x="2489" y="3175"/>
                    <a:pt x="2498" y="3170"/>
                    <a:pt x="2508" y="3170"/>
                  </a:cubicBezTo>
                  <a:cubicBezTo>
                    <a:pt x="2514" y="3170"/>
                    <a:pt x="2520" y="3172"/>
                    <a:pt x="2525" y="3175"/>
                  </a:cubicBezTo>
                  <a:cubicBezTo>
                    <a:pt x="2582" y="3198"/>
                    <a:pt x="2641" y="3222"/>
                    <a:pt x="2694" y="3241"/>
                  </a:cubicBezTo>
                  <a:cubicBezTo>
                    <a:pt x="2707" y="3245"/>
                    <a:pt x="2714" y="3248"/>
                    <a:pt x="2727" y="3255"/>
                  </a:cubicBezTo>
                  <a:cubicBezTo>
                    <a:pt x="2727" y="3255"/>
                    <a:pt x="2730" y="3255"/>
                    <a:pt x="2730" y="3258"/>
                  </a:cubicBezTo>
                  <a:cubicBezTo>
                    <a:pt x="2740" y="3261"/>
                    <a:pt x="2747" y="3264"/>
                    <a:pt x="2760" y="3264"/>
                  </a:cubicBezTo>
                  <a:lnTo>
                    <a:pt x="2763" y="3264"/>
                  </a:lnTo>
                  <a:lnTo>
                    <a:pt x="2799" y="3278"/>
                  </a:lnTo>
                  <a:cubicBezTo>
                    <a:pt x="3072" y="3365"/>
                    <a:pt x="3331" y="3411"/>
                    <a:pt x="3541" y="3411"/>
                  </a:cubicBezTo>
                  <a:cubicBezTo>
                    <a:pt x="3735" y="3411"/>
                    <a:pt x="3887" y="3372"/>
                    <a:pt x="3968" y="3291"/>
                  </a:cubicBezTo>
                  <a:cubicBezTo>
                    <a:pt x="4126" y="3132"/>
                    <a:pt x="4192" y="2911"/>
                    <a:pt x="4215" y="2687"/>
                  </a:cubicBezTo>
                  <a:cubicBezTo>
                    <a:pt x="3918" y="2677"/>
                    <a:pt x="3822" y="2383"/>
                    <a:pt x="3822" y="2383"/>
                  </a:cubicBezTo>
                  <a:cubicBezTo>
                    <a:pt x="3822" y="2383"/>
                    <a:pt x="4077" y="2169"/>
                    <a:pt x="4228" y="2132"/>
                  </a:cubicBezTo>
                  <a:cubicBezTo>
                    <a:pt x="4225" y="2004"/>
                    <a:pt x="4228" y="1934"/>
                    <a:pt x="4258" y="1901"/>
                  </a:cubicBezTo>
                  <a:cubicBezTo>
                    <a:pt x="4284" y="1868"/>
                    <a:pt x="4344" y="1852"/>
                    <a:pt x="4410" y="1829"/>
                  </a:cubicBezTo>
                  <a:cubicBezTo>
                    <a:pt x="4492" y="1806"/>
                    <a:pt x="4588" y="1776"/>
                    <a:pt x="4598" y="1713"/>
                  </a:cubicBezTo>
                  <a:cubicBezTo>
                    <a:pt x="4611" y="1657"/>
                    <a:pt x="4572" y="1542"/>
                    <a:pt x="4294" y="1297"/>
                  </a:cubicBezTo>
                  <a:cubicBezTo>
                    <a:pt x="3869" y="921"/>
                    <a:pt x="3872" y="637"/>
                    <a:pt x="3878" y="278"/>
                  </a:cubicBezTo>
                  <a:cubicBezTo>
                    <a:pt x="3885" y="202"/>
                    <a:pt x="3885" y="103"/>
                    <a:pt x="3878"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9"/>
            <p:cNvSpPr/>
            <p:nvPr/>
          </p:nvSpPr>
          <p:spPr>
            <a:xfrm>
              <a:off x="12024729" y="4149264"/>
              <a:ext cx="297834" cy="725048"/>
            </a:xfrm>
            <a:custGeom>
              <a:rect b="b" l="l" r="r" t="t"/>
              <a:pathLst>
                <a:path extrusionOk="0" h="9426" w="3872">
                  <a:moveTo>
                    <a:pt x="2317" y="0"/>
                  </a:moveTo>
                  <a:cubicBezTo>
                    <a:pt x="2231" y="4"/>
                    <a:pt x="2142" y="17"/>
                    <a:pt x="2056" y="37"/>
                  </a:cubicBezTo>
                  <a:cubicBezTo>
                    <a:pt x="1614" y="142"/>
                    <a:pt x="1244" y="456"/>
                    <a:pt x="1066" y="881"/>
                  </a:cubicBezTo>
                  <a:cubicBezTo>
                    <a:pt x="518" y="2195"/>
                    <a:pt x="56" y="4614"/>
                    <a:pt x="10" y="6518"/>
                  </a:cubicBezTo>
                  <a:lnTo>
                    <a:pt x="10" y="6558"/>
                  </a:lnTo>
                  <a:lnTo>
                    <a:pt x="10" y="6601"/>
                  </a:lnTo>
                  <a:lnTo>
                    <a:pt x="10" y="6815"/>
                  </a:lnTo>
                  <a:cubicBezTo>
                    <a:pt x="13" y="6822"/>
                    <a:pt x="13" y="6835"/>
                    <a:pt x="10" y="6842"/>
                  </a:cubicBezTo>
                  <a:cubicBezTo>
                    <a:pt x="0" y="7030"/>
                    <a:pt x="3" y="7218"/>
                    <a:pt x="13" y="7396"/>
                  </a:cubicBezTo>
                  <a:cubicBezTo>
                    <a:pt x="56" y="8122"/>
                    <a:pt x="188" y="8700"/>
                    <a:pt x="432" y="9010"/>
                  </a:cubicBezTo>
                  <a:cubicBezTo>
                    <a:pt x="640" y="9277"/>
                    <a:pt x="960" y="9426"/>
                    <a:pt x="1300" y="9426"/>
                  </a:cubicBezTo>
                  <a:lnTo>
                    <a:pt x="3871" y="9426"/>
                  </a:lnTo>
                  <a:lnTo>
                    <a:pt x="1911" y="6713"/>
                  </a:lnTo>
                  <a:cubicBezTo>
                    <a:pt x="1904" y="6706"/>
                    <a:pt x="1904" y="6693"/>
                    <a:pt x="1908" y="6687"/>
                  </a:cubicBezTo>
                  <a:lnTo>
                    <a:pt x="2406" y="5093"/>
                  </a:lnTo>
                  <a:lnTo>
                    <a:pt x="2422" y="5036"/>
                  </a:lnTo>
                  <a:lnTo>
                    <a:pt x="2439" y="4977"/>
                  </a:lnTo>
                  <a:lnTo>
                    <a:pt x="2977" y="3277"/>
                  </a:lnTo>
                  <a:lnTo>
                    <a:pt x="2990" y="3244"/>
                  </a:lnTo>
                  <a:lnTo>
                    <a:pt x="3000" y="3211"/>
                  </a:lnTo>
                  <a:lnTo>
                    <a:pt x="3165" y="2687"/>
                  </a:lnTo>
                  <a:cubicBezTo>
                    <a:pt x="3323" y="2060"/>
                    <a:pt x="3446" y="1367"/>
                    <a:pt x="3373" y="931"/>
                  </a:cubicBezTo>
                  <a:cubicBezTo>
                    <a:pt x="3353" y="845"/>
                    <a:pt x="3327" y="766"/>
                    <a:pt x="3297" y="690"/>
                  </a:cubicBezTo>
                  <a:cubicBezTo>
                    <a:pt x="3290" y="673"/>
                    <a:pt x="3287" y="660"/>
                    <a:pt x="3277" y="640"/>
                  </a:cubicBezTo>
                  <a:lnTo>
                    <a:pt x="3254" y="591"/>
                  </a:lnTo>
                  <a:cubicBezTo>
                    <a:pt x="2957" y="23"/>
                    <a:pt x="2356" y="4"/>
                    <a:pt x="2330" y="4"/>
                  </a:cubicBezTo>
                  <a:cubicBezTo>
                    <a:pt x="2323" y="4"/>
                    <a:pt x="2320" y="4"/>
                    <a:pt x="2317"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9"/>
            <p:cNvSpPr/>
            <p:nvPr/>
          </p:nvSpPr>
          <p:spPr>
            <a:xfrm>
              <a:off x="11403284" y="2976455"/>
              <a:ext cx="1424405" cy="1943845"/>
            </a:xfrm>
            <a:custGeom>
              <a:rect b="b" l="l" r="r" t="t"/>
              <a:pathLst>
                <a:path extrusionOk="0" h="25271" w="18518">
                  <a:moveTo>
                    <a:pt x="13529" y="10267"/>
                  </a:moveTo>
                  <a:cubicBezTo>
                    <a:pt x="13550" y="10267"/>
                    <a:pt x="13570" y="10267"/>
                    <a:pt x="13590" y="10267"/>
                  </a:cubicBezTo>
                  <a:cubicBezTo>
                    <a:pt x="12921" y="10317"/>
                    <a:pt x="12109" y="10571"/>
                    <a:pt x="11363" y="11320"/>
                  </a:cubicBezTo>
                  <a:cubicBezTo>
                    <a:pt x="10574" y="12105"/>
                    <a:pt x="9812" y="12204"/>
                    <a:pt x="9142" y="12293"/>
                  </a:cubicBezTo>
                  <a:cubicBezTo>
                    <a:pt x="8650" y="12353"/>
                    <a:pt x="8201" y="12416"/>
                    <a:pt x="7802" y="12713"/>
                  </a:cubicBezTo>
                  <a:cubicBezTo>
                    <a:pt x="8251" y="12251"/>
                    <a:pt x="8782" y="12102"/>
                    <a:pt x="9373" y="11937"/>
                  </a:cubicBezTo>
                  <a:cubicBezTo>
                    <a:pt x="9970" y="11769"/>
                    <a:pt x="10591" y="11594"/>
                    <a:pt x="11218" y="11079"/>
                  </a:cubicBezTo>
                  <a:cubicBezTo>
                    <a:pt x="12031" y="10412"/>
                    <a:pt x="12919" y="10267"/>
                    <a:pt x="13529" y="10267"/>
                  </a:cubicBezTo>
                  <a:close/>
                  <a:moveTo>
                    <a:pt x="16485" y="12303"/>
                  </a:moveTo>
                  <a:cubicBezTo>
                    <a:pt x="16488" y="12396"/>
                    <a:pt x="16488" y="12495"/>
                    <a:pt x="16485" y="12584"/>
                  </a:cubicBezTo>
                  <a:cubicBezTo>
                    <a:pt x="16481" y="12944"/>
                    <a:pt x="16478" y="13224"/>
                    <a:pt x="16901" y="13604"/>
                  </a:cubicBezTo>
                  <a:cubicBezTo>
                    <a:pt x="17175" y="13848"/>
                    <a:pt x="17221" y="13963"/>
                    <a:pt x="17208" y="14020"/>
                  </a:cubicBezTo>
                  <a:cubicBezTo>
                    <a:pt x="17194" y="14082"/>
                    <a:pt x="17099" y="14112"/>
                    <a:pt x="17016" y="14135"/>
                  </a:cubicBezTo>
                  <a:cubicBezTo>
                    <a:pt x="16950" y="14158"/>
                    <a:pt x="16894" y="14175"/>
                    <a:pt x="16864" y="14208"/>
                  </a:cubicBezTo>
                  <a:cubicBezTo>
                    <a:pt x="16835" y="14241"/>
                    <a:pt x="16831" y="14307"/>
                    <a:pt x="16835" y="14439"/>
                  </a:cubicBezTo>
                  <a:cubicBezTo>
                    <a:pt x="16683" y="14475"/>
                    <a:pt x="16432" y="14689"/>
                    <a:pt x="16432" y="14689"/>
                  </a:cubicBezTo>
                  <a:cubicBezTo>
                    <a:pt x="16432" y="14689"/>
                    <a:pt x="16531" y="14987"/>
                    <a:pt x="16825" y="14993"/>
                  </a:cubicBezTo>
                  <a:cubicBezTo>
                    <a:pt x="16798" y="15218"/>
                    <a:pt x="16732" y="15439"/>
                    <a:pt x="16577" y="15597"/>
                  </a:cubicBezTo>
                  <a:cubicBezTo>
                    <a:pt x="16495" y="15678"/>
                    <a:pt x="16343" y="15717"/>
                    <a:pt x="16149" y="15717"/>
                  </a:cubicBezTo>
                  <a:cubicBezTo>
                    <a:pt x="15940" y="15717"/>
                    <a:pt x="15682" y="15671"/>
                    <a:pt x="15409" y="15584"/>
                  </a:cubicBezTo>
                  <a:lnTo>
                    <a:pt x="15373" y="15571"/>
                  </a:lnTo>
                  <a:lnTo>
                    <a:pt x="15366" y="15571"/>
                  </a:lnTo>
                  <a:cubicBezTo>
                    <a:pt x="15359" y="15567"/>
                    <a:pt x="15350" y="15564"/>
                    <a:pt x="15340" y="15564"/>
                  </a:cubicBezTo>
                  <a:cubicBezTo>
                    <a:pt x="15340" y="15564"/>
                    <a:pt x="15333" y="15564"/>
                    <a:pt x="15333" y="15561"/>
                  </a:cubicBezTo>
                  <a:cubicBezTo>
                    <a:pt x="15323" y="15554"/>
                    <a:pt x="15313" y="15551"/>
                    <a:pt x="15300" y="15548"/>
                  </a:cubicBezTo>
                  <a:cubicBezTo>
                    <a:pt x="15244" y="15528"/>
                    <a:pt x="15185" y="15505"/>
                    <a:pt x="15132" y="15482"/>
                  </a:cubicBezTo>
                  <a:cubicBezTo>
                    <a:pt x="15128" y="15481"/>
                    <a:pt x="15124" y="15480"/>
                    <a:pt x="15121" y="15480"/>
                  </a:cubicBezTo>
                  <a:cubicBezTo>
                    <a:pt x="15110" y="15480"/>
                    <a:pt x="15099" y="15483"/>
                    <a:pt x="15092" y="15488"/>
                  </a:cubicBezTo>
                  <a:cubicBezTo>
                    <a:pt x="15085" y="15495"/>
                    <a:pt x="15085" y="15495"/>
                    <a:pt x="15085" y="15498"/>
                  </a:cubicBezTo>
                  <a:cubicBezTo>
                    <a:pt x="15079" y="15515"/>
                    <a:pt x="15085" y="15534"/>
                    <a:pt x="15102" y="15544"/>
                  </a:cubicBezTo>
                  <a:cubicBezTo>
                    <a:pt x="15161" y="15567"/>
                    <a:pt x="15218" y="15587"/>
                    <a:pt x="15277" y="15614"/>
                  </a:cubicBezTo>
                  <a:lnTo>
                    <a:pt x="15247" y="15699"/>
                  </a:lnTo>
                  <a:lnTo>
                    <a:pt x="15208" y="15818"/>
                  </a:lnTo>
                  <a:lnTo>
                    <a:pt x="15161" y="15950"/>
                  </a:lnTo>
                  <a:lnTo>
                    <a:pt x="14666" y="17369"/>
                  </a:lnTo>
                  <a:lnTo>
                    <a:pt x="14653" y="17402"/>
                  </a:lnTo>
                  <a:lnTo>
                    <a:pt x="14640" y="17435"/>
                  </a:lnTo>
                  <a:lnTo>
                    <a:pt x="14439" y="18023"/>
                  </a:lnTo>
                  <a:lnTo>
                    <a:pt x="14439" y="18026"/>
                  </a:lnTo>
                  <a:cubicBezTo>
                    <a:pt x="14435" y="18039"/>
                    <a:pt x="14439" y="18052"/>
                    <a:pt x="14442" y="18059"/>
                  </a:cubicBezTo>
                  <a:cubicBezTo>
                    <a:pt x="14449" y="18062"/>
                    <a:pt x="14452" y="18069"/>
                    <a:pt x="14458" y="18072"/>
                  </a:cubicBezTo>
                  <a:lnTo>
                    <a:pt x="14472" y="18072"/>
                  </a:lnTo>
                  <a:cubicBezTo>
                    <a:pt x="14485" y="18072"/>
                    <a:pt x="14501" y="18062"/>
                    <a:pt x="14505" y="18046"/>
                  </a:cubicBezTo>
                  <a:lnTo>
                    <a:pt x="14505" y="18043"/>
                  </a:lnTo>
                  <a:lnTo>
                    <a:pt x="14706" y="17465"/>
                  </a:lnTo>
                  <a:lnTo>
                    <a:pt x="15373" y="17765"/>
                  </a:lnTo>
                  <a:cubicBezTo>
                    <a:pt x="15422" y="17788"/>
                    <a:pt x="15472" y="17815"/>
                    <a:pt x="15521" y="17848"/>
                  </a:cubicBezTo>
                  <a:lnTo>
                    <a:pt x="15557" y="18221"/>
                  </a:lnTo>
                  <a:lnTo>
                    <a:pt x="15561" y="18257"/>
                  </a:lnTo>
                  <a:lnTo>
                    <a:pt x="15564" y="18293"/>
                  </a:lnTo>
                  <a:lnTo>
                    <a:pt x="15686" y="19488"/>
                  </a:lnTo>
                  <a:cubicBezTo>
                    <a:pt x="15505" y="19505"/>
                    <a:pt x="14729" y="19623"/>
                    <a:pt x="14142" y="20584"/>
                  </a:cubicBezTo>
                  <a:cubicBezTo>
                    <a:pt x="13924" y="20224"/>
                    <a:pt x="13706" y="19924"/>
                    <a:pt x="13498" y="19679"/>
                  </a:cubicBezTo>
                  <a:cubicBezTo>
                    <a:pt x="13485" y="19670"/>
                    <a:pt x="13478" y="19656"/>
                    <a:pt x="13468" y="19643"/>
                  </a:cubicBezTo>
                  <a:cubicBezTo>
                    <a:pt x="13458" y="19630"/>
                    <a:pt x="13449" y="19620"/>
                    <a:pt x="13435" y="19604"/>
                  </a:cubicBezTo>
                  <a:cubicBezTo>
                    <a:pt x="13188" y="19313"/>
                    <a:pt x="12963" y="19099"/>
                    <a:pt x="12782" y="18950"/>
                  </a:cubicBezTo>
                  <a:cubicBezTo>
                    <a:pt x="12808" y="18920"/>
                    <a:pt x="12835" y="18894"/>
                    <a:pt x="12858" y="18861"/>
                  </a:cubicBezTo>
                  <a:cubicBezTo>
                    <a:pt x="12980" y="18699"/>
                    <a:pt x="13033" y="18505"/>
                    <a:pt x="13023" y="18283"/>
                  </a:cubicBezTo>
                  <a:cubicBezTo>
                    <a:pt x="13023" y="18267"/>
                    <a:pt x="13023" y="18244"/>
                    <a:pt x="13020" y="18227"/>
                  </a:cubicBezTo>
                  <a:cubicBezTo>
                    <a:pt x="13020" y="18217"/>
                    <a:pt x="13016" y="18201"/>
                    <a:pt x="13016" y="18188"/>
                  </a:cubicBezTo>
                  <a:cubicBezTo>
                    <a:pt x="12996" y="18013"/>
                    <a:pt x="12940" y="17821"/>
                    <a:pt x="12851" y="17614"/>
                  </a:cubicBezTo>
                  <a:cubicBezTo>
                    <a:pt x="12798" y="17485"/>
                    <a:pt x="12752" y="17366"/>
                    <a:pt x="12719" y="17260"/>
                  </a:cubicBezTo>
                  <a:cubicBezTo>
                    <a:pt x="12624" y="16957"/>
                    <a:pt x="12607" y="16722"/>
                    <a:pt x="12640" y="16524"/>
                  </a:cubicBezTo>
                  <a:cubicBezTo>
                    <a:pt x="12643" y="16511"/>
                    <a:pt x="12643" y="16501"/>
                    <a:pt x="12650" y="16491"/>
                  </a:cubicBezTo>
                  <a:cubicBezTo>
                    <a:pt x="12653" y="16478"/>
                    <a:pt x="12653" y="16468"/>
                    <a:pt x="12657" y="16458"/>
                  </a:cubicBezTo>
                  <a:cubicBezTo>
                    <a:pt x="12742" y="16112"/>
                    <a:pt x="13000" y="15897"/>
                    <a:pt x="13277" y="15666"/>
                  </a:cubicBezTo>
                  <a:cubicBezTo>
                    <a:pt x="13597" y="15399"/>
                    <a:pt x="13930" y="15119"/>
                    <a:pt x="14036" y="14597"/>
                  </a:cubicBezTo>
                  <a:cubicBezTo>
                    <a:pt x="14043" y="14548"/>
                    <a:pt x="14056" y="14495"/>
                    <a:pt x="14059" y="14439"/>
                  </a:cubicBezTo>
                  <a:cubicBezTo>
                    <a:pt x="14072" y="14317"/>
                    <a:pt x="14086" y="14208"/>
                    <a:pt x="14102" y="14102"/>
                  </a:cubicBezTo>
                  <a:cubicBezTo>
                    <a:pt x="14102" y="14092"/>
                    <a:pt x="14105" y="14076"/>
                    <a:pt x="14105" y="14062"/>
                  </a:cubicBezTo>
                  <a:cubicBezTo>
                    <a:pt x="14109" y="14049"/>
                    <a:pt x="14109" y="14033"/>
                    <a:pt x="14112" y="14020"/>
                  </a:cubicBezTo>
                  <a:cubicBezTo>
                    <a:pt x="14290" y="12914"/>
                    <a:pt x="14703" y="12699"/>
                    <a:pt x="15904" y="12508"/>
                  </a:cubicBezTo>
                  <a:cubicBezTo>
                    <a:pt x="15917" y="12508"/>
                    <a:pt x="15927" y="12501"/>
                    <a:pt x="15940" y="12501"/>
                  </a:cubicBezTo>
                  <a:cubicBezTo>
                    <a:pt x="15953" y="12501"/>
                    <a:pt x="15960" y="12498"/>
                    <a:pt x="15973" y="12498"/>
                  </a:cubicBezTo>
                  <a:cubicBezTo>
                    <a:pt x="16184" y="12465"/>
                    <a:pt x="16353" y="12399"/>
                    <a:pt x="16485" y="12303"/>
                  </a:cubicBezTo>
                  <a:close/>
                  <a:moveTo>
                    <a:pt x="8010" y="21874"/>
                  </a:moveTo>
                  <a:lnTo>
                    <a:pt x="8010" y="22049"/>
                  </a:lnTo>
                  <a:cubicBezTo>
                    <a:pt x="6911" y="22536"/>
                    <a:pt x="5892" y="22710"/>
                    <a:pt x="4996" y="22710"/>
                  </a:cubicBezTo>
                  <a:cubicBezTo>
                    <a:pt x="4769" y="22710"/>
                    <a:pt x="4550" y="22699"/>
                    <a:pt x="4340" y="22679"/>
                  </a:cubicBezTo>
                  <a:lnTo>
                    <a:pt x="4340" y="22679"/>
                  </a:lnTo>
                  <a:cubicBezTo>
                    <a:pt x="4475" y="22683"/>
                    <a:pt x="4614" y="22689"/>
                    <a:pt x="4749" y="22689"/>
                  </a:cubicBezTo>
                  <a:cubicBezTo>
                    <a:pt x="5653" y="22689"/>
                    <a:pt x="6564" y="22528"/>
                    <a:pt x="7346" y="22188"/>
                  </a:cubicBezTo>
                  <a:cubicBezTo>
                    <a:pt x="7561" y="22099"/>
                    <a:pt x="7785" y="21990"/>
                    <a:pt x="8010" y="21874"/>
                  </a:cubicBezTo>
                  <a:close/>
                  <a:moveTo>
                    <a:pt x="16102" y="19858"/>
                  </a:moveTo>
                  <a:lnTo>
                    <a:pt x="16448" y="24669"/>
                  </a:lnTo>
                  <a:lnTo>
                    <a:pt x="14142" y="24669"/>
                  </a:lnTo>
                  <a:cubicBezTo>
                    <a:pt x="14053" y="24330"/>
                    <a:pt x="13963" y="23976"/>
                    <a:pt x="13888" y="23620"/>
                  </a:cubicBezTo>
                  <a:cubicBezTo>
                    <a:pt x="13911" y="23600"/>
                    <a:pt x="13940" y="23574"/>
                    <a:pt x="13970" y="23551"/>
                  </a:cubicBezTo>
                  <a:cubicBezTo>
                    <a:pt x="14986" y="22683"/>
                    <a:pt x="15713" y="21524"/>
                    <a:pt x="16033" y="20224"/>
                  </a:cubicBezTo>
                  <a:cubicBezTo>
                    <a:pt x="16059" y="20102"/>
                    <a:pt x="16085" y="19983"/>
                    <a:pt x="16102" y="19858"/>
                  </a:cubicBezTo>
                  <a:close/>
                  <a:moveTo>
                    <a:pt x="10383" y="15241"/>
                  </a:moveTo>
                  <a:cubicBezTo>
                    <a:pt x="10386" y="15241"/>
                    <a:pt x="10393" y="15247"/>
                    <a:pt x="10396" y="15247"/>
                  </a:cubicBezTo>
                  <a:cubicBezTo>
                    <a:pt x="10426" y="15247"/>
                    <a:pt x="11023" y="15267"/>
                    <a:pt x="11320" y="15835"/>
                  </a:cubicBezTo>
                  <a:lnTo>
                    <a:pt x="11343" y="15884"/>
                  </a:lnTo>
                  <a:cubicBezTo>
                    <a:pt x="11353" y="15901"/>
                    <a:pt x="11356" y="15917"/>
                    <a:pt x="11366" y="15934"/>
                  </a:cubicBezTo>
                  <a:cubicBezTo>
                    <a:pt x="11393" y="16006"/>
                    <a:pt x="11419" y="16082"/>
                    <a:pt x="11439" y="16175"/>
                  </a:cubicBezTo>
                  <a:cubicBezTo>
                    <a:pt x="11515" y="16610"/>
                    <a:pt x="11389" y="17303"/>
                    <a:pt x="11234" y="17930"/>
                  </a:cubicBezTo>
                  <a:lnTo>
                    <a:pt x="11069" y="18455"/>
                  </a:lnTo>
                  <a:lnTo>
                    <a:pt x="11056" y="18488"/>
                  </a:lnTo>
                  <a:lnTo>
                    <a:pt x="11043" y="18521"/>
                  </a:lnTo>
                  <a:lnTo>
                    <a:pt x="10508" y="20221"/>
                  </a:lnTo>
                  <a:lnTo>
                    <a:pt x="10492" y="20280"/>
                  </a:lnTo>
                  <a:lnTo>
                    <a:pt x="10475" y="20336"/>
                  </a:lnTo>
                  <a:lnTo>
                    <a:pt x="9973" y="21930"/>
                  </a:lnTo>
                  <a:cubicBezTo>
                    <a:pt x="9970" y="21940"/>
                    <a:pt x="9973" y="21950"/>
                    <a:pt x="9980" y="21957"/>
                  </a:cubicBezTo>
                  <a:lnTo>
                    <a:pt x="11937" y="24669"/>
                  </a:lnTo>
                  <a:lnTo>
                    <a:pt x="9369" y="24669"/>
                  </a:lnTo>
                  <a:cubicBezTo>
                    <a:pt x="9366" y="24670"/>
                    <a:pt x="9362" y="24670"/>
                    <a:pt x="9359" y="24670"/>
                  </a:cubicBezTo>
                  <a:cubicBezTo>
                    <a:pt x="9033" y="24670"/>
                    <a:pt x="8720" y="24518"/>
                    <a:pt x="8511" y="24257"/>
                  </a:cubicBezTo>
                  <a:cubicBezTo>
                    <a:pt x="8267" y="23950"/>
                    <a:pt x="8138" y="23369"/>
                    <a:pt x="8096" y="22643"/>
                  </a:cubicBezTo>
                  <a:cubicBezTo>
                    <a:pt x="8082" y="22465"/>
                    <a:pt x="8079" y="22280"/>
                    <a:pt x="8079" y="22085"/>
                  </a:cubicBezTo>
                  <a:cubicBezTo>
                    <a:pt x="8082" y="22079"/>
                    <a:pt x="8082" y="22066"/>
                    <a:pt x="8079" y="22056"/>
                  </a:cubicBezTo>
                  <a:lnTo>
                    <a:pt x="8079" y="21841"/>
                  </a:lnTo>
                  <a:lnTo>
                    <a:pt x="8079" y="21802"/>
                  </a:lnTo>
                  <a:lnTo>
                    <a:pt x="8079" y="21759"/>
                  </a:lnTo>
                  <a:cubicBezTo>
                    <a:pt x="8122" y="19858"/>
                    <a:pt x="8584" y="17442"/>
                    <a:pt x="9135" y="16125"/>
                  </a:cubicBezTo>
                  <a:cubicBezTo>
                    <a:pt x="9310" y="15699"/>
                    <a:pt x="9683" y="15386"/>
                    <a:pt x="10125" y="15280"/>
                  </a:cubicBezTo>
                  <a:cubicBezTo>
                    <a:pt x="10211" y="15257"/>
                    <a:pt x="10297" y="15247"/>
                    <a:pt x="10383" y="15241"/>
                  </a:cubicBezTo>
                  <a:close/>
                  <a:moveTo>
                    <a:pt x="1584" y="21914"/>
                  </a:moveTo>
                  <a:cubicBezTo>
                    <a:pt x="1944" y="22128"/>
                    <a:pt x="2353" y="22297"/>
                    <a:pt x="2792" y="22425"/>
                  </a:cubicBezTo>
                  <a:cubicBezTo>
                    <a:pt x="3389" y="22623"/>
                    <a:pt x="4139" y="22778"/>
                    <a:pt x="4997" y="22778"/>
                  </a:cubicBezTo>
                  <a:cubicBezTo>
                    <a:pt x="5894" y="22778"/>
                    <a:pt x="6914" y="22607"/>
                    <a:pt x="8016" y="22122"/>
                  </a:cubicBezTo>
                  <a:cubicBezTo>
                    <a:pt x="8016" y="22369"/>
                    <a:pt x="8026" y="22607"/>
                    <a:pt x="8043" y="22825"/>
                  </a:cubicBezTo>
                  <a:cubicBezTo>
                    <a:pt x="7775" y="23815"/>
                    <a:pt x="7630" y="24511"/>
                    <a:pt x="7604" y="24673"/>
                  </a:cubicBezTo>
                  <a:lnTo>
                    <a:pt x="1584" y="24673"/>
                  </a:lnTo>
                  <a:lnTo>
                    <a:pt x="1584" y="21914"/>
                  </a:lnTo>
                  <a:close/>
                  <a:moveTo>
                    <a:pt x="13825" y="23669"/>
                  </a:moveTo>
                  <a:cubicBezTo>
                    <a:pt x="13897" y="24009"/>
                    <a:pt x="13980" y="24346"/>
                    <a:pt x="14072" y="24673"/>
                  </a:cubicBezTo>
                  <a:lnTo>
                    <a:pt x="12617" y="24673"/>
                  </a:lnTo>
                  <a:cubicBezTo>
                    <a:pt x="12736" y="24577"/>
                    <a:pt x="13112" y="24277"/>
                    <a:pt x="13825" y="23669"/>
                  </a:cubicBezTo>
                  <a:close/>
                  <a:moveTo>
                    <a:pt x="9749" y="597"/>
                  </a:moveTo>
                  <a:cubicBezTo>
                    <a:pt x="14254" y="597"/>
                    <a:pt x="17917" y="4261"/>
                    <a:pt x="17917" y="8766"/>
                  </a:cubicBezTo>
                  <a:lnTo>
                    <a:pt x="17917" y="24673"/>
                  </a:lnTo>
                  <a:lnTo>
                    <a:pt x="16518" y="24673"/>
                  </a:lnTo>
                  <a:lnTo>
                    <a:pt x="16138" y="19455"/>
                  </a:lnTo>
                  <a:cubicBezTo>
                    <a:pt x="16151" y="19231"/>
                    <a:pt x="16148" y="19019"/>
                    <a:pt x="16138" y="18831"/>
                  </a:cubicBezTo>
                  <a:cubicBezTo>
                    <a:pt x="16115" y="18432"/>
                    <a:pt x="15907" y="18072"/>
                    <a:pt x="15584" y="17848"/>
                  </a:cubicBezTo>
                  <a:lnTo>
                    <a:pt x="15581" y="17821"/>
                  </a:lnTo>
                  <a:cubicBezTo>
                    <a:pt x="15581" y="17808"/>
                    <a:pt x="15574" y="17798"/>
                    <a:pt x="15564" y="17795"/>
                  </a:cubicBezTo>
                  <a:cubicBezTo>
                    <a:pt x="15508" y="17759"/>
                    <a:pt x="15449" y="17726"/>
                    <a:pt x="15392" y="17699"/>
                  </a:cubicBezTo>
                  <a:lnTo>
                    <a:pt x="14722" y="17396"/>
                  </a:lnTo>
                  <a:lnTo>
                    <a:pt x="15300" y="15742"/>
                  </a:lnTo>
                  <a:cubicBezTo>
                    <a:pt x="15320" y="15709"/>
                    <a:pt x="15343" y="15680"/>
                    <a:pt x="15363" y="15647"/>
                  </a:cubicBezTo>
                  <a:cubicBezTo>
                    <a:pt x="15643" y="15742"/>
                    <a:pt x="15911" y="15792"/>
                    <a:pt x="16135" y="15792"/>
                  </a:cubicBezTo>
                  <a:cubicBezTo>
                    <a:pt x="16353" y="15792"/>
                    <a:pt x="16521" y="15746"/>
                    <a:pt x="16617" y="15650"/>
                  </a:cubicBezTo>
                  <a:cubicBezTo>
                    <a:pt x="16798" y="15468"/>
                    <a:pt x="16864" y="15201"/>
                    <a:pt x="16887" y="14950"/>
                  </a:cubicBezTo>
                  <a:cubicBezTo>
                    <a:pt x="16963" y="14861"/>
                    <a:pt x="16937" y="14769"/>
                    <a:pt x="16901" y="14696"/>
                  </a:cubicBezTo>
                  <a:lnTo>
                    <a:pt x="16901" y="14647"/>
                  </a:lnTo>
                  <a:cubicBezTo>
                    <a:pt x="16937" y="14597"/>
                    <a:pt x="16980" y="14511"/>
                    <a:pt x="16917" y="14449"/>
                  </a:cubicBezTo>
                  <a:cubicBezTo>
                    <a:pt x="16914" y="14445"/>
                    <a:pt x="16904" y="14442"/>
                    <a:pt x="16897" y="14439"/>
                  </a:cubicBezTo>
                  <a:cubicBezTo>
                    <a:pt x="16897" y="14350"/>
                    <a:pt x="16897" y="14274"/>
                    <a:pt x="16911" y="14257"/>
                  </a:cubicBezTo>
                  <a:cubicBezTo>
                    <a:pt x="16927" y="14234"/>
                    <a:pt x="16980" y="14218"/>
                    <a:pt x="17029" y="14208"/>
                  </a:cubicBezTo>
                  <a:cubicBezTo>
                    <a:pt x="17125" y="14178"/>
                    <a:pt x="17247" y="14142"/>
                    <a:pt x="17267" y="14036"/>
                  </a:cubicBezTo>
                  <a:cubicBezTo>
                    <a:pt x="17293" y="13927"/>
                    <a:pt x="17191" y="13772"/>
                    <a:pt x="16944" y="13554"/>
                  </a:cubicBezTo>
                  <a:cubicBezTo>
                    <a:pt x="16541" y="13201"/>
                    <a:pt x="16548" y="12944"/>
                    <a:pt x="16551" y="12591"/>
                  </a:cubicBezTo>
                  <a:cubicBezTo>
                    <a:pt x="16551" y="12482"/>
                    <a:pt x="16551" y="12369"/>
                    <a:pt x="16541" y="12247"/>
                  </a:cubicBezTo>
                  <a:cubicBezTo>
                    <a:pt x="16680" y="12128"/>
                    <a:pt x="16755" y="11970"/>
                    <a:pt x="16779" y="11785"/>
                  </a:cubicBezTo>
                  <a:cubicBezTo>
                    <a:pt x="16838" y="11195"/>
                    <a:pt x="16290" y="10419"/>
                    <a:pt x="15627" y="10165"/>
                  </a:cubicBezTo>
                  <a:cubicBezTo>
                    <a:pt x="15387" y="10073"/>
                    <a:pt x="15171" y="10037"/>
                    <a:pt x="14979" y="10037"/>
                  </a:cubicBezTo>
                  <a:cubicBezTo>
                    <a:pt x="14630" y="10037"/>
                    <a:pt x="14364" y="10155"/>
                    <a:pt x="14198" y="10257"/>
                  </a:cubicBezTo>
                  <a:cubicBezTo>
                    <a:pt x="14076" y="10234"/>
                    <a:pt x="13839" y="10199"/>
                    <a:pt x="13532" y="10199"/>
                  </a:cubicBezTo>
                  <a:cubicBezTo>
                    <a:pt x="12910" y="10199"/>
                    <a:pt x="12000" y="10343"/>
                    <a:pt x="11171" y="11026"/>
                  </a:cubicBezTo>
                  <a:cubicBezTo>
                    <a:pt x="10551" y="11534"/>
                    <a:pt x="9940" y="11706"/>
                    <a:pt x="9353" y="11871"/>
                  </a:cubicBezTo>
                  <a:cubicBezTo>
                    <a:pt x="8601" y="12082"/>
                    <a:pt x="7894" y="12280"/>
                    <a:pt x="7360" y="13178"/>
                  </a:cubicBezTo>
                  <a:cubicBezTo>
                    <a:pt x="7297" y="13270"/>
                    <a:pt x="7234" y="13369"/>
                    <a:pt x="7178" y="13475"/>
                  </a:cubicBezTo>
                  <a:cubicBezTo>
                    <a:pt x="6723" y="14333"/>
                    <a:pt x="6277" y="14346"/>
                    <a:pt x="5812" y="14363"/>
                  </a:cubicBezTo>
                  <a:cubicBezTo>
                    <a:pt x="5267" y="14383"/>
                    <a:pt x="4650" y="14406"/>
                    <a:pt x="3941" y="15746"/>
                  </a:cubicBezTo>
                  <a:cubicBezTo>
                    <a:pt x="3347" y="16868"/>
                    <a:pt x="2769" y="16884"/>
                    <a:pt x="2211" y="16904"/>
                  </a:cubicBezTo>
                  <a:cubicBezTo>
                    <a:pt x="1997" y="16914"/>
                    <a:pt x="1786" y="16917"/>
                    <a:pt x="1581" y="16983"/>
                  </a:cubicBezTo>
                  <a:lnTo>
                    <a:pt x="1581" y="8766"/>
                  </a:lnTo>
                  <a:cubicBezTo>
                    <a:pt x="1581" y="4261"/>
                    <a:pt x="5244" y="597"/>
                    <a:pt x="9749" y="597"/>
                  </a:cubicBezTo>
                  <a:close/>
                  <a:moveTo>
                    <a:pt x="9739" y="69"/>
                  </a:moveTo>
                  <a:cubicBezTo>
                    <a:pt x="14538" y="69"/>
                    <a:pt x="18435" y="3970"/>
                    <a:pt x="18435" y="8766"/>
                  </a:cubicBezTo>
                  <a:lnTo>
                    <a:pt x="18435" y="25201"/>
                  </a:lnTo>
                  <a:lnTo>
                    <a:pt x="1053" y="25201"/>
                  </a:lnTo>
                  <a:lnTo>
                    <a:pt x="1053" y="21528"/>
                  </a:lnTo>
                  <a:cubicBezTo>
                    <a:pt x="1102" y="21571"/>
                    <a:pt x="1152" y="21617"/>
                    <a:pt x="1205" y="21656"/>
                  </a:cubicBezTo>
                  <a:cubicBezTo>
                    <a:pt x="1205" y="21656"/>
                    <a:pt x="1215" y="21660"/>
                    <a:pt x="1221" y="21670"/>
                  </a:cubicBezTo>
                  <a:cubicBezTo>
                    <a:pt x="1314" y="21739"/>
                    <a:pt x="1413" y="21808"/>
                    <a:pt x="1515" y="21871"/>
                  </a:cubicBezTo>
                  <a:lnTo>
                    <a:pt x="1515" y="24706"/>
                  </a:lnTo>
                  <a:cubicBezTo>
                    <a:pt x="1515" y="24726"/>
                    <a:pt x="1531" y="24739"/>
                    <a:pt x="1548" y="24739"/>
                  </a:cubicBezTo>
                  <a:lnTo>
                    <a:pt x="17950" y="24739"/>
                  </a:lnTo>
                  <a:cubicBezTo>
                    <a:pt x="17970" y="24739"/>
                    <a:pt x="17983" y="24722"/>
                    <a:pt x="17983" y="24706"/>
                  </a:cubicBezTo>
                  <a:lnTo>
                    <a:pt x="17983" y="8766"/>
                  </a:lnTo>
                  <a:cubicBezTo>
                    <a:pt x="17983" y="4224"/>
                    <a:pt x="14287" y="528"/>
                    <a:pt x="9746" y="528"/>
                  </a:cubicBezTo>
                  <a:cubicBezTo>
                    <a:pt x="5201" y="528"/>
                    <a:pt x="1505" y="4224"/>
                    <a:pt x="1505" y="8766"/>
                  </a:cubicBezTo>
                  <a:lnTo>
                    <a:pt x="1505" y="17006"/>
                  </a:lnTo>
                  <a:cubicBezTo>
                    <a:pt x="1350" y="17069"/>
                    <a:pt x="1198" y="17165"/>
                    <a:pt x="1043" y="17330"/>
                  </a:cubicBezTo>
                  <a:lnTo>
                    <a:pt x="1043" y="8766"/>
                  </a:lnTo>
                  <a:cubicBezTo>
                    <a:pt x="1043" y="3967"/>
                    <a:pt x="4947" y="69"/>
                    <a:pt x="9739" y="69"/>
                  </a:cubicBezTo>
                  <a:close/>
                  <a:moveTo>
                    <a:pt x="9752" y="0"/>
                  </a:moveTo>
                  <a:cubicBezTo>
                    <a:pt x="4917" y="0"/>
                    <a:pt x="987" y="3931"/>
                    <a:pt x="987" y="8766"/>
                  </a:cubicBezTo>
                  <a:lnTo>
                    <a:pt x="987" y="17409"/>
                  </a:lnTo>
                  <a:cubicBezTo>
                    <a:pt x="759" y="17683"/>
                    <a:pt x="541" y="18112"/>
                    <a:pt x="330" y="18785"/>
                  </a:cubicBezTo>
                  <a:cubicBezTo>
                    <a:pt x="0" y="19828"/>
                    <a:pt x="228" y="20759"/>
                    <a:pt x="987" y="21468"/>
                  </a:cubicBezTo>
                  <a:lnTo>
                    <a:pt x="987" y="25237"/>
                  </a:lnTo>
                  <a:cubicBezTo>
                    <a:pt x="987" y="25257"/>
                    <a:pt x="1003" y="25270"/>
                    <a:pt x="1020" y="25270"/>
                  </a:cubicBezTo>
                  <a:lnTo>
                    <a:pt x="18485" y="25270"/>
                  </a:lnTo>
                  <a:cubicBezTo>
                    <a:pt x="18508" y="25270"/>
                    <a:pt x="18518" y="25254"/>
                    <a:pt x="18518" y="25237"/>
                  </a:cubicBezTo>
                  <a:lnTo>
                    <a:pt x="18518" y="8766"/>
                  </a:lnTo>
                  <a:cubicBezTo>
                    <a:pt x="18518" y="3931"/>
                    <a:pt x="14587" y="0"/>
                    <a:pt x="9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9"/>
            <p:cNvSpPr/>
            <p:nvPr/>
          </p:nvSpPr>
          <p:spPr>
            <a:xfrm>
              <a:off x="12592329" y="4002499"/>
              <a:ext cx="65074" cy="17615"/>
            </a:xfrm>
            <a:custGeom>
              <a:rect b="b" l="l" r="r" t="t"/>
              <a:pathLst>
                <a:path extrusionOk="0" h="229" w="846">
                  <a:moveTo>
                    <a:pt x="804" y="1"/>
                  </a:moveTo>
                  <a:cubicBezTo>
                    <a:pt x="797" y="1"/>
                    <a:pt x="791" y="2"/>
                    <a:pt x="786" y="4"/>
                  </a:cubicBezTo>
                  <a:cubicBezTo>
                    <a:pt x="753" y="27"/>
                    <a:pt x="726" y="37"/>
                    <a:pt x="693" y="53"/>
                  </a:cubicBezTo>
                  <a:cubicBezTo>
                    <a:pt x="667" y="70"/>
                    <a:pt x="637" y="83"/>
                    <a:pt x="611" y="93"/>
                  </a:cubicBezTo>
                  <a:cubicBezTo>
                    <a:pt x="598" y="96"/>
                    <a:pt x="591" y="100"/>
                    <a:pt x="578" y="103"/>
                  </a:cubicBezTo>
                  <a:lnTo>
                    <a:pt x="542" y="116"/>
                  </a:lnTo>
                  <a:cubicBezTo>
                    <a:pt x="433" y="148"/>
                    <a:pt x="334" y="158"/>
                    <a:pt x="253" y="158"/>
                  </a:cubicBezTo>
                  <a:cubicBezTo>
                    <a:pt x="215" y="158"/>
                    <a:pt x="181" y="156"/>
                    <a:pt x="152" y="152"/>
                  </a:cubicBezTo>
                  <a:cubicBezTo>
                    <a:pt x="86" y="149"/>
                    <a:pt x="50" y="143"/>
                    <a:pt x="47" y="143"/>
                  </a:cubicBezTo>
                  <a:cubicBezTo>
                    <a:pt x="44" y="141"/>
                    <a:pt x="40" y="141"/>
                    <a:pt x="37" y="141"/>
                  </a:cubicBezTo>
                  <a:cubicBezTo>
                    <a:pt x="22" y="141"/>
                    <a:pt x="6" y="152"/>
                    <a:pt x="4" y="166"/>
                  </a:cubicBezTo>
                  <a:cubicBezTo>
                    <a:pt x="0" y="185"/>
                    <a:pt x="14" y="202"/>
                    <a:pt x="30" y="209"/>
                  </a:cubicBezTo>
                  <a:cubicBezTo>
                    <a:pt x="37" y="209"/>
                    <a:pt x="116" y="228"/>
                    <a:pt x="235" y="228"/>
                  </a:cubicBezTo>
                  <a:cubicBezTo>
                    <a:pt x="317" y="228"/>
                    <a:pt x="423" y="218"/>
                    <a:pt x="535" y="185"/>
                  </a:cubicBezTo>
                  <a:cubicBezTo>
                    <a:pt x="548" y="182"/>
                    <a:pt x="561" y="179"/>
                    <a:pt x="575" y="179"/>
                  </a:cubicBezTo>
                  <a:cubicBezTo>
                    <a:pt x="585" y="176"/>
                    <a:pt x="594" y="169"/>
                    <a:pt x="608" y="166"/>
                  </a:cubicBezTo>
                  <a:cubicBezTo>
                    <a:pt x="677" y="143"/>
                    <a:pt x="750" y="113"/>
                    <a:pt x="825" y="67"/>
                  </a:cubicBezTo>
                  <a:cubicBezTo>
                    <a:pt x="842" y="60"/>
                    <a:pt x="845" y="34"/>
                    <a:pt x="835" y="17"/>
                  </a:cubicBezTo>
                  <a:cubicBezTo>
                    <a:pt x="831" y="6"/>
                    <a:pt x="817"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9"/>
            <p:cNvSpPr/>
            <p:nvPr/>
          </p:nvSpPr>
          <p:spPr>
            <a:xfrm>
              <a:off x="12587483" y="3972962"/>
              <a:ext cx="61305" cy="18461"/>
            </a:xfrm>
            <a:custGeom>
              <a:rect b="b" l="l" r="r" t="t"/>
              <a:pathLst>
                <a:path extrusionOk="0" h="240" w="797">
                  <a:moveTo>
                    <a:pt x="727" y="0"/>
                  </a:moveTo>
                  <a:cubicBezTo>
                    <a:pt x="702" y="0"/>
                    <a:pt x="677" y="2"/>
                    <a:pt x="651" y="2"/>
                  </a:cubicBezTo>
                  <a:cubicBezTo>
                    <a:pt x="641" y="2"/>
                    <a:pt x="631" y="2"/>
                    <a:pt x="618" y="5"/>
                  </a:cubicBezTo>
                  <a:cubicBezTo>
                    <a:pt x="608" y="5"/>
                    <a:pt x="595" y="5"/>
                    <a:pt x="582" y="8"/>
                  </a:cubicBezTo>
                  <a:cubicBezTo>
                    <a:pt x="502" y="18"/>
                    <a:pt x="430" y="35"/>
                    <a:pt x="360" y="55"/>
                  </a:cubicBezTo>
                  <a:cubicBezTo>
                    <a:pt x="228" y="98"/>
                    <a:pt x="110" y="164"/>
                    <a:pt x="1" y="239"/>
                  </a:cubicBezTo>
                  <a:cubicBezTo>
                    <a:pt x="113" y="167"/>
                    <a:pt x="235" y="117"/>
                    <a:pt x="364" y="88"/>
                  </a:cubicBezTo>
                  <a:cubicBezTo>
                    <a:pt x="436" y="71"/>
                    <a:pt x="512" y="65"/>
                    <a:pt x="588" y="65"/>
                  </a:cubicBezTo>
                  <a:lnTo>
                    <a:pt x="661" y="65"/>
                  </a:lnTo>
                  <a:cubicBezTo>
                    <a:pt x="690" y="65"/>
                    <a:pt x="723" y="68"/>
                    <a:pt x="753" y="71"/>
                  </a:cubicBezTo>
                  <a:lnTo>
                    <a:pt x="760" y="71"/>
                  </a:lnTo>
                  <a:cubicBezTo>
                    <a:pt x="780" y="71"/>
                    <a:pt x="796" y="58"/>
                    <a:pt x="796" y="38"/>
                  </a:cubicBezTo>
                  <a:cubicBezTo>
                    <a:pt x="796" y="18"/>
                    <a:pt x="783" y="2"/>
                    <a:pt x="763" y="2"/>
                  </a:cubicBezTo>
                  <a:cubicBezTo>
                    <a:pt x="751" y="1"/>
                    <a:pt x="739" y="0"/>
                    <a:pt x="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9"/>
            <p:cNvSpPr/>
            <p:nvPr/>
          </p:nvSpPr>
          <p:spPr>
            <a:xfrm>
              <a:off x="12026498" y="3352674"/>
              <a:ext cx="253682" cy="253605"/>
            </a:xfrm>
            <a:custGeom>
              <a:rect b="b" l="l" r="r" t="t"/>
              <a:pathLst>
                <a:path extrusionOk="0" h="3297" w="3298">
                  <a:moveTo>
                    <a:pt x="1647" y="0"/>
                  </a:moveTo>
                  <a:cubicBezTo>
                    <a:pt x="1630" y="0"/>
                    <a:pt x="1617" y="10"/>
                    <a:pt x="1614" y="26"/>
                  </a:cubicBezTo>
                  <a:lnTo>
                    <a:pt x="1317" y="861"/>
                  </a:lnTo>
                  <a:lnTo>
                    <a:pt x="772" y="729"/>
                  </a:lnTo>
                  <a:cubicBezTo>
                    <a:pt x="769" y="729"/>
                    <a:pt x="766" y="728"/>
                    <a:pt x="763" y="728"/>
                  </a:cubicBezTo>
                  <a:cubicBezTo>
                    <a:pt x="753" y="728"/>
                    <a:pt x="744" y="732"/>
                    <a:pt x="739" y="739"/>
                  </a:cubicBezTo>
                  <a:cubicBezTo>
                    <a:pt x="730" y="746"/>
                    <a:pt x="726" y="759"/>
                    <a:pt x="730" y="772"/>
                  </a:cubicBezTo>
                  <a:lnTo>
                    <a:pt x="862" y="1317"/>
                  </a:lnTo>
                  <a:lnTo>
                    <a:pt x="27" y="1617"/>
                  </a:lnTo>
                  <a:cubicBezTo>
                    <a:pt x="13" y="1620"/>
                    <a:pt x="0" y="1634"/>
                    <a:pt x="0" y="1650"/>
                  </a:cubicBezTo>
                  <a:cubicBezTo>
                    <a:pt x="0" y="1667"/>
                    <a:pt x="10" y="1680"/>
                    <a:pt x="27" y="1683"/>
                  </a:cubicBezTo>
                  <a:lnTo>
                    <a:pt x="862" y="1980"/>
                  </a:lnTo>
                  <a:lnTo>
                    <a:pt x="730" y="2525"/>
                  </a:lnTo>
                  <a:cubicBezTo>
                    <a:pt x="726" y="2538"/>
                    <a:pt x="730" y="2548"/>
                    <a:pt x="739" y="2558"/>
                  </a:cubicBezTo>
                  <a:cubicBezTo>
                    <a:pt x="744" y="2565"/>
                    <a:pt x="753" y="2569"/>
                    <a:pt x="763" y="2569"/>
                  </a:cubicBezTo>
                  <a:cubicBezTo>
                    <a:pt x="766" y="2569"/>
                    <a:pt x="769" y="2568"/>
                    <a:pt x="772" y="2568"/>
                  </a:cubicBezTo>
                  <a:lnTo>
                    <a:pt x="1317" y="2436"/>
                  </a:lnTo>
                  <a:lnTo>
                    <a:pt x="1617" y="3271"/>
                  </a:lnTo>
                  <a:cubicBezTo>
                    <a:pt x="1621" y="3284"/>
                    <a:pt x="1634" y="3297"/>
                    <a:pt x="1650" y="3297"/>
                  </a:cubicBezTo>
                  <a:cubicBezTo>
                    <a:pt x="1667" y="3297"/>
                    <a:pt x="1680" y="3287"/>
                    <a:pt x="1683" y="3271"/>
                  </a:cubicBezTo>
                  <a:lnTo>
                    <a:pt x="1980" y="2436"/>
                  </a:lnTo>
                  <a:lnTo>
                    <a:pt x="2525" y="2568"/>
                  </a:lnTo>
                  <a:cubicBezTo>
                    <a:pt x="2528" y="2568"/>
                    <a:pt x="2531" y="2569"/>
                    <a:pt x="2534" y="2569"/>
                  </a:cubicBezTo>
                  <a:cubicBezTo>
                    <a:pt x="2543" y="2569"/>
                    <a:pt x="2550" y="2565"/>
                    <a:pt x="2558" y="2558"/>
                  </a:cubicBezTo>
                  <a:cubicBezTo>
                    <a:pt x="2568" y="2548"/>
                    <a:pt x="2571" y="2538"/>
                    <a:pt x="2568" y="2525"/>
                  </a:cubicBezTo>
                  <a:lnTo>
                    <a:pt x="2436" y="1980"/>
                  </a:lnTo>
                  <a:lnTo>
                    <a:pt x="3271" y="1680"/>
                  </a:lnTo>
                  <a:cubicBezTo>
                    <a:pt x="3284" y="1677"/>
                    <a:pt x="3297" y="1663"/>
                    <a:pt x="3297" y="1647"/>
                  </a:cubicBezTo>
                  <a:cubicBezTo>
                    <a:pt x="3297" y="1630"/>
                    <a:pt x="3287" y="1617"/>
                    <a:pt x="3271" y="1614"/>
                  </a:cubicBezTo>
                  <a:lnTo>
                    <a:pt x="2436" y="1317"/>
                  </a:lnTo>
                  <a:lnTo>
                    <a:pt x="2568" y="772"/>
                  </a:lnTo>
                  <a:cubicBezTo>
                    <a:pt x="2571" y="759"/>
                    <a:pt x="2568" y="746"/>
                    <a:pt x="2558" y="739"/>
                  </a:cubicBezTo>
                  <a:cubicBezTo>
                    <a:pt x="2550" y="732"/>
                    <a:pt x="2543" y="728"/>
                    <a:pt x="2534" y="728"/>
                  </a:cubicBezTo>
                  <a:cubicBezTo>
                    <a:pt x="2531" y="728"/>
                    <a:pt x="2528" y="729"/>
                    <a:pt x="2525" y="729"/>
                  </a:cubicBezTo>
                  <a:lnTo>
                    <a:pt x="1980" y="861"/>
                  </a:lnTo>
                  <a:lnTo>
                    <a:pt x="1680" y="26"/>
                  </a:lnTo>
                  <a:cubicBezTo>
                    <a:pt x="1677" y="13"/>
                    <a:pt x="1664" y="0"/>
                    <a:pt x="16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9"/>
            <p:cNvSpPr/>
            <p:nvPr/>
          </p:nvSpPr>
          <p:spPr>
            <a:xfrm>
              <a:off x="11905655" y="3231832"/>
              <a:ext cx="495365" cy="495288"/>
            </a:xfrm>
            <a:custGeom>
              <a:rect b="b" l="l" r="r" t="t"/>
              <a:pathLst>
                <a:path extrusionOk="0" h="6439" w="6440">
                  <a:moveTo>
                    <a:pt x="3218" y="135"/>
                  </a:moveTo>
                  <a:lnTo>
                    <a:pt x="3796" y="1756"/>
                  </a:lnTo>
                  <a:cubicBezTo>
                    <a:pt x="3798" y="1770"/>
                    <a:pt x="3814" y="1780"/>
                    <a:pt x="3829" y="1780"/>
                  </a:cubicBezTo>
                  <a:cubicBezTo>
                    <a:pt x="3831" y="1780"/>
                    <a:pt x="3833" y="1779"/>
                    <a:pt x="3835" y="1779"/>
                  </a:cubicBezTo>
                  <a:lnTo>
                    <a:pt x="4918" y="1518"/>
                  </a:lnTo>
                  <a:lnTo>
                    <a:pt x="4657" y="2597"/>
                  </a:lnTo>
                  <a:cubicBezTo>
                    <a:pt x="4654" y="2614"/>
                    <a:pt x="4660" y="2630"/>
                    <a:pt x="4677" y="2640"/>
                  </a:cubicBezTo>
                  <a:lnTo>
                    <a:pt x="6297" y="3215"/>
                  </a:lnTo>
                  <a:lnTo>
                    <a:pt x="4677" y="3795"/>
                  </a:lnTo>
                  <a:cubicBezTo>
                    <a:pt x="4660" y="3799"/>
                    <a:pt x="4654" y="3818"/>
                    <a:pt x="4657" y="3835"/>
                  </a:cubicBezTo>
                  <a:lnTo>
                    <a:pt x="4918" y="4917"/>
                  </a:lnTo>
                  <a:lnTo>
                    <a:pt x="4918" y="4917"/>
                  </a:lnTo>
                  <a:lnTo>
                    <a:pt x="3835" y="4657"/>
                  </a:lnTo>
                  <a:cubicBezTo>
                    <a:pt x="3832" y="4656"/>
                    <a:pt x="3830" y="4656"/>
                    <a:pt x="3827" y="4656"/>
                  </a:cubicBezTo>
                  <a:cubicBezTo>
                    <a:pt x="3813" y="4656"/>
                    <a:pt x="3801" y="4663"/>
                    <a:pt x="3796" y="4677"/>
                  </a:cubicBezTo>
                  <a:lnTo>
                    <a:pt x="3221" y="6300"/>
                  </a:lnTo>
                  <a:lnTo>
                    <a:pt x="2644" y="4677"/>
                  </a:lnTo>
                  <a:cubicBezTo>
                    <a:pt x="2640" y="4667"/>
                    <a:pt x="2627" y="4653"/>
                    <a:pt x="2611" y="4653"/>
                  </a:cubicBezTo>
                  <a:lnTo>
                    <a:pt x="2601" y="4653"/>
                  </a:lnTo>
                  <a:lnTo>
                    <a:pt x="1522" y="4914"/>
                  </a:lnTo>
                  <a:lnTo>
                    <a:pt x="1782" y="3832"/>
                  </a:lnTo>
                  <a:cubicBezTo>
                    <a:pt x="1786" y="3815"/>
                    <a:pt x="1776" y="3799"/>
                    <a:pt x="1759" y="3792"/>
                  </a:cubicBezTo>
                  <a:lnTo>
                    <a:pt x="139" y="3218"/>
                  </a:lnTo>
                  <a:lnTo>
                    <a:pt x="1759" y="2640"/>
                  </a:lnTo>
                  <a:cubicBezTo>
                    <a:pt x="1776" y="2637"/>
                    <a:pt x="1786" y="2614"/>
                    <a:pt x="1782" y="2597"/>
                  </a:cubicBezTo>
                  <a:lnTo>
                    <a:pt x="1522" y="1518"/>
                  </a:lnTo>
                  <a:lnTo>
                    <a:pt x="1522" y="1518"/>
                  </a:lnTo>
                  <a:lnTo>
                    <a:pt x="2601" y="1779"/>
                  </a:lnTo>
                  <a:cubicBezTo>
                    <a:pt x="2603" y="1779"/>
                    <a:pt x="2605" y="1780"/>
                    <a:pt x="2607" y="1780"/>
                  </a:cubicBezTo>
                  <a:cubicBezTo>
                    <a:pt x="2622" y="1780"/>
                    <a:pt x="2635" y="1770"/>
                    <a:pt x="2644" y="1756"/>
                  </a:cubicBezTo>
                  <a:lnTo>
                    <a:pt x="3218" y="135"/>
                  </a:lnTo>
                  <a:close/>
                  <a:moveTo>
                    <a:pt x="3218" y="0"/>
                  </a:moveTo>
                  <a:cubicBezTo>
                    <a:pt x="3201" y="0"/>
                    <a:pt x="3188" y="7"/>
                    <a:pt x="3185" y="23"/>
                  </a:cubicBezTo>
                  <a:lnTo>
                    <a:pt x="2588" y="1706"/>
                  </a:lnTo>
                  <a:lnTo>
                    <a:pt x="1482" y="1442"/>
                  </a:lnTo>
                  <a:cubicBezTo>
                    <a:pt x="1479" y="1441"/>
                    <a:pt x="1475" y="1441"/>
                    <a:pt x="1472" y="1441"/>
                  </a:cubicBezTo>
                  <a:cubicBezTo>
                    <a:pt x="1463" y="1441"/>
                    <a:pt x="1454" y="1445"/>
                    <a:pt x="1449" y="1452"/>
                  </a:cubicBezTo>
                  <a:cubicBezTo>
                    <a:pt x="1439" y="1459"/>
                    <a:pt x="1436" y="1472"/>
                    <a:pt x="1439" y="1485"/>
                  </a:cubicBezTo>
                  <a:lnTo>
                    <a:pt x="1706" y="2591"/>
                  </a:lnTo>
                  <a:lnTo>
                    <a:pt x="23" y="3188"/>
                  </a:lnTo>
                  <a:cubicBezTo>
                    <a:pt x="13" y="3191"/>
                    <a:pt x="0" y="3205"/>
                    <a:pt x="0" y="3221"/>
                  </a:cubicBezTo>
                  <a:cubicBezTo>
                    <a:pt x="0" y="3238"/>
                    <a:pt x="7" y="3251"/>
                    <a:pt x="23" y="3254"/>
                  </a:cubicBezTo>
                  <a:lnTo>
                    <a:pt x="1706" y="3851"/>
                  </a:lnTo>
                  <a:lnTo>
                    <a:pt x="1442" y="4957"/>
                  </a:lnTo>
                  <a:cubicBezTo>
                    <a:pt x="1439" y="4970"/>
                    <a:pt x="1442" y="4983"/>
                    <a:pt x="1452" y="4990"/>
                  </a:cubicBezTo>
                  <a:cubicBezTo>
                    <a:pt x="1457" y="4998"/>
                    <a:pt x="1466" y="5001"/>
                    <a:pt x="1476" y="5001"/>
                  </a:cubicBezTo>
                  <a:cubicBezTo>
                    <a:pt x="1479" y="5001"/>
                    <a:pt x="1482" y="5001"/>
                    <a:pt x="1485" y="5000"/>
                  </a:cubicBezTo>
                  <a:lnTo>
                    <a:pt x="2591" y="4729"/>
                  </a:lnTo>
                  <a:lnTo>
                    <a:pt x="3188" y="6412"/>
                  </a:lnTo>
                  <a:cubicBezTo>
                    <a:pt x="3192" y="6426"/>
                    <a:pt x="3205" y="6439"/>
                    <a:pt x="3221" y="6439"/>
                  </a:cubicBezTo>
                  <a:cubicBezTo>
                    <a:pt x="3238" y="6439"/>
                    <a:pt x="3251" y="6429"/>
                    <a:pt x="3254" y="6412"/>
                  </a:cubicBezTo>
                  <a:lnTo>
                    <a:pt x="3852" y="4729"/>
                  </a:lnTo>
                  <a:lnTo>
                    <a:pt x="4957" y="4997"/>
                  </a:lnTo>
                  <a:cubicBezTo>
                    <a:pt x="4961" y="4998"/>
                    <a:pt x="4964" y="4998"/>
                    <a:pt x="4967" y="4998"/>
                  </a:cubicBezTo>
                  <a:cubicBezTo>
                    <a:pt x="4977" y="4998"/>
                    <a:pt x="4985" y="4994"/>
                    <a:pt x="4990" y="4987"/>
                  </a:cubicBezTo>
                  <a:cubicBezTo>
                    <a:pt x="5000" y="4977"/>
                    <a:pt x="5003" y="4967"/>
                    <a:pt x="5000" y="4954"/>
                  </a:cubicBezTo>
                  <a:lnTo>
                    <a:pt x="4733" y="3848"/>
                  </a:lnTo>
                  <a:lnTo>
                    <a:pt x="6416" y="3251"/>
                  </a:lnTo>
                  <a:cubicBezTo>
                    <a:pt x="6426" y="3248"/>
                    <a:pt x="6439" y="3234"/>
                    <a:pt x="6439" y="3218"/>
                  </a:cubicBezTo>
                  <a:cubicBezTo>
                    <a:pt x="6436" y="3201"/>
                    <a:pt x="6426" y="3188"/>
                    <a:pt x="6416" y="3185"/>
                  </a:cubicBezTo>
                  <a:lnTo>
                    <a:pt x="4733" y="2587"/>
                  </a:lnTo>
                  <a:lnTo>
                    <a:pt x="4997" y="1482"/>
                  </a:lnTo>
                  <a:cubicBezTo>
                    <a:pt x="5000" y="1469"/>
                    <a:pt x="4997" y="1456"/>
                    <a:pt x="4987" y="1449"/>
                  </a:cubicBezTo>
                  <a:cubicBezTo>
                    <a:pt x="4982" y="1441"/>
                    <a:pt x="4973" y="1438"/>
                    <a:pt x="4964" y="1438"/>
                  </a:cubicBezTo>
                  <a:cubicBezTo>
                    <a:pt x="4961" y="1438"/>
                    <a:pt x="4957" y="1438"/>
                    <a:pt x="4954" y="1439"/>
                  </a:cubicBezTo>
                  <a:lnTo>
                    <a:pt x="3848" y="1706"/>
                  </a:lnTo>
                  <a:lnTo>
                    <a:pt x="3251" y="23"/>
                  </a:lnTo>
                  <a:cubicBezTo>
                    <a:pt x="3248" y="13"/>
                    <a:pt x="3235" y="0"/>
                    <a:pt x="3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9"/>
            <p:cNvSpPr/>
            <p:nvPr/>
          </p:nvSpPr>
          <p:spPr>
            <a:xfrm>
              <a:off x="11794672" y="3166653"/>
              <a:ext cx="167132" cy="167074"/>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9"/>
            <p:cNvSpPr/>
            <p:nvPr/>
          </p:nvSpPr>
          <p:spPr>
            <a:xfrm>
              <a:off x="12485800" y="3607388"/>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79"/>
          <p:cNvGrpSpPr/>
          <p:nvPr/>
        </p:nvGrpSpPr>
        <p:grpSpPr>
          <a:xfrm>
            <a:off x="4692111" y="2453331"/>
            <a:ext cx="1603581" cy="2100194"/>
            <a:chOff x="9450727" y="2992737"/>
            <a:chExt cx="1524317" cy="1996382"/>
          </a:xfrm>
        </p:grpSpPr>
        <p:sp>
          <p:nvSpPr>
            <p:cNvPr id="4585" name="Google Shape;4585;p79"/>
            <p:cNvSpPr/>
            <p:nvPr/>
          </p:nvSpPr>
          <p:spPr>
            <a:xfrm>
              <a:off x="9450727" y="2992737"/>
              <a:ext cx="1517862" cy="1996382"/>
            </a:xfrm>
            <a:custGeom>
              <a:rect b="b" l="l" r="r" t="t"/>
              <a:pathLst>
                <a:path extrusionOk="0" h="25954" w="19733">
                  <a:moveTo>
                    <a:pt x="9393" y="1"/>
                  </a:moveTo>
                  <a:cubicBezTo>
                    <a:pt x="9383" y="1"/>
                    <a:pt x="9373" y="5"/>
                    <a:pt x="9367" y="13"/>
                  </a:cubicBezTo>
                  <a:lnTo>
                    <a:pt x="10" y="12353"/>
                  </a:lnTo>
                  <a:cubicBezTo>
                    <a:pt x="1" y="12366"/>
                    <a:pt x="1" y="12382"/>
                    <a:pt x="10" y="12396"/>
                  </a:cubicBezTo>
                  <a:lnTo>
                    <a:pt x="2598" y="15801"/>
                  </a:lnTo>
                  <a:cubicBezTo>
                    <a:pt x="1760" y="16168"/>
                    <a:pt x="1265" y="16607"/>
                    <a:pt x="1129" y="17105"/>
                  </a:cubicBezTo>
                  <a:cubicBezTo>
                    <a:pt x="1007" y="17541"/>
                    <a:pt x="1156" y="18026"/>
                    <a:pt x="1581" y="18541"/>
                  </a:cubicBezTo>
                  <a:cubicBezTo>
                    <a:pt x="2420" y="19567"/>
                    <a:pt x="2403" y="19824"/>
                    <a:pt x="2360" y="20580"/>
                  </a:cubicBezTo>
                  <a:cubicBezTo>
                    <a:pt x="2344" y="20887"/>
                    <a:pt x="2321" y="21277"/>
                    <a:pt x="2354" y="21828"/>
                  </a:cubicBezTo>
                  <a:cubicBezTo>
                    <a:pt x="2531" y="24804"/>
                    <a:pt x="4372" y="25268"/>
                    <a:pt x="5896" y="25268"/>
                  </a:cubicBezTo>
                  <a:cubicBezTo>
                    <a:pt x="6018" y="25268"/>
                    <a:pt x="6138" y="25265"/>
                    <a:pt x="6254" y="25260"/>
                  </a:cubicBezTo>
                  <a:cubicBezTo>
                    <a:pt x="6325" y="25257"/>
                    <a:pt x="6393" y="25256"/>
                    <a:pt x="6456" y="25256"/>
                  </a:cubicBezTo>
                  <a:cubicBezTo>
                    <a:pt x="7152" y="25256"/>
                    <a:pt x="7441" y="25414"/>
                    <a:pt x="7749" y="25583"/>
                  </a:cubicBezTo>
                  <a:cubicBezTo>
                    <a:pt x="8080" y="25765"/>
                    <a:pt x="8419" y="25953"/>
                    <a:pt x="9297" y="25953"/>
                  </a:cubicBezTo>
                  <a:cubicBezTo>
                    <a:pt x="10225" y="25953"/>
                    <a:pt x="10726" y="25653"/>
                    <a:pt x="11004" y="25316"/>
                  </a:cubicBezTo>
                  <a:cubicBezTo>
                    <a:pt x="11013" y="25303"/>
                    <a:pt x="11020" y="25290"/>
                    <a:pt x="11033" y="25283"/>
                  </a:cubicBezTo>
                  <a:cubicBezTo>
                    <a:pt x="11112" y="25177"/>
                    <a:pt x="11169" y="25072"/>
                    <a:pt x="11211" y="24970"/>
                  </a:cubicBezTo>
                  <a:cubicBezTo>
                    <a:pt x="11370" y="24580"/>
                    <a:pt x="11376" y="24088"/>
                    <a:pt x="11248" y="23570"/>
                  </a:cubicBezTo>
                  <a:lnTo>
                    <a:pt x="13822" y="20178"/>
                  </a:lnTo>
                  <a:lnTo>
                    <a:pt x="13871" y="20118"/>
                  </a:lnTo>
                  <a:lnTo>
                    <a:pt x="15749" y="17643"/>
                  </a:lnTo>
                  <a:cubicBezTo>
                    <a:pt x="16469" y="17105"/>
                    <a:pt x="16617" y="16808"/>
                    <a:pt x="16769" y="16504"/>
                  </a:cubicBezTo>
                  <a:cubicBezTo>
                    <a:pt x="16802" y="16438"/>
                    <a:pt x="16842" y="16362"/>
                    <a:pt x="16881" y="16293"/>
                  </a:cubicBezTo>
                  <a:cubicBezTo>
                    <a:pt x="16921" y="16230"/>
                    <a:pt x="16944" y="16148"/>
                    <a:pt x="16957" y="16049"/>
                  </a:cubicBezTo>
                  <a:lnTo>
                    <a:pt x="19726" y="12399"/>
                  </a:lnTo>
                  <a:cubicBezTo>
                    <a:pt x="19733" y="12386"/>
                    <a:pt x="19733" y="12369"/>
                    <a:pt x="19726" y="12356"/>
                  </a:cubicBezTo>
                  <a:lnTo>
                    <a:pt x="17456" y="9366"/>
                  </a:lnTo>
                  <a:cubicBezTo>
                    <a:pt x="17634" y="9072"/>
                    <a:pt x="17729" y="8838"/>
                    <a:pt x="17687" y="8673"/>
                  </a:cubicBezTo>
                  <a:cubicBezTo>
                    <a:pt x="17663" y="8577"/>
                    <a:pt x="17621" y="8524"/>
                    <a:pt x="17558" y="8505"/>
                  </a:cubicBezTo>
                  <a:cubicBezTo>
                    <a:pt x="17545" y="8501"/>
                    <a:pt x="17531" y="8499"/>
                    <a:pt x="17517" y="8499"/>
                  </a:cubicBezTo>
                  <a:cubicBezTo>
                    <a:pt x="17409" y="8499"/>
                    <a:pt x="17261" y="8600"/>
                    <a:pt x="17033" y="8805"/>
                  </a:cubicBezTo>
                  <a:lnTo>
                    <a:pt x="10367" y="20"/>
                  </a:lnTo>
                  <a:cubicBezTo>
                    <a:pt x="10350" y="7"/>
                    <a:pt x="10334" y="1"/>
                    <a:pt x="10321" y="1"/>
                  </a:cubicBezTo>
                  <a:cubicBezTo>
                    <a:pt x="10310" y="1"/>
                    <a:pt x="10300" y="5"/>
                    <a:pt x="10294" y="13"/>
                  </a:cubicBezTo>
                  <a:lnTo>
                    <a:pt x="9858" y="587"/>
                  </a:lnTo>
                  <a:lnTo>
                    <a:pt x="9419" y="13"/>
                  </a:lnTo>
                  <a:cubicBezTo>
                    <a:pt x="9413" y="5"/>
                    <a:pt x="9403" y="1"/>
                    <a:pt x="9393" y="1"/>
                  </a:cubicBezTo>
                  <a:close/>
                </a:path>
              </a:pathLst>
            </a:custGeom>
            <a:solidFill>
              <a:schemeClr val="dk2"/>
            </a:solidFill>
            <a:ln cap="flat" cmpd="sng" w="76200">
              <a:solidFill>
                <a:schemeClr val="dk2"/>
              </a:solidFill>
              <a:prstDash val="solid"/>
              <a:round/>
              <a:headEnd len="sm" w="sm" type="none"/>
              <a:tailEnd len="sm" w="sm" type="none"/>
            </a:ln>
            <a:effectLst>
              <a:outerShdw blurRad="28575" rotWithShape="0" algn="bl">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9"/>
            <p:cNvSpPr/>
            <p:nvPr/>
          </p:nvSpPr>
          <p:spPr>
            <a:xfrm>
              <a:off x="10218777" y="2999993"/>
              <a:ext cx="460520" cy="595899"/>
            </a:xfrm>
            <a:custGeom>
              <a:rect b="b" l="l" r="r" t="t"/>
              <a:pathLst>
                <a:path extrusionOk="0" h="7747" w="5987">
                  <a:moveTo>
                    <a:pt x="419" y="1"/>
                  </a:moveTo>
                  <a:lnTo>
                    <a:pt x="0" y="555"/>
                  </a:lnTo>
                  <a:lnTo>
                    <a:pt x="5452" y="7747"/>
                  </a:lnTo>
                  <a:cubicBezTo>
                    <a:pt x="5672" y="7463"/>
                    <a:pt x="5818" y="7327"/>
                    <a:pt x="5932" y="7327"/>
                  </a:cubicBezTo>
                  <a:cubicBezTo>
                    <a:pt x="5936" y="7327"/>
                    <a:pt x="5940" y="7327"/>
                    <a:pt x="5944" y="7328"/>
                  </a:cubicBezTo>
                  <a:cubicBezTo>
                    <a:pt x="5960" y="7328"/>
                    <a:pt x="5974" y="7334"/>
                    <a:pt x="5987" y="7341"/>
                  </a:cubicBezTo>
                  <a:lnTo>
                    <a:pt x="419"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9"/>
            <p:cNvSpPr/>
            <p:nvPr/>
          </p:nvSpPr>
          <p:spPr>
            <a:xfrm>
              <a:off x="10674149" y="3577282"/>
              <a:ext cx="87920" cy="132379"/>
            </a:xfrm>
            <a:custGeom>
              <a:rect b="b" l="l" r="r" t="t"/>
              <a:pathLst>
                <a:path extrusionOk="0" h="1721" w="1143">
                  <a:moveTo>
                    <a:pt x="192" y="1"/>
                  </a:moveTo>
                  <a:lnTo>
                    <a:pt x="192" y="1"/>
                  </a:lnTo>
                  <a:cubicBezTo>
                    <a:pt x="252" y="182"/>
                    <a:pt x="159" y="479"/>
                    <a:pt x="1" y="856"/>
                  </a:cubicBezTo>
                  <a:lnTo>
                    <a:pt x="654" y="1720"/>
                  </a:lnTo>
                  <a:cubicBezTo>
                    <a:pt x="846" y="1532"/>
                    <a:pt x="1007" y="1374"/>
                    <a:pt x="1143" y="1255"/>
                  </a:cubicBezTo>
                  <a:lnTo>
                    <a:pt x="192"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9"/>
            <p:cNvSpPr/>
            <p:nvPr/>
          </p:nvSpPr>
          <p:spPr>
            <a:xfrm>
              <a:off x="10677226" y="3680125"/>
              <a:ext cx="43460" cy="75997"/>
            </a:xfrm>
            <a:custGeom>
              <a:rect b="b" l="l" r="r" t="t"/>
              <a:pathLst>
                <a:path extrusionOk="0" h="988" w="565">
                  <a:moveTo>
                    <a:pt x="241" y="0"/>
                  </a:moveTo>
                  <a:lnTo>
                    <a:pt x="241" y="0"/>
                  </a:lnTo>
                  <a:cubicBezTo>
                    <a:pt x="261" y="225"/>
                    <a:pt x="179" y="614"/>
                    <a:pt x="0" y="987"/>
                  </a:cubicBezTo>
                  <a:cubicBezTo>
                    <a:pt x="169" y="822"/>
                    <a:pt x="324" y="670"/>
                    <a:pt x="462" y="532"/>
                  </a:cubicBezTo>
                  <a:cubicBezTo>
                    <a:pt x="499" y="499"/>
                    <a:pt x="532" y="462"/>
                    <a:pt x="565" y="429"/>
                  </a:cubicBezTo>
                  <a:lnTo>
                    <a:pt x="241"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9"/>
            <p:cNvSpPr/>
            <p:nvPr/>
          </p:nvSpPr>
          <p:spPr>
            <a:xfrm>
              <a:off x="9463258" y="2999993"/>
              <a:ext cx="748970" cy="1205952"/>
            </a:xfrm>
            <a:custGeom>
              <a:rect b="b" l="l" r="r" t="t"/>
              <a:pathLst>
                <a:path extrusionOk="0" h="15678" w="9737">
                  <a:moveTo>
                    <a:pt x="9314" y="1"/>
                  </a:moveTo>
                  <a:lnTo>
                    <a:pt x="1" y="12278"/>
                  </a:lnTo>
                  <a:lnTo>
                    <a:pt x="2578" y="15677"/>
                  </a:lnTo>
                  <a:cubicBezTo>
                    <a:pt x="2713" y="15621"/>
                    <a:pt x="2855" y="15568"/>
                    <a:pt x="3007" y="15509"/>
                  </a:cubicBezTo>
                  <a:cubicBezTo>
                    <a:pt x="3080" y="15479"/>
                    <a:pt x="3159" y="15459"/>
                    <a:pt x="3232" y="15436"/>
                  </a:cubicBezTo>
                  <a:lnTo>
                    <a:pt x="852" y="12301"/>
                  </a:lnTo>
                  <a:cubicBezTo>
                    <a:pt x="849" y="12288"/>
                    <a:pt x="849" y="12271"/>
                    <a:pt x="859" y="12258"/>
                  </a:cubicBezTo>
                  <a:lnTo>
                    <a:pt x="9736" y="555"/>
                  </a:lnTo>
                  <a:lnTo>
                    <a:pt x="9314"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9"/>
            <p:cNvSpPr/>
            <p:nvPr/>
          </p:nvSpPr>
          <p:spPr>
            <a:xfrm>
              <a:off x="9534564" y="3046992"/>
              <a:ext cx="1099802" cy="1217336"/>
            </a:xfrm>
            <a:custGeom>
              <a:rect b="b" l="l" r="r" t="t"/>
              <a:pathLst>
                <a:path extrusionOk="0" h="15826" w="14298">
                  <a:moveTo>
                    <a:pt x="8981" y="2271"/>
                  </a:moveTo>
                  <a:cubicBezTo>
                    <a:pt x="9001" y="2271"/>
                    <a:pt x="9014" y="2288"/>
                    <a:pt x="9014" y="2304"/>
                  </a:cubicBezTo>
                  <a:lnTo>
                    <a:pt x="9014" y="3149"/>
                  </a:lnTo>
                  <a:lnTo>
                    <a:pt x="9436" y="2420"/>
                  </a:lnTo>
                  <a:cubicBezTo>
                    <a:pt x="9441" y="2408"/>
                    <a:pt x="9455" y="2403"/>
                    <a:pt x="9466" y="2403"/>
                  </a:cubicBezTo>
                  <a:cubicBezTo>
                    <a:pt x="9471" y="2403"/>
                    <a:pt x="9476" y="2404"/>
                    <a:pt x="9479" y="2406"/>
                  </a:cubicBezTo>
                  <a:cubicBezTo>
                    <a:pt x="9496" y="2416"/>
                    <a:pt x="9502" y="2436"/>
                    <a:pt x="9492" y="2453"/>
                  </a:cubicBezTo>
                  <a:lnTo>
                    <a:pt x="9073" y="3182"/>
                  </a:lnTo>
                  <a:lnTo>
                    <a:pt x="9803" y="2763"/>
                  </a:lnTo>
                  <a:cubicBezTo>
                    <a:pt x="9809" y="2759"/>
                    <a:pt x="9816" y="2757"/>
                    <a:pt x="9822" y="2757"/>
                  </a:cubicBezTo>
                  <a:cubicBezTo>
                    <a:pt x="9833" y="2757"/>
                    <a:pt x="9843" y="2762"/>
                    <a:pt x="9849" y="2773"/>
                  </a:cubicBezTo>
                  <a:cubicBezTo>
                    <a:pt x="9856" y="2789"/>
                    <a:pt x="9852" y="2812"/>
                    <a:pt x="9836" y="2819"/>
                  </a:cubicBezTo>
                  <a:lnTo>
                    <a:pt x="9044" y="3278"/>
                  </a:lnTo>
                  <a:lnTo>
                    <a:pt x="9836" y="3736"/>
                  </a:lnTo>
                  <a:cubicBezTo>
                    <a:pt x="9852" y="3743"/>
                    <a:pt x="9856" y="3763"/>
                    <a:pt x="9849" y="3779"/>
                  </a:cubicBezTo>
                  <a:cubicBezTo>
                    <a:pt x="9839" y="3792"/>
                    <a:pt x="9832" y="3796"/>
                    <a:pt x="9819" y="3796"/>
                  </a:cubicBezTo>
                  <a:cubicBezTo>
                    <a:pt x="9816" y="3796"/>
                    <a:pt x="9806" y="3796"/>
                    <a:pt x="9803" y="3792"/>
                  </a:cubicBezTo>
                  <a:lnTo>
                    <a:pt x="9073" y="3373"/>
                  </a:lnTo>
                  <a:lnTo>
                    <a:pt x="9492" y="4103"/>
                  </a:lnTo>
                  <a:cubicBezTo>
                    <a:pt x="9502" y="4119"/>
                    <a:pt x="9496" y="4139"/>
                    <a:pt x="9479" y="4149"/>
                  </a:cubicBezTo>
                  <a:cubicBezTo>
                    <a:pt x="9476" y="4152"/>
                    <a:pt x="9469" y="4152"/>
                    <a:pt x="9463" y="4152"/>
                  </a:cubicBezTo>
                  <a:cubicBezTo>
                    <a:pt x="9453" y="4152"/>
                    <a:pt x="9440" y="4142"/>
                    <a:pt x="9436" y="4136"/>
                  </a:cubicBezTo>
                  <a:lnTo>
                    <a:pt x="9014" y="3403"/>
                  </a:lnTo>
                  <a:lnTo>
                    <a:pt x="9014" y="4251"/>
                  </a:lnTo>
                  <a:cubicBezTo>
                    <a:pt x="9014" y="4271"/>
                    <a:pt x="8997" y="4284"/>
                    <a:pt x="8981" y="4284"/>
                  </a:cubicBezTo>
                  <a:cubicBezTo>
                    <a:pt x="8961" y="4284"/>
                    <a:pt x="8948" y="4268"/>
                    <a:pt x="8948" y="4251"/>
                  </a:cubicBezTo>
                  <a:lnTo>
                    <a:pt x="8948" y="3403"/>
                  </a:lnTo>
                  <a:lnTo>
                    <a:pt x="8529" y="4136"/>
                  </a:lnTo>
                  <a:cubicBezTo>
                    <a:pt x="8519" y="4146"/>
                    <a:pt x="8512" y="4152"/>
                    <a:pt x="8499" y="4152"/>
                  </a:cubicBezTo>
                  <a:cubicBezTo>
                    <a:pt x="8496" y="4152"/>
                    <a:pt x="8489" y="4152"/>
                    <a:pt x="8483" y="4149"/>
                  </a:cubicBezTo>
                  <a:cubicBezTo>
                    <a:pt x="8466" y="4139"/>
                    <a:pt x="8463" y="4119"/>
                    <a:pt x="8469" y="4103"/>
                  </a:cubicBezTo>
                  <a:lnTo>
                    <a:pt x="8892" y="3373"/>
                  </a:lnTo>
                  <a:lnTo>
                    <a:pt x="8159" y="3792"/>
                  </a:lnTo>
                  <a:cubicBezTo>
                    <a:pt x="8156" y="3796"/>
                    <a:pt x="8149" y="3796"/>
                    <a:pt x="8143" y="3796"/>
                  </a:cubicBezTo>
                  <a:cubicBezTo>
                    <a:pt x="8133" y="3796"/>
                    <a:pt x="8120" y="3789"/>
                    <a:pt x="8116" y="3779"/>
                  </a:cubicBezTo>
                  <a:cubicBezTo>
                    <a:pt x="8106" y="3763"/>
                    <a:pt x="8110" y="3743"/>
                    <a:pt x="8126" y="3736"/>
                  </a:cubicBezTo>
                  <a:lnTo>
                    <a:pt x="8918" y="3278"/>
                  </a:lnTo>
                  <a:lnTo>
                    <a:pt x="8126" y="2819"/>
                  </a:lnTo>
                  <a:cubicBezTo>
                    <a:pt x="8110" y="2812"/>
                    <a:pt x="8106" y="2789"/>
                    <a:pt x="8116" y="2773"/>
                  </a:cubicBezTo>
                  <a:cubicBezTo>
                    <a:pt x="8120" y="2762"/>
                    <a:pt x="8132" y="2757"/>
                    <a:pt x="8143" y="2757"/>
                  </a:cubicBezTo>
                  <a:cubicBezTo>
                    <a:pt x="8149" y="2757"/>
                    <a:pt x="8155" y="2759"/>
                    <a:pt x="8159" y="2763"/>
                  </a:cubicBezTo>
                  <a:lnTo>
                    <a:pt x="8892" y="3182"/>
                  </a:lnTo>
                  <a:lnTo>
                    <a:pt x="8469" y="2453"/>
                  </a:lnTo>
                  <a:cubicBezTo>
                    <a:pt x="8463" y="2436"/>
                    <a:pt x="8466" y="2416"/>
                    <a:pt x="8483" y="2406"/>
                  </a:cubicBezTo>
                  <a:cubicBezTo>
                    <a:pt x="8488" y="2404"/>
                    <a:pt x="8493" y="2403"/>
                    <a:pt x="8499" y="2403"/>
                  </a:cubicBezTo>
                  <a:cubicBezTo>
                    <a:pt x="8511" y="2403"/>
                    <a:pt x="8522" y="2408"/>
                    <a:pt x="8529" y="2420"/>
                  </a:cubicBezTo>
                  <a:lnTo>
                    <a:pt x="8948" y="3149"/>
                  </a:lnTo>
                  <a:lnTo>
                    <a:pt x="8948" y="2304"/>
                  </a:lnTo>
                  <a:cubicBezTo>
                    <a:pt x="8948" y="2284"/>
                    <a:pt x="8964" y="2271"/>
                    <a:pt x="8981" y="2271"/>
                  </a:cubicBezTo>
                  <a:close/>
                  <a:moveTo>
                    <a:pt x="8849" y="1"/>
                  </a:moveTo>
                  <a:lnTo>
                    <a:pt x="1" y="11667"/>
                  </a:lnTo>
                  <a:lnTo>
                    <a:pt x="2377" y="14802"/>
                  </a:lnTo>
                  <a:cubicBezTo>
                    <a:pt x="2661" y="14716"/>
                    <a:pt x="2951" y="14640"/>
                    <a:pt x="3235" y="14571"/>
                  </a:cubicBezTo>
                  <a:cubicBezTo>
                    <a:pt x="4380" y="14287"/>
                    <a:pt x="5466" y="14017"/>
                    <a:pt x="5829" y="12878"/>
                  </a:cubicBezTo>
                  <a:cubicBezTo>
                    <a:pt x="6252" y="11436"/>
                    <a:pt x="7169" y="10822"/>
                    <a:pt x="7212" y="10799"/>
                  </a:cubicBezTo>
                  <a:cubicBezTo>
                    <a:pt x="7242" y="10774"/>
                    <a:pt x="7782" y="10382"/>
                    <a:pt x="8498" y="10382"/>
                  </a:cubicBezTo>
                  <a:cubicBezTo>
                    <a:pt x="8643" y="10382"/>
                    <a:pt x="8795" y="10398"/>
                    <a:pt x="8951" y="10436"/>
                  </a:cubicBezTo>
                  <a:cubicBezTo>
                    <a:pt x="9228" y="10502"/>
                    <a:pt x="9446" y="10703"/>
                    <a:pt x="9535" y="10980"/>
                  </a:cubicBezTo>
                  <a:cubicBezTo>
                    <a:pt x="9542" y="11004"/>
                    <a:pt x="9552" y="11033"/>
                    <a:pt x="9555" y="11056"/>
                  </a:cubicBezTo>
                  <a:cubicBezTo>
                    <a:pt x="9667" y="11070"/>
                    <a:pt x="9776" y="11099"/>
                    <a:pt x="9885" y="11136"/>
                  </a:cubicBezTo>
                  <a:lnTo>
                    <a:pt x="9915" y="11145"/>
                  </a:lnTo>
                  <a:cubicBezTo>
                    <a:pt x="10215" y="11254"/>
                    <a:pt x="10387" y="11400"/>
                    <a:pt x="10545" y="11525"/>
                  </a:cubicBezTo>
                  <a:cubicBezTo>
                    <a:pt x="10728" y="11673"/>
                    <a:pt x="10866" y="11788"/>
                    <a:pt x="11141" y="11788"/>
                  </a:cubicBezTo>
                  <a:cubicBezTo>
                    <a:pt x="11208" y="11788"/>
                    <a:pt x="11284" y="11781"/>
                    <a:pt x="11370" y="11766"/>
                  </a:cubicBezTo>
                  <a:cubicBezTo>
                    <a:pt x="11475" y="11749"/>
                    <a:pt x="11563" y="11741"/>
                    <a:pt x="11634" y="11741"/>
                  </a:cubicBezTo>
                  <a:cubicBezTo>
                    <a:pt x="11747" y="11741"/>
                    <a:pt x="11819" y="11762"/>
                    <a:pt x="11855" y="11809"/>
                  </a:cubicBezTo>
                  <a:cubicBezTo>
                    <a:pt x="11915" y="11878"/>
                    <a:pt x="11872" y="11977"/>
                    <a:pt x="11846" y="12056"/>
                  </a:cubicBezTo>
                  <a:cubicBezTo>
                    <a:pt x="11829" y="12093"/>
                    <a:pt x="11813" y="12139"/>
                    <a:pt x="11816" y="12159"/>
                  </a:cubicBezTo>
                  <a:cubicBezTo>
                    <a:pt x="11819" y="12169"/>
                    <a:pt x="11826" y="12175"/>
                    <a:pt x="11839" y="12188"/>
                  </a:cubicBezTo>
                  <a:cubicBezTo>
                    <a:pt x="11846" y="12187"/>
                    <a:pt x="11853" y="12187"/>
                    <a:pt x="11859" y="12187"/>
                  </a:cubicBezTo>
                  <a:cubicBezTo>
                    <a:pt x="11929" y="12187"/>
                    <a:pt x="11966" y="12249"/>
                    <a:pt x="11987" y="12304"/>
                  </a:cubicBezTo>
                  <a:cubicBezTo>
                    <a:pt x="12004" y="12317"/>
                    <a:pt x="12027" y="12334"/>
                    <a:pt x="12047" y="12343"/>
                  </a:cubicBezTo>
                  <a:cubicBezTo>
                    <a:pt x="12126" y="12357"/>
                    <a:pt x="12209" y="12393"/>
                    <a:pt x="12232" y="12499"/>
                  </a:cubicBezTo>
                  <a:cubicBezTo>
                    <a:pt x="12397" y="12647"/>
                    <a:pt x="12549" y="12835"/>
                    <a:pt x="12565" y="13066"/>
                  </a:cubicBezTo>
                  <a:cubicBezTo>
                    <a:pt x="12595" y="13406"/>
                    <a:pt x="12020" y="13987"/>
                    <a:pt x="11143" y="14522"/>
                  </a:cubicBezTo>
                  <a:lnTo>
                    <a:pt x="11044" y="15254"/>
                  </a:lnTo>
                  <a:lnTo>
                    <a:pt x="10964" y="15825"/>
                  </a:lnTo>
                  <a:lnTo>
                    <a:pt x="13440" y="14324"/>
                  </a:lnTo>
                  <a:lnTo>
                    <a:pt x="12859" y="9931"/>
                  </a:lnTo>
                  <a:cubicBezTo>
                    <a:pt x="12859" y="9928"/>
                    <a:pt x="12605" y="8905"/>
                    <a:pt x="13106" y="7558"/>
                  </a:cubicBezTo>
                  <a:cubicBezTo>
                    <a:pt x="13185" y="7344"/>
                    <a:pt x="13265" y="7238"/>
                    <a:pt x="13341" y="7221"/>
                  </a:cubicBezTo>
                  <a:cubicBezTo>
                    <a:pt x="13345" y="7221"/>
                    <a:pt x="13350" y="7221"/>
                    <a:pt x="13356" y="7221"/>
                  </a:cubicBezTo>
                  <a:cubicBezTo>
                    <a:pt x="13380" y="7221"/>
                    <a:pt x="13409" y="7229"/>
                    <a:pt x="13436" y="7261"/>
                  </a:cubicBezTo>
                  <a:cubicBezTo>
                    <a:pt x="13552" y="7403"/>
                    <a:pt x="13562" y="7905"/>
                    <a:pt x="13420" y="8396"/>
                  </a:cubicBezTo>
                  <a:cubicBezTo>
                    <a:pt x="13562" y="8208"/>
                    <a:pt x="13684" y="8030"/>
                    <a:pt x="13799" y="7872"/>
                  </a:cubicBezTo>
                  <a:cubicBezTo>
                    <a:pt x="14001" y="7591"/>
                    <a:pt x="14166" y="7367"/>
                    <a:pt x="14298" y="7188"/>
                  </a:cubicBezTo>
                  <a:lnTo>
                    <a:pt x="8849"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9"/>
            <p:cNvSpPr/>
            <p:nvPr/>
          </p:nvSpPr>
          <p:spPr>
            <a:xfrm>
              <a:off x="10137779" y="4216031"/>
              <a:ext cx="443521" cy="521441"/>
            </a:xfrm>
            <a:custGeom>
              <a:rect b="b" l="l" r="r" t="t"/>
              <a:pathLst>
                <a:path extrusionOk="0" h="6779" w="5766">
                  <a:moveTo>
                    <a:pt x="2241" y="0"/>
                  </a:moveTo>
                  <a:cubicBezTo>
                    <a:pt x="2208" y="208"/>
                    <a:pt x="2136" y="409"/>
                    <a:pt x="2033" y="601"/>
                  </a:cubicBezTo>
                  <a:cubicBezTo>
                    <a:pt x="2027" y="611"/>
                    <a:pt x="2020" y="624"/>
                    <a:pt x="2014" y="634"/>
                  </a:cubicBezTo>
                  <a:cubicBezTo>
                    <a:pt x="1928" y="786"/>
                    <a:pt x="1815" y="931"/>
                    <a:pt x="1683" y="1069"/>
                  </a:cubicBezTo>
                  <a:cubicBezTo>
                    <a:pt x="1584" y="1172"/>
                    <a:pt x="1472" y="1271"/>
                    <a:pt x="1350" y="1367"/>
                  </a:cubicBezTo>
                  <a:cubicBezTo>
                    <a:pt x="532" y="1980"/>
                    <a:pt x="89" y="2637"/>
                    <a:pt x="47" y="3317"/>
                  </a:cubicBezTo>
                  <a:cubicBezTo>
                    <a:pt x="0" y="3984"/>
                    <a:pt x="330" y="4677"/>
                    <a:pt x="1027" y="5373"/>
                  </a:cubicBezTo>
                  <a:cubicBezTo>
                    <a:pt x="1452" y="5799"/>
                    <a:pt x="1799" y="6284"/>
                    <a:pt x="2047" y="6779"/>
                  </a:cubicBezTo>
                  <a:lnTo>
                    <a:pt x="4852" y="3083"/>
                  </a:lnTo>
                  <a:lnTo>
                    <a:pt x="4875" y="3036"/>
                  </a:lnTo>
                  <a:lnTo>
                    <a:pt x="4931" y="2967"/>
                  </a:lnTo>
                  <a:lnTo>
                    <a:pt x="4931" y="2967"/>
                  </a:lnTo>
                  <a:cubicBezTo>
                    <a:pt x="4908" y="2980"/>
                    <a:pt x="4888" y="2990"/>
                    <a:pt x="4865" y="3003"/>
                  </a:cubicBezTo>
                  <a:cubicBezTo>
                    <a:pt x="4855" y="3010"/>
                    <a:pt x="4842" y="3017"/>
                    <a:pt x="4835" y="3020"/>
                  </a:cubicBezTo>
                  <a:cubicBezTo>
                    <a:pt x="4337" y="3307"/>
                    <a:pt x="3746" y="3627"/>
                    <a:pt x="3053" y="4000"/>
                  </a:cubicBezTo>
                  <a:cubicBezTo>
                    <a:pt x="3050" y="4003"/>
                    <a:pt x="3040" y="4003"/>
                    <a:pt x="3037" y="4003"/>
                  </a:cubicBezTo>
                  <a:cubicBezTo>
                    <a:pt x="3023" y="4003"/>
                    <a:pt x="3010" y="3994"/>
                    <a:pt x="3007" y="3987"/>
                  </a:cubicBezTo>
                  <a:cubicBezTo>
                    <a:pt x="3000" y="3970"/>
                    <a:pt x="3004" y="3954"/>
                    <a:pt x="3017" y="3944"/>
                  </a:cubicBezTo>
                  <a:lnTo>
                    <a:pt x="3020" y="3941"/>
                  </a:lnTo>
                  <a:cubicBezTo>
                    <a:pt x="3716" y="3571"/>
                    <a:pt x="4307" y="3248"/>
                    <a:pt x="4809" y="2961"/>
                  </a:cubicBezTo>
                  <a:cubicBezTo>
                    <a:pt x="4819" y="2954"/>
                    <a:pt x="4832" y="2947"/>
                    <a:pt x="4839" y="2944"/>
                  </a:cubicBezTo>
                  <a:cubicBezTo>
                    <a:pt x="4905" y="2904"/>
                    <a:pt x="4971" y="2865"/>
                    <a:pt x="5037" y="2829"/>
                  </a:cubicBezTo>
                  <a:cubicBezTo>
                    <a:pt x="5089" y="2799"/>
                    <a:pt x="5139" y="2766"/>
                    <a:pt x="5195" y="2736"/>
                  </a:cubicBezTo>
                  <a:cubicBezTo>
                    <a:pt x="5400" y="2617"/>
                    <a:pt x="5594" y="2502"/>
                    <a:pt x="5766" y="2393"/>
                  </a:cubicBezTo>
                  <a:lnTo>
                    <a:pt x="5631" y="2159"/>
                  </a:lnTo>
                  <a:lnTo>
                    <a:pt x="5594" y="2093"/>
                  </a:lnTo>
                  <a:lnTo>
                    <a:pt x="5499" y="1931"/>
                  </a:lnTo>
                  <a:lnTo>
                    <a:pt x="5482" y="1904"/>
                  </a:lnTo>
                  <a:lnTo>
                    <a:pt x="5466" y="1875"/>
                  </a:lnTo>
                  <a:lnTo>
                    <a:pt x="4674" y="508"/>
                  </a:lnTo>
                  <a:lnTo>
                    <a:pt x="3406" y="1013"/>
                  </a:lnTo>
                  <a:lnTo>
                    <a:pt x="3367" y="1030"/>
                  </a:lnTo>
                  <a:lnTo>
                    <a:pt x="3056" y="1152"/>
                  </a:lnTo>
                  <a:lnTo>
                    <a:pt x="3020" y="1168"/>
                  </a:lnTo>
                  <a:lnTo>
                    <a:pt x="2984" y="1185"/>
                  </a:lnTo>
                  <a:lnTo>
                    <a:pt x="2713" y="1294"/>
                  </a:lnTo>
                  <a:lnTo>
                    <a:pt x="1317" y="1848"/>
                  </a:lnTo>
                  <a:lnTo>
                    <a:pt x="1456" y="2027"/>
                  </a:lnTo>
                  <a:lnTo>
                    <a:pt x="1588" y="2188"/>
                  </a:lnTo>
                  <a:lnTo>
                    <a:pt x="1720" y="2350"/>
                  </a:lnTo>
                  <a:lnTo>
                    <a:pt x="1179" y="1871"/>
                  </a:lnTo>
                  <a:cubicBezTo>
                    <a:pt x="1172" y="1862"/>
                    <a:pt x="1169" y="1855"/>
                    <a:pt x="1169" y="1842"/>
                  </a:cubicBezTo>
                  <a:cubicBezTo>
                    <a:pt x="1169" y="1829"/>
                    <a:pt x="1175" y="1822"/>
                    <a:pt x="1185" y="1815"/>
                  </a:cubicBezTo>
                  <a:lnTo>
                    <a:pt x="2225" y="1185"/>
                  </a:lnTo>
                  <a:lnTo>
                    <a:pt x="2274" y="1198"/>
                  </a:lnTo>
                  <a:lnTo>
                    <a:pt x="2324" y="1211"/>
                  </a:lnTo>
                  <a:lnTo>
                    <a:pt x="2598" y="1271"/>
                  </a:lnTo>
                  <a:lnTo>
                    <a:pt x="2994" y="1116"/>
                  </a:lnTo>
                  <a:lnTo>
                    <a:pt x="3027" y="855"/>
                  </a:lnTo>
                  <a:lnTo>
                    <a:pt x="3033" y="819"/>
                  </a:lnTo>
                  <a:lnTo>
                    <a:pt x="3037" y="772"/>
                  </a:lnTo>
                  <a:lnTo>
                    <a:pt x="3040" y="726"/>
                  </a:lnTo>
                  <a:lnTo>
                    <a:pt x="3043" y="683"/>
                  </a:lnTo>
                  <a:lnTo>
                    <a:pt x="3122" y="93"/>
                  </a:lnTo>
                  <a:lnTo>
                    <a:pt x="2241"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9"/>
            <p:cNvSpPr/>
            <p:nvPr/>
          </p:nvSpPr>
          <p:spPr>
            <a:xfrm>
              <a:off x="10695226" y="3767199"/>
              <a:ext cx="200607" cy="368447"/>
            </a:xfrm>
            <a:custGeom>
              <a:rect b="b" l="l" r="r" t="t"/>
              <a:pathLst>
                <a:path extrusionOk="0" h="4790" w="2608">
                  <a:moveTo>
                    <a:pt x="865" y="0"/>
                  </a:moveTo>
                  <a:cubicBezTo>
                    <a:pt x="842" y="27"/>
                    <a:pt x="826" y="53"/>
                    <a:pt x="806" y="83"/>
                  </a:cubicBezTo>
                  <a:cubicBezTo>
                    <a:pt x="545" y="456"/>
                    <a:pt x="245" y="875"/>
                    <a:pt x="1" y="1294"/>
                  </a:cubicBezTo>
                  <a:cubicBezTo>
                    <a:pt x="11" y="1852"/>
                    <a:pt x="225" y="2713"/>
                    <a:pt x="430" y="3548"/>
                  </a:cubicBezTo>
                  <a:cubicBezTo>
                    <a:pt x="539" y="3980"/>
                    <a:pt x="644" y="4406"/>
                    <a:pt x="723" y="4789"/>
                  </a:cubicBezTo>
                  <a:lnTo>
                    <a:pt x="2608" y="2301"/>
                  </a:lnTo>
                  <a:lnTo>
                    <a:pt x="865"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9"/>
            <p:cNvSpPr/>
            <p:nvPr/>
          </p:nvSpPr>
          <p:spPr>
            <a:xfrm>
              <a:off x="10603074" y="3648357"/>
              <a:ext cx="81843" cy="195069"/>
            </a:xfrm>
            <a:custGeom>
              <a:rect b="b" l="l" r="r" t="t"/>
              <a:pathLst>
                <a:path extrusionOk="0" h="2536" w="1064">
                  <a:moveTo>
                    <a:pt x="888" y="1"/>
                  </a:moveTo>
                  <a:cubicBezTo>
                    <a:pt x="806" y="196"/>
                    <a:pt x="704" y="407"/>
                    <a:pt x="595" y="631"/>
                  </a:cubicBezTo>
                  <a:cubicBezTo>
                    <a:pt x="397" y="1040"/>
                    <a:pt x="172" y="1502"/>
                    <a:pt x="1" y="1961"/>
                  </a:cubicBezTo>
                  <a:cubicBezTo>
                    <a:pt x="27" y="2129"/>
                    <a:pt x="87" y="2324"/>
                    <a:pt x="156" y="2535"/>
                  </a:cubicBezTo>
                  <a:cubicBezTo>
                    <a:pt x="182" y="2139"/>
                    <a:pt x="298" y="1374"/>
                    <a:pt x="796" y="516"/>
                  </a:cubicBezTo>
                  <a:cubicBezTo>
                    <a:pt x="902" y="334"/>
                    <a:pt x="991" y="242"/>
                    <a:pt x="1063" y="229"/>
                  </a:cubicBezTo>
                  <a:lnTo>
                    <a:pt x="888"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9"/>
            <p:cNvSpPr/>
            <p:nvPr/>
          </p:nvSpPr>
          <p:spPr>
            <a:xfrm>
              <a:off x="10752378" y="3717662"/>
              <a:ext cx="215299" cy="499211"/>
            </a:xfrm>
            <a:custGeom>
              <a:rect b="b" l="l" r="r" t="t"/>
              <a:pathLst>
                <a:path extrusionOk="0" h="6490" w="2799">
                  <a:moveTo>
                    <a:pt x="561" y="1"/>
                  </a:moveTo>
                  <a:cubicBezTo>
                    <a:pt x="452" y="176"/>
                    <a:pt x="314" y="374"/>
                    <a:pt x="165" y="585"/>
                  </a:cubicBezTo>
                  <a:lnTo>
                    <a:pt x="1941" y="2925"/>
                  </a:lnTo>
                  <a:cubicBezTo>
                    <a:pt x="1947" y="2938"/>
                    <a:pt x="1947" y="2955"/>
                    <a:pt x="1941" y="2964"/>
                  </a:cubicBezTo>
                  <a:lnTo>
                    <a:pt x="0" y="5522"/>
                  </a:lnTo>
                  <a:cubicBezTo>
                    <a:pt x="76" y="5898"/>
                    <a:pt x="119" y="6232"/>
                    <a:pt x="112" y="6489"/>
                  </a:cubicBezTo>
                  <a:lnTo>
                    <a:pt x="2799" y="2945"/>
                  </a:lnTo>
                  <a:lnTo>
                    <a:pt x="561" y="1"/>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9"/>
            <p:cNvSpPr/>
            <p:nvPr/>
          </p:nvSpPr>
          <p:spPr>
            <a:xfrm>
              <a:off x="10297928" y="4359949"/>
              <a:ext cx="354217" cy="438752"/>
            </a:xfrm>
            <a:custGeom>
              <a:rect b="b" l="l" r="r" t="t"/>
              <a:pathLst>
                <a:path extrusionOk="0" h="5704" w="4605">
                  <a:moveTo>
                    <a:pt x="4605" y="0"/>
                  </a:moveTo>
                  <a:cubicBezTo>
                    <a:pt x="4225" y="268"/>
                    <a:pt x="3710" y="598"/>
                    <a:pt x="3001" y="1007"/>
                  </a:cubicBezTo>
                  <a:lnTo>
                    <a:pt x="2823" y="1241"/>
                  </a:lnTo>
                  <a:lnTo>
                    <a:pt x="2799" y="1274"/>
                  </a:lnTo>
                  <a:lnTo>
                    <a:pt x="1" y="4961"/>
                  </a:lnTo>
                  <a:cubicBezTo>
                    <a:pt x="120" y="5208"/>
                    <a:pt x="215" y="5462"/>
                    <a:pt x="281" y="5703"/>
                  </a:cubicBezTo>
                  <a:lnTo>
                    <a:pt x="2905" y="2245"/>
                  </a:lnTo>
                  <a:lnTo>
                    <a:pt x="2948" y="2189"/>
                  </a:lnTo>
                  <a:lnTo>
                    <a:pt x="4605" y="0"/>
                  </a:ln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9"/>
            <p:cNvSpPr/>
            <p:nvPr/>
          </p:nvSpPr>
          <p:spPr>
            <a:xfrm>
              <a:off x="10204315" y="3902964"/>
              <a:ext cx="292988" cy="314141"/>
            </a:xfrm>
            <a:custGeom>
              <a:rect b="b" l="l" r="r" t="t"/>
              <a:pathLst>
                <a:path extrusionOk="0" h="4084" w="3809">
                  <a:moveTo>
                    <a:pt x="1590" y="796"/>
                  </a:moveTo>
                  <a:cubicBezTo>
                    <a:pt x="1600" y="796"/>
                    <a:pt x="1609" y="798"/>
                    <a:pt x="1614" y="803"/>
                  </a:cubicBezTo>
                  <a:cubicBezTo>
                    <a:pt x="1627" y="816"/>
                    <a:pt x="1627" y="843"/>
                    <a:pt x="1614" y="852"/>
                  </a:cubicBezTo>
                  <a:lnTo>
                    <a:pt x="1611" y="859"/>
                  </a:lnTo>
                  <a:cubicBezTo>
                    <a:pt x="1591" y="879"/>
                    <a:pt x="1564" y="899"/>
                    <a:pt x="1545" y="918"/>
                  </a:cubicBezTo>
                  <a:cubicBezTo>
                    <a:pt x="1479" y="991"/>
                    <a:pt x="1419" y="1074"/>
                    <a:pt x="1370" y="1159"/>
                  </a:cubicBezTo>
                  <a:cubicBezTo>
                    <a:pt x="1310" y="1275"/>
                    <a:pt x="1267" y="1404"/>
                    <a:pt x="1251" y="1532"/>
                  </a:cubicBezTo>
                  <a:cubicBezTo>
                    <a:pt x="1261" y="1404"/>
                    <a:pt x="1290" y="1272"/>
                    <a:pt x="1343" y="1146"/>
                  </a:cubicBezTo>
                  <a:cubicBezTo>
                    <a:pt x="1396" y="1024"/>
                    <a:pt x="1465" y="909"/>
                    <a:pt x="1564" y="803"/>
                  </a:cubicBezTo>
                  <a:cubicBezTo>
                    <a:pt x="1571" y="798"/>
                    <a:pt x="1581" y="796"/>
                    <a:pt x="1590" y="796"/>
                  </a:cubicBezTo>
                  <a:close/>
                  <a:moveTo>
                    <a:pt x="1878" y="942"/>
                  </a:moveTo>
                  <a:cubicBezTo>
                    <a:pt x="1901" y="942"/>
                    <a:pt x="1911" y="958"/>
                    <a:pt x="1911" y="978"/>
                  </a:cubicBezTo>
                  <a:cubicBezTo>
                    <a:pt x="1878" y="1423"/>
                    <a:pt x="1581" y="1694"/>
                    <a:pt x="1564" y="1707"/>
                  </a:cubicBezTo>
                  <a:cubicBezTo>
                    <a:pt x="1558" y="1711"/>
                    <a:pt x="1548" y="1717"/>
                    <a:pt x="1541" y="1717"/>
                  </a:cubicBezTo>
                  <a:cubicBezTo>
                    <a:pt x="1531" y="1717"/>
                    <a:pt x="1521" y="1711"/>
                    <a:pt x="1515" y="1704"/>
                  </a:cubicBezTo>
                  <a:cubicBezTo>
                    <a:pt x="1502" y="1691"/>
                    <a:pt x="1502" y="1668"/>
                    <a:pt x="1521" y="1654"/>
                  </a:cubicBezTo>
                  <a:cubicBezTo>
                    <a:pt x="1521" y="1654"/>
                    <a:pt x="1554" y="1625"/>
                    <a:pt x="1594" y="1575"/>
                  </a:cubicBezTo>
                  <a:cubicBezTo>
                    <a:pt x="1673" y="1479"/>
                    <a:pt x="1789" y="1308"/>
                    <a:pt x="1828" y="1077"/>
                  </a:cubicBezTo>
                  <a:cubicBezTo>
                    <a:pt x="1838" y="1047"/>
                    <a:pt x="1842" y="1011"/>
                    <a:pt x="1842" y="975"/>
                  </a:cubicBezTo>
                  <a:cubicBezTo>
                    <a:pt x="1842" y="951"/>
                    <a:pt x="1858" y="942"/>
                    <a:pt x="1878" y="942"/>
                  </a:cubicBezTo>
                  <a:close/>
                  <a:moveTo>
                    <a:pt x="865" y="1"/>
                  </a:moveTo>
                  <a:lnTo>
                    <a:pt x="865" y="1"/>
                  </a:lnTo>
                  <a:cubicBezTo>
                    <a:pt x="891" y="225"/>
                    <a:pt x="822" y="456"/>
                    <a:pt x="670" y="635"/>
                  </a:cubicBezTo>
                  <a:lnTo>
                    <a:pt x="607" y="704"/>
                  </a:lnTo>
                  <a:cubicBezTo>
                    <a:pt x="244" y="1116"/>
                    <a:pt x="0" y="1394"/>
                    <a:pt x="512" y="1948"/>
                  </a:cubicBezTo>
                  <a:cubicBezTo>
                    <a:pt x="521" y="1958"/>
                    <a:pt x="535" y="1968"/>
                    <a:pt x="545" y="1981"/>
                  </a:cubicBezTo>
                  <a:lnTo>
                    <a:pt x="578" y="2014"/>
                  </a:lnTo>
                  <a:lnTo>
                    <a:pt x="587" y="2021"/>
                  </a:lnTo>
                  <a:cubicBezTo>
                    <a:pt x="1036" y="2470"/>
                    <a:pt x="1317" y="2998"/>
                    <a:pt x="1393" y="3516"/>
                  </a:cubicBezTo>
                  <a:cubicBezTo>
                    <a:pt x="1413" y="3648"/>
                    <a:pt x="1416" y="3783"/>
                    <a:pt x="1409" y="3912"/>
                  </a:cubicBezTo>
                  <a:cubicBezTo>
                    <a:pt x="1396" y="3938"/>
                    <a:pt x="1396" y="3968"/>
                    <a:pt x="1393" y="3994"/>
                  </a:cubicBezTo>
                  <a:lnTo>
                    <a:pt x="2274" y="4083"/>
                  </a:lnTo>
                  <a:lnTo>
                    <a:pt x="2370" y="3384"/>
                  </a:lnTo>
                  <a:cubicBezTo>
                    <a:pt x="2370" y="3371"/>
                    <a:pt x="2373" y="3354"/>
                    <a:pt x="2386" y="3351"/>
                  </a:cubicBezTo>
                  <a:cubicBezTo>
                    <a:pt x="2396" y="3344"/>
                    <a:pt x="2403" y="3341"/>
                    <a:pt x="2413" y="3334"/>
                  </a:cubicBezTo>
                  <a:lnTo>
                    <a:pt x="2449" y="3308"/>
                  </a:lnTo>
                  <a:cubicBezTo>
                    <a:pt x="3356" y="2747"/>
                    <a:pt x="3809" y="2202"/>
                    <a:pt x="3789" y="1948"/>
                  </a:cubicBezTo>
                  <a:cubicBezTo>
                    <a:pt x="3772" y="1757"/>
                    <a:pt x="3657" y="1595"/>
                    <a:pt x="3515" y="1463"/>
                  </a:cubicBezTo>
                  <a:cubicBezTo>
                    <a:pt x="3414" y="1593"/>
                    <a:pt x="3277" y="1622"/>
                    <a:pt x="3176" y="1622"/>
                  </a:cubicBezTo>
                  <a:cubicBezTo>
                    <a:pt x="3099" y="1622"/>
                    <a:pt x="3043" y="1605"/>
                    <a:pt x="3043" y="1605"/>
                  </a:cubicBezTo>
                  <a:cubicBezTo>
                    <a:pt x="3043" y="1605"/>
                    <a:pt x="3013" y="1239"/>
                    <a:pt x="3079" y="1107"/>
                  </a:cubicBezTo>
                  <a:cubicBezTo>
                    <a:pt x="3053" y="1080"/>
                    <a:pt x="3043" y="1060"/>
                    <a:pt x="3036" y="1041"/>
                  </a:cubicBezTo>
                  <a:cubicBezTo>
                    <a:pt x="3030" y="1001"/>
                    <a:pt x="3049" y="951"/>
                    <a:pt x="3069" y="899"/>
                  </a:cubicBezTo>
                  <a:cubicBezTo>
                    <a:pt x="3096" y="833"/>
                    <a:pt x="3125" y="760"/>
                    <a:pt x="3096" y="720"/>
                  </a:cubicBezTo>
                  <a:cubicBezTo>
                    <a:pt x="3077" y="698"/>
                    <a:pt x="3033" y="678"/>
                    <a:pt x="2931" y="678"/>
                  </a:cubicBezTo>
                  <a:cubicBezTo>
                    <a:pt x="2869" y="678"/>
                    <a:pt x="2785" y="685"/>
                    <a:pt x="2673" y="704"/>
                  </a:cubicBezTo>
                  <a:cubicBezTo>
                    <a:pt x="2584" y="720"/>
                    <a:pt x="2505" y="727"/>
                    <a:pt x="2434" y="727"/>
                  </a:cubicBezTo>
                  <a:cubicBezTo>
                    <a:pt x="2136" y="727"/>
                    <a:pt x="1982" y="599"/>
                    <a:pt x="1795" y="450"/>
                  </a:cubicBezTo>
                  <a:cubicBezTo>
                    <a:pt x="1647" y="324"/>
                    <a:pt x="1475" y="189"/>
                    <a:pt x="1185" y="77"/>
                  </a:cubicBezTo>
                  <a:lnTo>
                    <a:pt x="1155" y="70"/>
                  </a:lnTo>
                  <a:cubicBezTo>
                    <a:pt x="1063" y="37"/>
                    <a:pt x="964" y="11"/>
                    <a:pt x="865" y="1"/>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9"/>
            <p:cNvSpPr/>
            <p:nvPr/>
          </p:nvSpPr>
          <p:spPr>
            <a:xfrm>
              <a:off x="10502077" y="3652203"/>
              <a:ext cx="311757" cy="746124"/>
            </a:xfrm>
            <a:custGeom>
              <a:rect b="b" l="l" r="r" t="t"/>
              <a:pathLst>
                <a:path extrusionOk="0" h="9700" w="4053">
                  <a:moveTo>
                    <a:pt x="3907" y="0"/>
                  </a:moveTo>
                  <a:cubicBezTo>
                    <a:pt x="3820" y="0"/>
                    <a:pt x="3673" y="105"/>
                    <a:pt x="3465" y="294"/>
                  </a:cubicBezTo>
                  <a:cubicBezTo>
                    <a:pt x="3449" y="311"/>
                    <a:pt x="3432" y="320"/>
                    <a:pt x="3416" y="337"/>
                  </a:cubicBezTo>
                  <a:cubicBezTo>
                    <a:pt x="3281" y="466"/>
                    <a:pt x="3119" y="624"/>
                    <a:pt x="2931" y="806"/>
                  </a:cubicBezTo>
                  <a:lnTo>
                    <a:pt x="2881" y="855"/>
                  </a:lnTo>
                  <a:lnTo>
                    <a:pt x="2786" y="947"/>
                  </a:lnTo>
                  <a:cubicBezTo>
                    <a:pt x="2604" y="1126"/>
                    <a:pt x="2396" y="1327"/>
                    <a:pt x="2165" y="1555"/>
                  </a:cubicBezTo>
                  <a:cubicBezTo>
                    <a:pt x="2160" y="1562"/>
                    <a:pt x="2151" y="1565"/>
                    <a:pt x="2142" y="1565"/>
                  </a:cubicBezTo>
                  <a:cubicBezTo>
                    <a:pt x="2134" y="1565"/>
                    <a:pt x="2127" y="1563"/>
                    <a:pt x="2122" y="1558"/>
                  </a:cubicBezTo>
                  <a:cubicBezTo>
                    <a:pt x="2109" y="1548"/>
                    <a:pt x="2106" y="1532"/>
                    <a:pt x="2112" y="1515"/>
                  </a:cubicBezTo>
                  <a:cubicBezTo>
                    <a:pt x="2406" y="1010"/>
                    <a:pt x="2502" y="413"/>
                    <a:pt x="2419" y="271"/>
                  </a:cubicBezTo>
                  <a:cubicBezTo>
                    <a:pt x="2406" y="251"/>
                    <a:pt x="2396" y="251"/>
                    <a:pt x="2393" y="251"/>
                  </a:cubicBezTo>
                  <a:cubicBezTo>
                    <a:pt x="2376" y="251"/>
                    <a:pt x="2307" y="271"/>
                    <a:pt x="2165" y="512"/>
                  </a:cubicBezTo>
                  <a:cubicBezTo>
                    <a:pt x="1581" y="1518"/>
                    <a:pt x="1532" y="2393"/>
                    <a:pt x="1532" y="2677"/>
                  </a:cubicBezTo>
                  <a:cubicBezTo>
                    <a:pt x="1532" y="2740"/>
                    <a:pt x="1535" y="2773"/>
                    <a:pt x="1535" y="2776"/>
                  </a:cubicBezTo>
                  <a:lnTo>
                    <a:pt x="1535" y="2789"/>
                  </a:lnTo>
                  <a:lnTo>
                    <a:pt x="1532" y="2878"/>
                  </a:lnTo>
                  <a:lnTo>
                    <a:pt x="1413" y="7241"/>
                  </a:lnTo>
                  <a:cubicBezTo>
                    <a:pt x="1413" y="7251"/>
                    <a:pt x="1403" y="7264"/>
                    <a:pt x="1390" y="7274"/>
                  </a:cubicBezTo>
                  <a:lnTo>
                    <a:pt x="0" y="7825"/>
                  </a:lnTo>
                  <a:lnTo>
                    <a:pt x="779" y="9172"/>
                  </a:lnTo>
                  <a:lnTo>
                    <a:pt x="796" y="9198"/>
                  </a:lnTo>
                  <a:lnTo>
                    <a:pt x="812" y="9228"/>
                  </a:lnTo>
                  <a:lnTo>
                    <a:pt x="901" y="9376"/>
                  </a:lnTo>
                  <a:lnTo>
                    <a:pt x="937" y="9442"/>
                  </a:lnTo>
                  <a:lnTo>
                    <a:pt x="1086" y="9700"/>
                  </a:lnTo>
                  <a:cubicBezTo>
                    <a:pt x="1512" y="9436"/>
                    <a:pt x="1835" y="9215"/>
                    <a:pt x="2093" y="9027"/>
                  </a:cubicBezTo>
                  <a:cubicBezTo>
                    <a:pt x="2165" y="8967"/>
                    <a:pt x="2238" y="8914"/>
                    <a:pt x="2304" y="8865"/>
                  </a:cubicBezTo>
                  <a:cubicBezTo>
                    <a:pt x="2838" y="8432"/>
                    <a:pt x="2970" y="8172"/>
                    <a:pt x="3102" y="7908"/>
                  </a:cubicBezTo>
                  <a:cubicBezTo>
                    <a:pt x="3135" y="7838"/>
                    <a:pt x="3172" y="7769"/>
                    <a:pt x="3218" y="7693"/>
                  </a:cubicBezTo>
                  <a:cubicBezTo>
                    <a:pt x="3231" y="7670"/>
                    <a:pt x="3244" y="7644"/>
                    <a:pt x="3251" y="7614"/>
                  </a:cubicBezTo>
                  <a:cubicBezTo>
                    <a:pt x="3267" y="7571"/>
                    <a:pt x="3274" y="7515"/>
                    <a:pt x="3284" y="7459"/>
                  </a:cubicBezTo>
                  <a:cubicBezTo>
                    <a:pt x="3314" y="7215"/>
                    <a:pt x="3271" y="6868"/>
                    <a:pt x="3192" y="6469"/>
                  </a:cubicBezTo>
                  <a:cubicBezTo>
                    <a:pt x="3192" y="6423"/>
                    <a:pt x="3185" y="6390"/>
                    <a:pt x="3182" y="6363"/>
                  </a:cubicBezTo>
                  <a:cubicBezTo>
                    <a:pt x="3099" y="5957"/>
                    <a:pt x="2987" y="5508"/>
                    <a:pt x="2875" y="5063"/>
                  </a:cubicBezTo>
                  <a:cubicBezTo>
                    <a:pt x="2667" y="4221"/>
                    <a:pt x="2446" y="3347"/>
                    <a:pt x="2442" y="2786"/>
                  </a:cubicBezTo>
                  <a:cubicBezTo>
                    <a:pt x="2442" y="2776"/>
                    <a:pt x="2442" y="2773"/>
                    <a:pt x="2446" y="2769"/>
                  </a:cubicBezTo>
                  <a:cubicBezTo>
                    <a:pt x="2693" y="2340"/>
                    <a:pt x="2997" y="1918"/>
                    <a:pt x="3261" y="1542"/>
                  </a:cubicBezTo>
                  <a:cubicBezTo>
                    <a:pt x="3284" y="1512"/>
                    <a:pt x="3310" y="1479"/>
                    <a:pt x="3330" y="1443"/>
                  </a:cubicBezTo>
                  <a:cubicBezTo>
                    <a:pt x="3343" y="1423"/>
                    <a:pt x="3360" y="1403"/>
                    <a:pt x="3370" y="1386"/>
                  </a:cubicBezTo>
                  <a:cubicBezTo>
                    <a:pt x="3518" y="1175"/>
                    <a:pt x="3657" y="977"/>
                    <a:pt x="3766" y="799"/>
                  </a:cubicBezTo>
                  <a:lnTo>
                    <a:pt x="3805" y="740"/>
                  </a:lnTo>
                  <a:cubicBezTo>
                    <a:pt x="3961" y="476"/>
                    <a:pt x="4053" y="261"/>
                    <a:pt x="4013" y="122"/>
                  </a:cubicBezTo>
                  <a:cubicBezTo>
                    <a:pt x="3994" y="53"/>
                    <a:pt x="3970" y="17"/>
                    <a:pt x="3931" y="4"/>
                  </a:cubicBezTo>
                  <a:cubicBezTo>
                    <a:pt x="3923" y="2"/>
                    <a:pt x="3915" y="0"/>
                    <a:pt x="3907" y="0"/>
                  </a:cubicBezTo>
                  <a:close/>
                </a:path>
              </a:pathLst>
            </a:custGeom>
            <a:solidFill>
              <a:srgbClr val="F7D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9"/>
            <p:cNvSpPr/>
            <p:nvPr/>
          </p:nvSpPr>
          <p:spPr>
            <a:xfrm>
              <a:off x="9457412" y="2992763"/>
              <a:ext cx="1517632" cy="1996305"/>
            </a:xfrm>
            <a:custGeom>
              <a:rect b="b" l="l" r="r" t="t"/>
              <a:pathLst>
                <a:path extrusionOk="0" h="25953" w="19730">
                  <a:moveTo>
                    <a:pt x="10317" y="92"/>
                  </a:moveTo>
                  <a:lnTo>
                    <a:pt x="15885" y="7431"/>
                  </a:lnTo>
                  <a:cubicBezTo>
                    <a:pt x="15872" y="7428"/>
                    <a:pt x="15855" y="7422"/>
                    <a:pt x="15842" y="7418"/>
                  </a:cubicBezTo>
                  <a:cubicBezTo>
                    <a:pt x="15837" y="7418"/>
                    <a:pt x="15831" y="7417"/>
                    <a:pt x="15826" y="7417"/>
                  </a:cubicBezTo>
                  <a:cubicBezTo>
                    <a:pt x="15710" y="7417"/>
                    <a:pt x="15568" y="7556"/>
                    <a:pt x="15347" y="7834"/>
                  </a:cubicBezTo>
                  <a:lnTo>
                    <a:pt x="9895" y="646"/>
                  </a:lnTo>
                  <a:lnTo>
                    <a:pt x="10317" y="92"/>
                  </a:lnTo>
                  <a:close/>
                  <a:moveTo>
                    <a:pt x="16010" y="7596"/>
                  </a:moveTo>
                  <a:lnTo>
                    <a:pt x="16961" y="8851"/>
                  </a:lnTo>
                  <a:cubicBezTo>
                    <a:pt x="16825" y="8973"/>
                    <a:pt x="16667" y="9131"/>
                    <a:pt x="16472" y="9316"/>
                  </a:cubicBezTo>
                  <a:lnTo>
                    <a:pt x="15819" y="8451"/>
                  </a:lnTo>
                  <a:cubicBezTo>
                    <a:pt x="15977" y="8075"/>
                    <a:pt x="16070" y="7778"/>
                    <a:pt x="16010" y="7596"/>
                  </a:cubicBezTo>
                  <a:close/>
                  <a:moveTo>
                    <a:pt x="16096" y="8936"/>
                  </a:moveTo>
                  <a:lnTo>
                    <a:pt x="16423" y="9365"/>
                  </a:lnTo>
                  <a:lnTo>
                    <a:pt x="16320" y="9468"/>
                  </a:lnTo>
                  <a:cubicBezTo>
                    <a:pt x="16182" y="9606"/>
                    <a:pt x="16027" y="9758"/>
                    <a:pt x="15858" y="9923"/>
                  </a:cubicBezTo>
                  <a:cubicBezTo>
                    <a:pt x="16030" y="9550"/>
                    <a:pt x="16119" y="9161"/>
                    <a:pt x="16096" y="8936"/>
                  </a:cubicBezTo>
                  <a:close/>
                  <a:moveTo>
                    <a:pt x="15786" y="8527"/>
                  </a:moveTo>
                  <a:lnTo>
                    <a:pt x="15957" y="8755"/>
                  </a:lnTo>
                  <a:cubicBezTo>
                    <a:pt x="15885" y="8768"/>
                    <a:pt x="15796" y="8864"/>
                    <a:pt x="15690" y="9045"/>
                  </a:cubicBezTo>
                  <a:cubicBezTo>
                    <a:pt x="15192" y="9903"/>
                    <a:pt x="15076" y="10666"/>
                    <a:pt x="15050" y="11062"/>
                  </a:cubicBezTo>
                  <a:cubicBezTo>
                    <a:pt x="14981" y="10851"/>
                    <a:pt x="14928" y="10656"/>
                    <a:pt x="14895" y="10487"/>
                  </a:cubicBezTo>
                  <a:cubicBezTo>
                    <a:pt x="15066" y="10029"/>
                    <a:pt x="15291" y="9567"/>
                    <a:pt x="15489" y="9161"/>
                  </a:cubicBezTo>
                  <a:cubicBezTo>
                    <a:pt x="15594" y="8933"/>
                    <a:pt x="15697" y="8722"/>
                    <a:pt x="15786" y="8527"/>
                  </a:cubicBezTo>
                  <a:close/>
                  <a:moveTo>
                    <a:pt x="16957" y="10072"/>
                  </a:moveTo>
                  <a:lnTo>
                    <a:pt x="18700" y="12372"/>
                  </a:lnTo>
                  <a:lnTo>
                    <a:pt x="16815" y="14860"/>
                  </a:lnTo>
                  <a:cubicBezTo>
                    <a:pt x="16736" y="14477"/>
                    <a:pt x="16634" y="14052"/>
                    <a:pt x="16522" y="13619"/>
                  </a:cubicBezTo>
                  <a:cubicBezTo>
                    <a:pt x="16314" y="12784"/>
                    <a:pt x="16099" y="11923"/>
                    <a:pt x="16093" y="11365"/>
                  </a:cubicBezTo>
                  <a:cubicBezTo>
                    <a:pt x="16340" y="10946"/>
                    <a:pt x="16637" y="10524"/>
                    <a:pt x="16898" y="10154"/>
                  </a:cubicBezTo>
                  <a:cubicBezTo>
                    <a:pt x="16918" y="10124"/>
                    <a:pt x="16941" y="10101"/>
                    <a:pt x="16957" y="10072"/>
                  </a:cubicBezTo>
                  <a:close/>
                  <a:moveTo>
                    <a:pt x="9390" y="92"/>
                  </a:moveTo>
                  <a:lnTo>
                    <a:pt x="9812" y="646"/>
                  </a:lnTo>
                  <a:lnTo>
                    <a:pt x="935" y="12349"/>
                  </a:lnTo>
                  <a:cubicBezTo>
                    <a:pt x="925" y="12362"/>
                    <a:pt x="925" y="12379"/>
                    <a:pt x="935" y="12388"/>
                  </a:cubicBezTo>
                  <a:lnTo>
                    <a:pt x="3314" y="15524"/>
                  </a:lnTo>
                  <a:cubicBezTo>
                    <a:pt x="3235" y="15550"/>
                    <a:pt x="3162" y="15573"/>
                    <a:pt x="3086" y="15600"/>
                  </a:cubicBezTo>
                  <a:cubicBezTo>
                    <a:pt x="2935" y="15652"/>
                    <a:pt x="2793" y="15712"/>
                    <a:pt x="2657" y="15768"/>
                  </a:cubicBezTo>
                  <a:lnTo>
                    <a:pt x="77" y="12372"/>
                  </a:lnTo>
                  <a:lnTo>
                    <a:pt x="9390" y="92"/>
                  </a:lnTo>
                  <a:close/>
                  <a:moveTo>
                    <a:pt x="17393" y="9428"/>
                  </a:moveTo>
                  <a:lnTo>
                    <a:pt x="19631" y="12372"/>
                  </a:lnTo>
                  <a:lnTo>
                    <a:pt x="16944" y="15916"/>
                  </a:lnTo>
                  <a:cubicBezTo>
                    <a:pt x="16951" y="15662"/>
                    <a:pt x="16908" y="15332"/>
                    <a:pt x="16832" y="14953"/>
                  </a:cubicBezTo>
                  <a:lnTo>
                    <a:pt x="18772" y="12395"/>
                  </a:lnTo>
                  <a:cubicBezTo>
                    <a:pt x="18779" y="12382"/>
                    <a:pt x="18779" y="12365"/>
                    <a:pt x="18772" y="12352"/>
                  </a:cubicBezTo>
                  <a:lnTo>
                    <a:pt x="16997" y="10012"/>
                  </a:lnTo>
                  <a:cubicBezTo>
                    <a:pt x="17145" y="9804"/>
                    <a:pt x="17281" y="9603"/>
                    <a:pt x="17393" y="9428"/>
                  </a:cubicBezTo>
                  <a:close/>
                  <a:moveTo>
                    <a:pt x="10565" y="11837"/>
                  </a:moveTo>
                  <a:lnTo>
                    <a:pt x="10565" y="11837"/>
                  </a:lnTo>
                  <a:cubicBezTo>
                    <a:pt x="10664" y="11847"/>
                    <a:pt x="10763" y="11874"/>
                    <a:pt x="10859" y="11907"/>
                  </a:cubicBezTo>
                  <a:lnTo>
                    <a:pt x="10888" y="11916"/>
                  </a:lnTo>
                  <a:cubicBezTo>
                    <a:pt x="11175" y="12022"/>
                    <a:pt x="11347" y="12164"/>
                    <a:pt x="11499" y="12286"/>
                  </a:cubicBezTo>
                  <a:cubicBezTo>
                    <a:pt x="11685" y="12440"/>
                    <a:pt x="11839" y="12567"/>
                    <a:pt x="12136" y="12567"/>
                  </a:cubicBezTo>
                  <a:cubicBezTo>
                    <a:pt x="12207" y="12567"/>
                    <a:pt x="12286" y="12560"/>
                    <a:pt x="12377" y="12544"/>
                  </a:cubicBezTo>
                  <a:cubicBezTo>
                    <a:pt x="12492" y="12524"/>
                    <a:pt x="12577" y="12517"/>
                    <a:pt x="12640" y="12517"/>
                  </a:cubicBezTo>
                  <a:cubicBezTo>
                    <a:pt x="12738" y="12517"/>
                    <a:pt x="12781" y="12536"/>
                    <a:pt x="12799" y="12560"/>
                  </a:cubicBezTo>
                  <a:cubicBezTo>
                    <a:pt x="12832" y="12596"/>
                    <a:pt x="12799" y="12669"/>
                    <a:pt x="12773" y="12735"/>
                  </a:cubicBezTo>
                  <a:cubicBezTo>
                    <a:pt x="12753" y="12791"/>
                    <a:pt x="12733" y="12834"/>
                    <a:pt x="12740" y="12877"/>
                  </a:cubicBezTo>
                  <a:cubicBezTo>
                    <a:pt x="12743" y="12897"/>
                    <a:pt x="12756" y="12916"/>
                    <a:pt x="12783" y="12943"/>
                  </a:cubicBezTo>
                  <a:cubicBezTo>
                    <a:pt x="12710" y="13075"/>
                    <a:pt x="12743" y="13441"/>
                    <a:pt x="12743" y="13441"/>
                  </a:cubicBezTo>
                  <a:cubicBezTo>
                    <a:pt x="12743" y="13441"/>
                    <a:pt x="12802" y="13459"/>
                    <a:pt x="12882" y="13459"/>
                  </a:cubicBezTo>
                  <a:cubicBezTo>
                    <a:pt x="12984" y="13459"/>
                    <a:pt x="13119" y="13431"/>
                    <a:pt x="13218" y="13303"/>
                  </a:cubicBezTo>
                  <a:cubicBezTo>
                    <a:pt x="13353" y="13435"/>
                    <a:pt x="13476" y="13593"/>
                    <a:pt x="13492" y="13784"/>
                  </a:cubicBezTo>
                  <a:cubicBezTo>
                    <a:pt x="13512" y="14039"/>
                    <a:pt x="13056" y="14583"/>
                    <a:pt x="12149" y="15144"/>
                  </a:cubicBezTo>
                  <a:lnTo>
                    <a:pt x="12113" y="15171"/>
                  </a:lnTo>
                  <a:cubicBezTo>
                    <a:pt x="12106" y="15174"/>
                    <a:pt x="12096" y="15177"/>
                    <a:pt x="12090" y="15187"/>
                  </a:cubicBezTo>
                  <a:cubicBezTo>
                    <a:pt x="12076" y="15194"/>
                    <a:pt x="12073" y="15207"/>
                    <a:pt x="12073" y="15220"/>
                  </a:cubicBezTo>
                  <a:lnTo>
                    <a:pt x="11977" y="15920"/>
                  </a:lnTo>
                  <a:lnTo>
                    <a:pt x="11093" y="15831"/>
                  </a:lnTo>
                  <a:cubicBezTo>
                    <a:pt x="11099" y="15804"/>
                    <a:pt x="11103" y="15778"/>
                    <a:pt x="11103" y="15748"/>
                  </a:cubicBezTo>
                  <a:cubicBezTo>
                    <a:pt x="11119" y="15616"/>
                    <a:pt x="11116" y="15484"/>
                    <a:pt x="11093" y="15352"/>
                  </a:cubicBezTo>
                  <a:cubicBezTo>
                    <a:pt x="11020" y="14837"/>
                    <a:pt x="10740" y="14309"/>
                    <a:pt x="10291" y="13857"/>
                  </a:cubicBezTo>
                  <a:lnTo>
                    <a:pt x="10281" y="13850"/>
                  </a:lnTo>
                  <a:lnTo>
                    <a:pt x="10248" y="13817"/>
                  </a:lnTo>
                  <a:lnTo>
                    <a:pt x="10215" y="13784"/>
                  </a:lnTo>
                  <a:cubicBezTo>
                    <a:pt x="9703" y="13230"/>
                    <a:pt x="9948" y="12956"/>
                    <a:pt x="10311" y="12544"/>
                  </a:cubicBezTo>
                  <a:lnTo>
                    <a:pt x="10373" y="12471"/>
                  </a:lnTo>
                  <a:cubicBezTo>
                    <a:pt x="10528" y="12296"/>
                    <a:pt x="10594" y="12065"/>
                    <a:pt x="10565" y="11837"/>
                  </a:cubicBezTo>
                  <a:close/>
                  <a:moveTo>
                    <a:pt x="9852" y="706"/>
                  </a:moveTo>
                  <a:lnTo>
                    <a:pt x="15307" y="7893"/>
                  </a:lnTo>
                  <a:cubicBezTo>
                    <a:pt x="15169" y="8072"/>
                    <a:pt x="15010" y="8296"/>
                    <a:pt x="14806" y="8577"/>
                  </a:cubicBezTo>
                  <a:cubicBezTo>
                    <a:pt x="14690" y="8738"/>
                    <a:pt x="14568" y="8913"/>
                    <a:pt x="14426" y="9101"/>
                  </a:cubicBezTo>
                  <a:cubicBezTo>
                    <a:pt x="14561" y="8610"/>
                    <a:pt x="14558" y="8108"/>
                    <a:pt x="14443" y="7966"/>
                  </a:cubicBezTo>
                  <a:cubicBezTo>
                    <a:pt x="14415" y="7934"/>
                    <a:pt x="14386" y="7926"/>
                    <a:pt x="14364" y="7926"/>
                  </a:cubicBezTo>
                  <a:cubicBezTo>
                    <a:pt x="14359" y="7926"/>
                    <a:pt x="14354" y="7926"/>
                    <a:pt x="14350" y="7926"/>
                  </a:cubicBezTo>
                  <a:cubicBezTo>
                    <a:pt x="14271" y="7940"/>
                    <a:pt x="14195" y="8049"/>
                    <a:pt x="14113" y="8263"/>
                  </a:cubicBezTo>
                  <a:cubicBezTo>
                    <a:pt x="13611" y="9613"/>
                    <a:pt x="13862" y="10633"/>
                    <a:pt x="13865" y="10636"/>
                  </a:cubicBezTo>
                  <a:lnTo>
                    <a:pt x="14449" y="15029"/>
                  </a:lnTo>
                  <a:lnTo>
                    <a:pt x="11974" y="16530"/>
                  </a:lnTo>
                  <a:lnTo>
                    <a:pt x="12050" y="15959"/>
                  </a:lnTo>
                  <a:lnTo>
                    <a:pt x="12149" y="15227"/>
                  </a:lnTo>
                  <a:cubicBezTo>
                    <a:pt x="13027" y="14692"/>
                    <a:pt x="13601" y="14111"/>
                    <a:pt x="13571" y="13771"/>
                  </a:cubicBezTo>
                  <a:cubicBezTo>
                    <a:pt x="13552" y="13544"/>
                    <a:pt x="13400" y="13355"/>
                    <a:pt x="13238" y="13204"/>
                  </a:cubicBezTo>
                  <a:cubicBezTo>
                    <a:pt x="13215" y="13095"/>
                    <a:pt x="13132" y="13058"/>
                    <a:pt x="13053" y="13048"/>
                  </a:cubicBezTo>
                  <a:cubicBezTo>
                    <a:pt x="13033" y="13032"/>
                    <a:pt x="13017" y="13022"/>
                    <a:pt x="12994" y="13009"/>
                  </a:cubicBezTo>
                  <a:cubicBezTo>
                    <a:pt x="12976" y="12954"/>
                    <a:pt x="12935" y="12892"/>
                    <a:pt x="12865" y="12892"/>
                  </a:cubicBezTo>
                  <a:cubicBezTo>
                    <a:pt x="12859" y="12892"/>
                    <a:pt x="12852" y="12892"/>
                    <a:pt x="12845" y="12893"/>
                  </a:cubicBezTo>
                  <a:cubicBezTo>
                    <a:pt x="12835" y="12880"/>
                    <a:pt x="12822" y="12867"/>
                    <a:pt x="12822" y="12864"/>
                  </a:cubicBezTo>
                  <a:cubicBezTo>
                    <a:pt x="12819" y="12844"/>
                    <a:pt x="12835" y="12801"/>
                    <a:pt x="12852" y="12761"/>
                  </a:cubicBezTo>
                  <a:cubicBezTo>
                    <a:pt x="12885" y="12682"/>
                    <a:pt x="12921" y="12583"/>
                    <a:pt x="12862" y="12514"/>
                  </a:cubicBezTo>
                  <a:cubicBezTo>
                    <a:pt x="12825" y="12467"/>
                    <a:pt x="12753" y="12446"/>
                    <a:pt x="12640" y="12446"/>
                  </a:cubicBezTo>
                  <a:cubicBezTo>
                    <a:pt x="12569" y="12446"/>
                    <a:pt x="12481" y="12454"/>
                    <a:pt x="12377" y="12471"/>
                  </a:cubicBezTo>
                  <a:cubicBezTo>
                    <a:pt x="12291" y="12486"/>
                    <a:pt x="12217" y="12493"/>
                    <a:pt x="12150" y="12493"/>
                  </a:cubicBezTo>
                  <a:cubicBezTo>
                    <a:pt x="11877" y="12493"/>
                    <a:pt x="11734" y="12378"/>
                    <a:pt x="11552" y="12230"/>
                  </a:cubicBezTo>
                  <a:cubicBezTo>
                    <a:pt x="11400" y="12101"/>
                    <a:pt x="11222" y="11959"/>
                    <a:pt x="10921" y="11850"/>
                  </a:cubicBezTo>
                  <a:lnTo>
                    <a:pt x="10892" y="11841"/>
                  </a:lnTo>
                  <a:cubicBezTo>
                    <a:pt x="10783" y="11804"/>
                    <a:pt x="10674" y="11775"/>
                    <a:pt x="10561" y="11761"/>
                  </a:cubicBezTo>
                  <a:cubicBezTo>
                    <a:pt x="10558" y="11738"/>
                    <a:pt x="10548" y="11709"/>
                    <a:pt x="10542" y="11682"/>
                  </a:cubicBezTo>
                  <a:cubicBezTo>
                    <a:pt x="10453" y="11412"/>
                    <a:pt x="10235" y="11210"/>
                    <a:pt x="9958" y="11138"/>
                  </a:cubicBezTo>
                  <a:cubicBezTo>
                    <a:pt x="9803" y="11100"/>
                    <a:pt x="9653" y="11085"/>
                    <a:pt x="9510" y="11085"/>
                  </a:cubicBezTo>
                  <a:cubicBezTo>
                    <a:pt x="8791" y="11085"/>
                    <a:pt x="8249" y="11479"/>
                    <a:pt x="8218" y="11501"/>
                  </a:cubicBezTo>
                  <a:cubicBezTo>
                    <a:pt x="8175" y="11527"/>
                    <a:pt x="7258" y="12144"/>
                    <a:pt x="6836" y="13580"/>
                  </a:cubicBezTo>
                  <a:cubicBezTo>
                    <a:pt x="6469" y="14718"/>
                    <a:pt x="5387" y="14989"/>
                    <a:pt x="4242" y="15276"/>
                  </a:cubicBezTo>
                  <a:cubicBezTo>
                    <a:pt x="3958" y="15345"/>
                    <a:pt x="3667" y="15421"/>
                    <a:pt x="3383" y="15507"/>
                  </a:cubicBezTo>
                  <a:lnTo>
                    <a:pt x="1007" y="12372"/>
                  </a:lnTo>
                  <a:lnTo>
                    <a:pt x="9852" y="706"/>
                  </a:lnTo>
                  <a:close/>
                  <a:moveTo>
                    <a:pt x="17494" y="8557"/>
                  </a:moveTo>
                  <a:cubicBezTo>
                    <a:pt x="17503" y="8557"/>
                    <a:pt x="17511" y="8558"/>
                    <a:pt x="17518" y="8560"/>
                  </a:cubicBezTo>
                  <a:cubicBezTo>
                    <a:pt x="17555" y="8570"/>
                    <a:pt x="17578" y="8610"/>
                    <a:pt x="17601" y="8682"/>
                  </a:cubicBezTo>
                  <a:cubicBezTo>
                    <a:pt x="17637" y="8818"/>
                    <a:pt x="17545" y="9032"/>
                    <a:pt x="17390" y="9296"/>
                  </a:cubicBezTo>
                  <a:lnTo>
                    <a:pt x="17353" y="9359"/>
                  </a:lnTo>
                  <a:cubicBezTo>
                    <a:pt x="17241" y="9534"/>
                    <a:pt x="17106" y="9732"/>
                    <a:pt x="16957" y="9943"/>
                  </a:cubicBezTo>
                  <a:cubicBezTo>
                    <a:pt x="16944" y="9963"/>
                    <a:pt x="16928" y="9986"/>
                    <a:pt x="16914" y="10002"/>
                  </a:cubicBezTo>
                  <a:cubicBezTo>
                    <a:pt x="16891" y="10035"/>
                    <a:pt x="16868" y="10068"/>
                    <a:pt x="16845" y="10101"/>
                  </a:cubicBezTo>
                  <a:cubicBezTo>
                    <a:pt x="16581" y="10474"/>
                    <a:pt x="16281" y="10897"/>
                    <a:pt x="16033" y="11326"/>
                  </a:cubicBezTo>
                  <a:cubicBezTo>
                    <a:pt x="16027" y="11329"/>
                    <a:pt x="16027" y="11339"/>
                    <a:pt x="16027" y="11342"/>
                  </a:cubicBezTo>
                  <a:cubicBezTo>
                    <a:pt x="16033" y="11907"/>
                    <a:pt x="16251" y="12778"/>
                    <a:pt x="16462" y="13619"/>
                  </a:cubicBezTo>
                  <a:cubicBezTo>
                    <a:pt x="16571" y="14065"/>
                    <a:pt x="16683" y="14514"/>
                    <a:pt x="16766" y="14920"/>
                  </a:cubicBezTo>
                  <a:cubicBezTo>
                    <a:pt x="16769" y="14946"/>
                    <a:pt x="16779" y="14979"/>
                    <a:pt x="16782" y="15009"/>
                  </a:cubicBezTo>
                  <a:cubicBezTo>
                    <a:pt x="16855" y="15408"/>
                    <a:pt x="16898" y="15755"/>
                    <a:pt x="16875" y="15999"/>
                  </a:cubicBezTo>
                  <a:cubicBezTo>
                    <a:pt x="16862" y="16075"/>
                    <a:pt x="16852" y="16128"/>
                    <a:pt x="16835" y="16174"/>
                  </a:cubicBezTo>
                  <a:cubicBezTo>
                    <a:pt x="16829" y="16200"/>
                    <a:pt x="16815" y="16230"/>
                    <a:pt x="16802" y="16250"/>
                  </a:cubicBezTo>
                  <a:cubicBezTo>
                    <a:pt x="16763" y="16326"/>
                    <a:pt x="16726" y="16395"/>
                    <a:pt x="16687" y="16464"/>
                  </a:cubicBezTo>
                  <a:cubicBezTo>
                    <a:pt x="16551" y="16735"/>
                    <a:pt x="16423" y="16992"/>
                    <a:pt x="15888" y="17421"/>
                  </a:cubicBezTo>
                  <a:cubicBezTo>
                    <a:pt x="15825" y="17471"/>
                    <a:pt x="15756" y="17530"/>
                    <a:pt x="15677" y="17583"/>
                  </a:cubicBezTo>
                  <a:cubicBezTo>
                    <a:pt x="15423" y="17774"/>
                    <a:pt x="15096" y="17996"/>
                    <a:pt x="14670" y="18256"/>
                  </a:cubicBezTo>
                  <a:lnTo>
                    <a:pt x="14522" y="17999"/>
                  </a:lnTo>
                  <a:lnTo>
                    <a:pt x="14485" y="17933"/>
                  </a:lnTo>
                  <a:lnTo>
                    <a:pt x="14400" y="17784"/>
                  </a:lnTo>
                  <a:lnTo>
                    <a:pt x="14383" y="17758"/>
                  </a:lnTo>
                  <a:lnTo>
                    <a:pt x="14367" y="17728"/>
                  </a:lnTo>
                  <a:lnTo>
                    <a:pt x="13585" y="16382"/>
                  </a:lnTo>
                  <a:lnTo>
                    <a:pt x="14977" y="15831"/>
                  </a:lnTo>
                  <a:cubicBezTo>
                    <a:pt x="14987" y="15827"/>
                    <a:pt x="14997" y="15814"/>
                    <a:pt x="14997" y="15798"/>
                  </a:cubicBezTo>
                  <a:lnTo>
                    <a:pt x="15116" y="11438"/>
                  </a:lnTo>
                  <a:lnTo>
                    <a:pt x="15119" y="11346"/>
                  </a:lnTo>
                  <a:lnTo>
                    <a:pt x="15119" y="11332"/>
                  </a:lnTo>
                  <a:cubicBezTo>
                    <a:pt x="15119" y="11332"/>
                    <a:pt x="15116" y="11296"/>
                    <a:pt x="15116" y="11233"/>
                  </a:cubicBezTo>
                  <a:cubicBezTo>
                    <a:pt x="15116" y="10950"/>
                    <a:pt x="15165" y="10075"/>
                    <a:pt x="15753" y="9068"/>
                  </a:cubicBezTo>
                  <a:cubicBezTo>
                    <a:pt x="15891" y="8831"/>
                    <a:pt x="15961" y="8808"/>
                    <a:pt x="15977" y="8808"/>
                  </a:cubicBezTo>
                  <a:cubicBezTo>
                    <a:pt x="15984" y="8808"/>
                    <a:pt x="15994" y="8808"/>
                    <a:pt x="16004" y="8831"/>
                  </a:cubicBezTo>
                  <a:cubicBezTo>
                    <a:pt x="16086" y="8969"/>
                    <a:pt x="15990" y="9567"/>
                    <a:pt x="15697" y="10072"/>
                  </a:cubicBezTo>
                  <a:cubicBezTo>
                    <a:pt x="15690" y="10088"/>
                    <a:pt x="15693" y="10105"/>
                    <a:pt x="15707" y="10118"/>
                  </a:cubicBezTo>
                  <a:cubicBezTo>
                    <a:pt x="15712" y="10122"/>
                    <a:pt x="15718" y="10124"/>
                    <a:pt x="15724" y="10124"/>
                  </a:cubicBezTo>
                  <a:cubicBezTo>
                    <a:pt x="15734" y="10124"/>
                    <a:pt x="15745" y="10119"/>
                    <a:pt x="15753" y="10111"/>
                  </a:cubicBezTo>
                  <a:cubicBezTo>
                    <a:pt x="15984" y="9890"/>
                    <a:pt x="16188" y="9689"/>
                    <a:pt x="16370" y="9507"/>
                  </a:cubicBezTo>
                  <a:lnTo>
                    <a:pt x="16466" y="9412"/>
                  </a:lnTo>
                  <a:lnTo>
                    <a:pt x="16515" y="9362"/>
                  </a:lnTo>
                  <a:cubicBezTo>
                    <a:pt x="16700" y="9177"/>
                    <a:pt x="16865" y="9019"/>
                    <a:pt x="17000" y="8897"/>
                  </a:cubicBezTo>
                  <a:cubicBezTo>
                    <a:pt x="17017" y="8880"/>
                    <a:pt x="17033" y="8864"/>
                    <a:pt x="17050" y="8851"/>
                  </a:cubicBezTo>
                  <a:cubicBezTo>
                    <a:pt x="17257" y="8661"/>
                    <a:pt x="17407" y="8557"/>
                    <a:pt x="17494" y="8557"/>
                  </a:cubicBezTo>
                  <a:close/>
                  <a:moveTo>
                    <a:pt x="11086" y="15893"/>
                  </a:moveTo>
                  <a:lnTo>
                    <a:pt x="11967" y="15982"/>
                  </a:lnTo>
                  <a:lnTo>
                    <a:pt x="11891" y="16573"/>
                  </a:lnTo>
                  <a:lnTo>
                    <a:pt x="11885" y="16619"/>
                  </a:lnTo>
                  <a:lnTo>
                    <a:pt x="11882" y="16662"/>
                  </a:lnTo>
                  <a:lnTo>
                    <a:pt x="11878" y="16708"/>
                  </a:lnTo>
                  <a:lnTo>
                    <a:pt x="11875" y="16745"/>
                  </a:lnTo>
                  <a:lnTo>
                    <a:pt x="11842" y="17005"/>
                  </a:lnTo>
                  <a:lnTo>
                    <a:pt x="11446" y="17164"/>
                  </a:lnTo>
                  <a:lnTo>
                    <a:pt x="11169" y="17101"/>
                  </a:lnTo>
                  <a:lnTo>
                    <a:pt x="11119" y="17088"/>
                  </a:lnTo>
                  <a:lnTo>
                    <a:pt x="11070" y="17075"/>
                  </a:lnTo>
                  <a:lnTo>
                    <a:pt x="10030" y="17708"/>
                  </a:lnTo>
                  <a:cubicBezTo>
                    <a:pt x="10020" y="17712"/>
                    <a:pt x="10014" y="17725"/>
                    <a:pt x="10014" y="17732"/>
                  </a:cubicBezTo>
                  <a:cubicBezTo>
                    <a:pt x="10014" y="17745"/>
                    <a:pt x="10017" y="17751"/>
                    <a:pt x="10027" y="17761"/>
                  </a:cubicBezTo>
                  <a:lnTo>
                    <a:pt x="10565" y="18240"/>
                  </a:lnTo>
                  <a:lnTo>
                    <a:pt x="10433" y="18078"/>
                  </a:lnTo>
                  <a:lnTo>
                    <a:pt x="10301" y="17916"/>
                  </a:lnTo>
                  <a:lnTo>
                    <a:pt x="10162" y="17738"/>
                  </a:lnTo>
                  <a:lnTo>
                    <a:pt x="11561" y="17184"/>
                  </a:lnTo>
                  <a:lnTo>
                    <a:pt x="11829" y="17075"/>
                  </a:lnTo>
                  <a:lnTo>
                    <a:pt x="11865" y="17058"/>
                  </a:lnTo>
                  <a:lnTo>
                    <a:pt x="11901" y="17042"/>
                  </a:lnTo>
                  <a:lnTo>
                    <a:pt x="12212" y="16920"/>
                  </a:lnTo>
                  <a:lnTo>
                    <a:pt x="12255" y="16903"/>
                  </a:lnTo>
                  <a:lnTo>
                    <a:pt x="13519" y="16398"/>
                  </a:lnTo>
                  <a:lnTo>
                    <a:pt x="14311" y="17765"/>
                  </a:lnTo>
                  <a:lnTo>
                    <a:pt x="14327" y="17794"/>
                  </a:lnTo>
                  <a:lnTo>
                    <a:pt x="14344" y="17821"/>
                  </a:lnTo>
                  <a:lnTo>
                    <a:pt x="14439" y="17982"/>
                  </a:lnTo>
                  <a:lnTo>
                    <a:pt x="14476" y="18048"/>
                  </a:lnTo>
                  <a:lnTo>
                    <a:pt x="14614" y="18283"/>
                  </a:lnTo>
                  <a:cubicBezTo>
                    <a:pt x="14439" y="18392"/>
                    <a:pt x="14251" y="18507"/>
                    <a:pt x="14040" y="18626"/>
                  </a:cubicBezTo>
                  <a:cubicBezTo>
                    <a:pt x="13990" y="18656"/>
                    <a:pt x="13938" y="18685"/>
                    <a:pt x="13882" y="18718"/>
                  </a:cubicBezTo>
                  <a:cubicBezTo>
                    <a:pt x="13816" y="18755"/>
                    <a:pt x="13750" y="18791"/>
                    <a:pt x="13684" y="18834"/>
                  </a:cubicBezTo>
                  <a:cubicBezTo>
                    <a:pt x="13677" y="18837"/>
                    <a:pt x="13664" y="18844"/>
                    <a:pt x="13657" y="18850"/>
                  </a:cubicBezTo>
                  <a:cubicBezTo>
                    <a:pt x="13152" y="19134"/>
                    <a:pt x="12568" y="19461"/>
                    <a:pt x="11865" y="19831"/>
                  </a:cubicBezTo>
                  <a:lnTo>
                    <a:pt x="11862" y="19834"/>
                  </a:lnTo>
                  <a:cubicBezTo>
                    <a:pt x="11849" y="19844"/>
                    <a:pt x="11845" y="19864"/>
                    <a:pt x="11852" y="19877"/>
                  </a:cubicBezTo>
                  <a:cubicBezTo>
                    <a:pt x="11862" y="19890"/>
                    <a:pt x="11868" y="19893"/>
                    <a:pt x="11882" y="19893"/>
                  </a:cubicBezTo>
                  <a:cubicBezTo>
                    <a:pt x="11885" y="19893"/>
                    <a:pt x="11895" y="19893"/>
                    <a:pt x="11898" y="19890"/>
                  </a:cubicBezTo>
                  <a:cubicBezTo>
                    <a:pt x="12591" y="19520"/>
                    <a:pt x="13182" y="19197"/>
                    <a:pt x="13680" y="18910"/>
                  </a:cubicBezTo>
                  <a:cubicBezTo>
                    <a:pt x="13690" y="18906"/>
                    <a:pt x="13700" y="18900"/>
                    <a:pt x="13710" y="18893"/>
                  </a:cubicBezTo>
                  <a:cubicBezTo>
                    <a:pt x="13730" y="18883"/>
                    <a:pt x="13750" y="18870"/>
                    <a:pt x="13776" y="18857"/>
                  </a:cubicBezTo>
                  <a:lnTo>
                    <a:pt x="13776" y="18857"/>
                  </a:lnTo>
                  <a:lnTo>
                    <a:pt x="13723" y="18926"/>
                  </a:lnTo>
                  <a:lnTo>
                    <a:pt x="13697" y="18972"/>
                  </a:lnTo>
                  <a:lnTo>
                    <a:pt x="10892" y="22669"/>
                  </a:lnTo>
                  <a:cubicBezTo>
                    <a:pt x="10644" y="22180"/>
                    <a:pt x="10297" y="21692"/>
                    <a:pt x="9872" y="21263"/>
                  </a:cubicBezTo>
                  <a:cubicBezTo>
                    <a:pt x="9175" y="20566"/>
                    <a:pt x="8845" y="19873"/>
                    <a:pt x="8892" y="19210"/>
                  </a:cubicBezTo>
                  <a:cubicBezTo>
                    <a:pt x="8941" y="18527"/>
                    <a:pt x="9377" y="17873"/>
                    <a:pt x="10195" y="17256"/>
                  </a:cubicBezTo>
                  <a:cubicBezTo>
                    <a:pt x="10317" y="17164"/>
                    <a:pt x="10429" y="17068"/>
                    <a:pt x="10528" y="16959"/>
                  </a:cubicBezTo>
                  <a:cubicBezTo>
                    <a:pt x="10660" y="16824"/>
                    <a:pt x="10773" y="16675"/>
                    <a:pt x="10859" y="16524"/>
                  </a:cubicBezTo>
                  <a:cubicBezTo>
                    <a:pt x="10868" y="16510"/>
                    <a:pt x="10872" y="16504"/>
                    <a:pt x="10878" y="16491"/>
                  </a:cubicBezTo>
                  <a:cubicBezTo>
                    <a:pt x="10984" y="16299"/>
                    <a:pt x="11053" y="16098"/>
                    <a:pt x="11086" y="15893"/>
                  </a:cubicBezTo>
                  <a:close/>
                  <a:moveTo>
                    <a:pt x="15532" y="17774"/>
                  </a:moveTo>
                  <a:lnTo>
                    <a:pt x="13875" y="19963"/>
                  </a:lnTo>
                  <a:lnTo>
                    <a:pt x="13832" y="20019"/>
                  </a:lnTo>
                  <a:lnTo>
                    <a:pt x="11208" y="23477"/>
                  </a:lnTo>
                  <a:cubicBezTo>
                    <a:pt x="11142" y="23236"/>
                    <a:pt x="11050" y="22989"/>
                    <a:pt x="10928" y="22735"/>
                  </a:cubicBezTo>
                  <a:lnTo>
                    <a:pt x="13726" y="19048"/>
                  </a:lnTo>
                  <a:lnTo>
                    <a:pt x="13750" y="19015"/>
                  </a:lnTo>
                  <a:lnTo>
                    <a:pt x="13928" y="18781"/>
                  </a:lnTo>
                  <a:cubicBezTo>
                    <a:pt x="14637" y="18372"/>
                    <a:pt x="15152" y="18042"/>
                    <a:pt x="15532" y="17774"/>
                  </a:cubicBezTo>
                  <a:close/>
                  <a:moveTo>
                    <a:pt x="9392" y="0"/>
                  </a:moveTo>
                  <a:cubicBezTo>
                    <a:pt x="9381" y="0"/>
                    <a:pt x="9370" y="4"/>
                    <a:pt x="9364" y="12"/>
                  </a:cubicBezTo>
                  <a:lnTo>
                    <a:pt x="7" y="12352"/>
                  </a:lnTo>
                  <a:cubicBezTo>
                    <a:pt x="1" y="12365"/>
                    <a:pt x="1" y="12382"/>
                    <a:pt x="7" y="12395"/>
                  </a:cubicBezTo>
                  <a:lnTo>
                    <a:pt x="2591" y="15801"/>
                  </a:lnTo>
                  <a:cubicBezTo>
                    <a:pt x="1753" y="16167"/>
                    <a:pt x="1258" y="16606"/>
                    <a:pt x="1123" y="17104"/>
                  </a:cubicBezTo>
                  <a:cubicBezTo>
                    <a:pt x="1004" y="17540"/>
                    <a:pt x="1152" y="18025"/>
                    <a:pt x="1575" y="18540"/>
                  </a:cubicBezTo>
                  <a:cubicBezTo>
                    <a:pt x="2413" y="19566"/>
                    <a:pt x="2397" y="19824"/>
                    <a:pt x="2357" y="20580"/>
                  </a:cubicBezTo>
                  <a:cubicBezTo>
                    <a:pt x="2341" y="20887"/>
                    <a:pt x="2314" y="21276"/>
                    <a:pt x="2347" y="21827"/>
                  </a:cubicBezTo>
                  <a:cubicBezTo>
                    <a:pt x="2527" y="24803"/>
                    <a:pt x="4366" y="25267"/>
                    <a:pt x="5892" y="25267"/>
                  </a:cubicBezTo>
                  <a:cubicBezTo>
                    <a:pt x="6014" y="25267"/>
                    <a:pt x="6134" y="25264"/>
                    <a:pt x="6251" y="25259"/>
                  </a:cubicBezTo>
                  <a:cubicBezTo>
                    <a:pt x="6322" y="25257"/>
                    <a:pt x="6389" y="25255"/>
                    <a:pt x="6453" y="25255"/>
                  </a:cubicBezTo>
                  <a:cubicBezTo>
                    <a:pt x="7149" y="25255"/>
                    <a:pt x="7438" y="25414"/>
                    <a:pt x="7743" y="25583"/>
                  </a:cubicBezTo>
                  <a:cubicBezTo>
                    <a:pt x="8073" y="25764"/>
                    <a:pt x="8416" y="25952"/>
                    <a:pt x="9291" y="25952"/>
                  </a:cubicBezTo>
                  <a:cubicBezTo>
                    <a:pt x="10218" y="25952"/>
                    <a:pt x="10723" y="25655"/>
                    <a:pt x="10997" y="25316"/>
                  </a:cubicBezTo>
                  <a:cubicBezTo>
                    <a:pt x="11007" y="25302"/>
                    <a:pt x="11014" y="25289"/>
                    <a:pt x="11027" y="25283"/>
                  </a:cubicBezTo>
                  <a:cubicBezTo>
                    <a:pt x="11106" y="25177"/>
                    <a:pt x="11162" y="25071"/>
                    <a:pt x="11205" y="24969"/>
                  </a:cubicBezTo>
                  <a:cubicBezTo>
                    <a:pt x="11367" y="24580"/>
                    <a:pt x="11370" y="24088"/>
                    <a:pt x="11241" y="23570"/>
                  </a:cubicBezTo>
                  <a:lnTo>
                    <a:pt x="13816" y="20177"/>
                  </a:lnTo>
                  <a:lnTo>
                    <a:pt x="13865" y="20118"/>
                  </a:lnTo>
                  <a:lnTo>
                    <a:pt x="15743" y="17642"/>
                  </a:lnTo>
                  <a:cubicBezTo>
                    <a:pt x="16466" y="17104"/>
                    <a:pt x="16614" y="16807"/>
                    <a:pt x="16766" y="16504"/>
                  </a:cubicBezTo>
                  <a:cubicBezTo>
                    <a:pt x="16799" y="16438"/>
                    <a:pt x="16835" y="16362"/>
                    <a:pt x="16878" y="16293"/>
                  </a:cubicBezTo>
                  <a:cubicBezTo>
                    <a:pt x="16914" y="16230"/>
                    <a:pt x="16938" y="16147"/>
                    <a:pt x="16951" y="16048"/>
                  </a:cubicBezTo>
                  <a:lnTo>
                    <a:pt x="19720" y="12398"/>
                  </a:lnTo>
                  <a:cubicBezTo>
                    <a:pt x="19730" y="12385"/>
                    <a:pt x="19730" y="12369"/>
                    <a:pt x="19720" y="12355"/>
                  </a:cubicBezTo>
                  <a:lnTo>
                    <a:pt x="17433" y="9362"/>
                  </a:lnTo>
                  <a:cubicBezTo>
                    <a:pt x="17611" y="9068"/>
                    <a:pt x="17707" y="8834"/>
                    <a:pt x="17667" y="8669"/>
                  </a:cubicBezTo>
                  <a:cubicBezTo>
                    <a:pt x="17641" y="8573"/>
                    <a:pt x="17601" y="8521"/>
                    <a:pt x="17538" y="8501"/>
                  </a:cubicBezTo>
                  <a:cubicBezTo>
                    <a:pt x="17525" y="8497"/>
                    <a:pt x="17512" y="8496"/>
                    <a:pt x="17498" y="8496"/>
                  </a:cubicBezTo>
                  <a:cubicBezTo>
                    <a:pt x="17388" y="8496"/>
                    <a:pt x="17238" y="8597"/>
                    <a:pt x="17013" y="8801"/>
                  </a:cubicBezTo>
                  <a:lnTo>
                    <a:pt x="10347" y="12"/>
                  </a:lnTo>
                  <a:cubicBezTo>
                    <a:pt x="10340" y="4"/>
                    <a:pt x="10330" y="0"/>
                    <a:pt x="10319" y="0"/>
                  </a:cubicBezTo>
                  <a:cubicBezTo>
                    <a:pt x="10309" y="0"/>
                    <a:pt x="10299" y="4"/>
                    <a:pt x="10294" y="12"/>
                  </a:cubicBezTo>
                  <a:lnTo>
                    <a:pt x="9855" y="587"/>
                  </a:lnTo>
                  <a:lnTo>
                    <a:pt x="9420" y="12"/>
                  </a:lnTo>
                  <a:cubicBezTo>
                    <a:pt x="9413" y="4"/>
                    <a:pt x="9402" y="0"/>
                    <a:pt x="9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9"/>
            <p:cNvSpPr/>
            <p:nvPr/>
          </p:nvSpPr>
          <p:spPr>
            <a:xfrm>
              <a:off x="10320005" y="3975346"/>
              <a:ext cx="31306" cy="59767"/>
            </a:xfrm>
            <a:custGeom>
              <a:rect b="b" l="l" r="r" t="t"/>
              <a:pathLst>
                <a:path extrusionOk="0" h="777" w="407">
                  <a:moveTo>
                    <a:pt x="374" y="1"/>
                  </a:moveTo>
                  <a:cubicBezTo>
                    <a:pt x="354" y="1"/>
                    <a:pt x="338" y="10"/>
                    <a:pt x="338" y="34"/>
                  </a:cubicBezTo>
                  <a:cubicBezTo>
                    <a:pt x="334" y="70"/>
                    <a:pt x="331" y="103"/>
                    <a:pt x="324" y="139"/>
                  </a:cubicBezTo>
                  <a:cubicBezTo>
                    <a:pt x="285" y="370"/>
                    <a:pt x="169" y="542"/>
                    <a:pt x="90" y="638"/>
                  </a:cubicBezTo>
                  <a:cubicBezTo>
                    <a:pt x="50" y="687"/>
                    <a:pt x="21" y="713"/>
                    <a:pt x="17" y="713"/>
                  </a:cubicBezTo>
                  <a:cubicBezTo>
                    <a:pt x="4" y="727"/>
                    <a:pt x="1" y="746"/>
                    <a:pt x="11" y="763"/>
                  </a:cubicBezTo>
                  <a:cubicBezTo>
                    <a:pt x="21" y="770"/>
                    <a:pt x="27" y="776"/>
                    <a:pt x="37" y="776"/>
                  </a:cubicBezTo>
                  <a:cubicBezTo>
                    <a:pt x="44" y="776"/>
                    <a:pt x="54" y="770"/>
                    <a:pt x="60" y="766"/>
                  </a:cubicBezTo>
                  <a:cubicBezTo>
                    <a:pt x="74" y="753"/>
                    <a:pt x="374" y="482"/>
                    <a:pt x="407" y="37"/>
                  </a:cubicBezTo>
                  <a:cubicBezTo>
                    <a:pt x="407" y="17"/>
                    <a:pt x="397" y="1"/>
                    <a:pt x="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9"/>
            <p:cNvSpPr/>
            <p:nvPr/>
          </p:nvSpPr>
          <p:spPr>
            <a:xfrm>
              <a:off x="10301005" y="3964116"/>
              <a:ext cx="28537" cy="56998"/>
            </a:xfrm>
            <a:custGeom>
              <a:rect b="b" l="l" r="r" t="t"/>
              <a:pathLst>
                <a:path extrusionOk="0" h="741" w="371">
                  <a:moveTo>
                    <a:pt x="333" y="1"/>
                  </a:moveTo>
                  <a:cubicBezTo>
                    <a:pt x="324" y="1"/>
                    <a:pt x="314" y="3"/>
                    <a:pt x="307" y="8"/>
                  </a:cubicBezTo>
                  <a:cubicBezTo>
                    <a:pt x="208" y="114"/>
                    <a:pt x="139" y="222"/>
                    <a:pt x="86" y="351"/>
                  </a:cubicBezTo>
                  <a:cubicBezTo>
                    <a:pt x="33" y="477"/>
                    <a:pt x="4" y="609"/>
                    <a:pt x="0" y="741"/>
                  </a:cubicBezTo>
                  <a:cubicBezTo>
                    <a:pt x="17" y="609"/>
                    <a:pt x="57" y="480"/>
                    <a:pt x="119" y="364"/>
                  </a:cubicBezTo>
                  <a:cubicBezTo>
                    <a:pt x="165" y="279"/>
                    <a:pt x="222" y="196"/>
                    <a:pt x="291" y="123"/>
                  </a:cubicBezTo>
                  <a:cubicBezTo>
                    <a:pt x="307" y="104"/>
                    <a:pt x="330" y="84"/>
                    <a:pt x="354" y="64"/>
                  </a:cubicBezTo>
                  <a:lnTo>
                    <a:pt x="357" y="57"/>
                  </a:lnTo>
                  <a:cubicBezTo>
                    <a:pt x="370" y="48"/>
                    <a:pt x="370" y="21"/>
                    <a:pt x="357" y="8"/>
                  </a:cubicBezTo>
                  <a:cubicBezTo>
                    <a:pt x="352" y="3"/>
                    <a:pt x="343"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9"/>
            <p:cNvSpPr/>
            <p:nvPr/>
          </p:nvSpPr>
          <p:spPr>
            <a:xfrm>
              <a:off x="10158086" y="3221371"/>
              <a:ext cx="134610" cy="154686"/>
            </a:xfrm>
            <a:custGeom>
              <a:rect b="b" l="l" r="r" t="t"/>
              <a:pathLst>
                <a:path extrusionOk="0" h="2011" w="1750">
                  <a:moveTo>
                    <a:pt x="875" y="1"/>
                  </a:moveTo>
                  <a:cubicBezTo>
                    <a:pt x="855" y="1"/>
                    <a:pt x="842" y="17"/>
                    <a:pt x="842" y="34"/>
                  </a:cubicBezTo>
                  <a:lnTo>
                    <a:pt x="842" y="879"/>
                  </a:lnTo>
                  <a:lnTo>
                    <a:pt x="420" y="149"/>
                  </a:lnTo>
                  <a:cubicBezTo>
                    <a:pt x="417" y="138"/>
                    <a:pt x="406" y="131"/>
                    <a:pt x="394" y="131"/>
                  </a:cubicBezTo>
                  <a:cubicBezTo>
                    <a:pt x="388" y="131"/>
                    <a:pt x="382" y="133"/>
                    <a:pt x="377" y="136"/>
                  </a:cubicBezTo>
                  <a:cubicBezTo>
                    <a:pt x="360" y="143"/>
                    <a:pt x="357" y="166"/>
                    <a:pt x="363" y="182"/>
                  </a:cubicBezTo>
                  <a:lnTo>
                    <a:pt x="786" y="912"/>
                  </a:lnTo>
                  <a:lnTo>
                    <a:pt x="53" y="489"/>
                  </a:lnTo>
                  <a:cubicBezTo>
                    <a:pt x="48" y="487"/>
                    <a:pt x="42" y="486"/>
                    <a:pt x="37" y="486"/>
                  </a:cubicBezTo>
                  <a:cubicBezTo>
                    <a:pt x="25" y="486"/>
                    <a:pt x="15" y="491"/>
                    <a:pt x="10" y="502"/>
                  </a:cubicBezTo>
                  <a:cubicBezTo>
                    <a:pt x="0" y="519"/>
                    <a:pt x="4" y="539"/>
                    <a:pt x="20" y="549"/>
                  </a:cubicBezTo>
                  <a:lnTo>
                    <a:pt x="812" y="1004"/>
                  </a:lnTo>
                  <a:lnTo>
                    <a:pt x="20" y="1463"/>
                  </a:lnTo>
                  <a:cubicBezTo>
                    <a:pt x="4" y="1473"/>
                    <a:pt x="0" y="1492"/>
                    <a:pt x="10" y="1509"/>
                  </a:cubicBezTo>
                  <a:cubicBezTo>
                    <a:pt x="17" y="1522"/>
                    <a:pt x="27" y="1525"/>
                    <a:pt x="37" y="1525"/>
                  </a:cubicBezTo>
                  <a:cubicBezTo>
                    <a:pt x="43" y="1525"/>
                    <a:pt x="50" y="1525"/>
                    <a:pt x="53" y="1522"/>
                  </a:cubicBezTo>
                  <a:lnTo>
                    <a:pt x="783" y="1100"/>
                  </a:lnTo>
                  <a:lnTo>
                    <a:pt x="363" y="1829"/>
                  </a:lnTo>
                  <a:cubicBezTo>
                    <a:pt x="357" y="1846"/>
                    <a:pt x="360" y="1869"/>
                    <a:pt x="377" y="1875"/>
                  </a:cubicBezTo>
                  <a:cubicBezTo>
                    <a:pt x="380" y="1879"/>
                    <a:pt x="390" y="1879"/>
                    <a:pt x="393" y="1879"/>
                  </a:cubicBezTo>
                  <a:cubicBezTo>
                    <a:pt x="403" y="1879"/>
                    <a:pt x="416" y="1872"/>
                    <a:pt x="420" y="1862"/>
                  </a:cubicBezTo>
                  <a:lnTo>
                    <a:pt x="842" y="1133"/>
                  </a:lnTo>
                  <a:lnTo>
                    <a:pt x="842" y="1978"/>
                  </a:lnTo>
                  <a:cubicBezTo>
                    <a:pt x="842" y="2001"/>
                    <a:pt x="858" y="2011"/>
                    <a:pt x="875" y="2011"/>
                  </a:cubicBezTo>
                  <a:cubicBezTo>
                    <a:pt x="895" y="2011"/>
                    <a:pt x="908" y="1994"/>
                    <a:pt x="908" y="1978"/>
                  </a:cubicBezTo>
                  <a:lnTo>
                    <a:pt x="908" y="1133"/>
                  </a:lnTo>
                  <a:lnTo>
                    <a:pt x="1327" y="1862"/>
                  </a:lnTo>
                  <a:cubicBezTo>
                    <a:pt x="1337" y="1875"/>
                    <a:pt x="1344" y="1879"/>
                    <a:pt x="1357" y="1879"/>
                  </a:cubicBezTo>
                  <a:cubicBezTo>
                    <a:pt x="1360" y="1879"/>
                    <a:pt x="1370" y="1879"/>
                    <a:pt x="1373" y="1875"/>
                  </a:cubicBezTo>
                  <a:cubicBezTo>
                    <a:pt x="1390" y="1869"/>
                    <a:pt x="1393" y="1846"/>
                    <a:pt x="1386" y="1829"/>
                  </a:cubicBezTo>
                  <a:lnTo>
                    <a:pt x="964" y="1100"/>
                  </a:lnTo>
                  <a:lnTo>
                    <a:pt x="1697" y="1522"/>
                  </a:lnTo>
                  <a:cubicBezTo>
                    <a:pt x="1700" y="1525"/>
                    <a:pt x="1707" y="1525"/>
                    <a:pt x="1713" y="1525"/>
                  </a:cubicBezTo>
                  <a:cubicBezTo>
                    <a:pt x="1723" y="1525"/>
                    <a:pt x="1736" y="1516"/>
                    <a:pt x="1740" y="1509"/>
                  </a:cubicBezTo>
                  <a:cubicBezTo>
                    <a:pt x="1750" y="1492"/>
                    <a:pt x="1746" y="1473"/>
                    <a:pt x="1730" y="1463"/>
                  </a:cubicBezTo>
                  <a:lnTo>
                    <a:pt x="938" y="1004"/>
                  </a:lnTo>
                  <a:lnTo>
                    <a:pt x="1730" y="549"/>
                  </a:lnTo>
                  <a:cubicBezTo>
                    <a:pt x="1746" y="539"/>
                    <a:pt x="1750" y="519"/>
                    <a:pt x="1740" y="502"/>
                  </a:cubicBezTo>
                  <a:cubicBezTo>
                    <a:pt x="1735" y="491"/>
                    <a:pt x="1721" y="486"/>
                    <a:pt x="1710" y="486"/>
                  </a:cubicBezTo>
                  <a:cubicBezTo>
                    <a:pt x="1705" y="486"/>
                    <a:pt x="1700" y="487"/>
                    <a:pt x="1697" y="489"/>
                  </a:cubicBezTo>
                  <a:lnTo>
                    <a:pt x="964" y="912"/>
                  </a:lnTo>
                  <a:lnTo>
                    <a:pt x="1386" y="182"/>
                  </a:lnTo>
                  <a:cubicBezTo>
                    <a:pt x="1393" y="162"/>
                    <a:pt x="1390" y="143"/>
                    <a:pt x="1373" y="136"/>
                  </a:cubicBezTo>
                  <a:cubicBezTo>
                    <a:pt x="1368" y="133"/>
                    <a:pt x="1362" y="131"/>
                    <a:pt x="1357" y="131"/>
                  </a:cubicBezTo>
                  <a:cubicBezTo>
                    <a:pt x="1345" y="131"/>
                    <a:pt x="1334" y="138"/>
                    <a:pt x="1327" y="149"/>
                  </a:cubicBezTo>
                  <a:lnTo>
                    <a:pt x="908" y="879"/>
                  </a:lnTo>
                  <a:lnTo>
                    <a:pt x="908" y="34"/>
                  </a:lnTo>
                  <a:cubicBezTo>
                    <a:pt x="908" y="11"/>
                    <a:pt x="891"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9"/>
            <p:cNvSpPr/>
            <p:nvPr/>
          </p:nvSpPr>
          <p:spPr>
            <a:xfrm>
              <a:off x="10275972" y="3439203"/>
              <a:ext cx="167132" cy="167074"/>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9"/>
            <p:cNvSpPr/>
            <p:nvPr/>
          </p:nvSpPr>
          <p:spPr>
            <a:xfrm>
              <a:off x="10137775" y="3717638"/>
              <a:ext cx="72151" cy="72151"/>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9"/>
            <p:cNvSpPr/>
            <p:nvPr/>
          </p:nvSpPr>
          <p:spPr>
            <a:xfrm>
              <a:off x="9941425" y="3536897"/>
              <a:ext cx="58994" cy="58994"/>
            </a:xfrm>
            <a:custGeom>
              <a:rect b="b" l="l" r="r" t="t"/>
              <a:pathLst>
                <a:path extrusionOk="0" h="5828" w="5828">
                  <a:moveTo>
                    <a:pt x="2914" y="1"/>
                  </a:moveTo>
                  <a:lnTo>
                    <a:pt x="2397" y="2397"/>
                  </a:lnTo>
                  <a:lnTo>
                    <a:pt x="1" y="2904"/>
                  </a:lnTo>
                  <a:lnTo>
                    <a:pt x="2397" y="3421"/>
                  </a:lnTo>
                  <a:lnTo>
                    <a:pt x="2914" y="5828"/>
                  </a:lnTo>
                  <a:lnTo>
                    <a:pt x="3431" y="3421"/>
                  </a:lnTo>
                  <a:lnTo>
                    <a:pt x="5827" y="2904"/>
                  </a:lnTo>
                  <a:lnTo>
                    <a:pt x="3431" y="2397"/>
                  </a:lnTo>
                  <a:lnTo>
                    <a:pt x="29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8" name="Shape 4608"/>
        <p:cNvGrpSpPr/>
        <p:nvPr/>
      </p:nvGrpSpPr>
      <p:grpSpPr>
        <a:xfrm>
          <a:off x="0" y="0"/>
          <a:ext cx="0" cy="0"/>
          <a:chOff x="0" y="0"/>
          <a:chExt cx="0" cy="0"/>
        </a:xfrm>
      </p:grpSpPr>
      <p:sp>
        <p:nvSpPr>
          <p:cNvPr id="4609" name="Google Shape;4609;p80"/>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4610" name="Google Shape;4610;p80"/>
          <p:cNvSpPr txBox="1"/>
          <p:nvPr>
            <p:ph idx="1" type="body"/>
          </p:nvPr>
        </p:nvSpPr>
        <p:spPr>
          <a:xfrm>
            <a:off x="4572000" y="1592475"/>
            <a:ext cx="3615300" cy="30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000">
                <a:latin typeface="Besley"/>
                <a:ea typeface="Besley"/>
                <a:cs typeface="Besley"/>
                <a:sym typeface="Besley"/>
              </a:rPr>
              <a:t>PHOTOS</a:t>
            </a:r>
            <a:endParaRPr b="1" sz="2000">
              <a:latin typeface="Besley"/>
              <a:ea typeface="Besley"/>
              <a:cs typeface="Besley"/>
              <a:sym typeface="Besley"/>
            </a:endParaRPr>
          </a:p>
          <a:p>
            <a:pPr indent="-317500" lvl="0" marL="457200" rtl="0" algn="l">
              <a:spcBef>
                <a:spcPts val="0"/>
              </a:spcBef>
              <a:spcAft>
                <a:spcPts val="0"/>
              </a:spcAft>
              <a:buSzPts val="1400"/>
              <a:buChar char="●"/>
            </a:pPr>
            <a:r>
              <a:rPr lang="en">
                <a:uFill>
                  <a:noFill/>
                </a:uFill>
                <a:hlinkClick r:id="rId3"/>
              </a:rPr>
              <a:t>Medium shot professional wearing lab coat</a:t>
            </a:r>
            <a:endParaRPr/>
          </a:p>
          <a:p>
            <a:pPr indent="-317500" lvl="0" marL="457200" rtl="0" algn="l">
              <a:spcBef>
                <a:spcPts val="0"/>
              </a:spcBef>
              <a:spcAft>
                <a:spcPts val="0"/>
              </a:spcAft>
              <a:buSzPts val="1400"/>
              <a:buChar char="●"/>
            </a:pPr>
            <a:r>
              <a:rPr lang="en">
                <a:uFill>
                  <a:noFill/>
                </a:uFill>
                <a:hlinkClick r:id="rId4"/>
              </a:rPr>
              <a:t>Woman getting treatment at hairdresser shop</a:t>
            </a:r>
            <a:endParaRPr/>
          </a:p>
          <a:p>
            <a:pPr indent="-317500" lvl="0" marL="457200" rtl="0" algn="l">
              <a:spcBef>
                <a:spcPts val="0"/>
              </a:spcBef>
              <a:spcAft>
                <a:spcPts val="0"/>
              </a:spcAft>
              <a:buSzPts val="1400"/>
              <a:buChar char="●"/>
            </a:pPr>
            <a:r>
              <a:rPr lang="en">
                <a:uFill>
                  <a:noFill/>
                </a:uFill>
                <a:hlinkClick r:id="rId5"/>
              </a:rPr>
              <a:t>Woman getting treatment at hairdresser shop</a:t>
            </a:r>
            <a:endParaRPr/>
          </a:p>
          <a:p>
            <a:pPr indent="-317500" lvl="0" marL="457200" rtl="0" algn="l">
              <a:spcBef>
                <a:spcPts val="0"/>
              </a:spcBef>
              <a:spcAft>
                <a:spcPts val="0"/>
              </a:spcAft>
              <a:buSzPts val="1400"/>
              <a:buChar char="●"/>
            </a:pPr>
            <a:r>
              <a:rPr lang="en">
                <a:uFill>
                  <a:noFill/>
                </a:uFill>
                <a:hlinkClick r:id="rId6"/>
              </a:rPr>
              <a:t>Kid getting haircut front view</a:t>
            </a:r>
            <a:endParaRPr/>
          </a:p>
          <a:p>
            <a:pPr indent="-317500" lvl="0" marL="457200" rtl="0" algn="l">
              <a:spcBef>
                <a:spcPts val="0"/>
              </a:spcBef>
              <a:spcAft>
                <a:spcPts val="0"/>
              </a:spcAft>
              <a:buSzPts val="1400"/>
              <a:buChar char="●"/>
            </a:pPr>
            <a:r>
              <a:rPr lang="en">
                <a:uFill>
                  <a:noFill/>
                </a:uFill>
                <a:hlinkClick r:id="rId7"/>
              </a:rPr>
              <a:t>Side view woman working at salon</a:t>
            </a:r>
            <a:endParaRPr/>
          </a:p>
        </p:txBody>
      </p:sp>
      <p:sp>
        <p:nvSpPr>
          <p:cNvPr id="4611" name="Google Shape;4611;p80"/>
          <p:cNvSpPr txBox="1"/>
          <p:nvPr>
            <p:ph idx="2" type="body"/>
          </p:nvPr>
        </p:nvSpPr>
        <p:spPr>
          <a:xfrm>
            <a:off x="956700" y="1592475"/>
            <a:ext cx="3615300" cy="30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Besley"/>
                <a:ea typeface="Besley"/>
                <a:cs typeface="Besley"/>
                <a:sym typeface="Besley"/>
              </a:rPr>
              <a:t>VECTORS</a:t>
            </a:r>
            <a:endParaRPr b="1" sz="1000">
              <a:latin typeface="Besley"/>
              <a:ea typeface="Besley"/>
              <a:cs typeface="Besley"/>
              <a:sym typeface="Besley"/>
            </a:endParaRPr>
          </a:p>
          <a:p>
            <a:pPr indent="-317500" lvl="0" marL="457200" rtl="0" algn="l">
              <a:spcBef>
                <a:spcPts val="0"/>
              </a:spcBef>
              <a:spcAft>
                <a:spcPts val="0"/>
              </a:spcAft>
              <a:buSzPts val="1400"/>
              <a:buChar char="●"/>
            </a:pPr>
            <a:r>
              <a:rPr lang="en" sz="1400">
                <a:solidFill>
                  <a:schemeClr val="hlink"/>
                </a:solidFill>
                <a:uFill>
                  <a:noFill/>
                </a:uFill>
                <a:hlinkClick r:id="rId8"/>
              </a:rPr>
              <a:t>Hand drawn hair salon logo collection</a:t>
            </a:r>
            <a:endParaRPr sz="1400"/>
          </a:p>
          <a:p>
            <a:pPr indent="-317500" lvl="0" marL="457200" rtl="0" algn="l">
              <a:spcBef>
                <a:spcPts val="0"/>
              </a:spcBef>
              <a:spcAft>
                <a:spcPts val="0"/>
              </a:spcAft>
              <a:buSzPts val="1400"/>
              <a:buChar char="●"/>
            </a:pPr>
            <a:r>
              <a:rPr lang="en" sz="1400">
                <a:solidFill>
                  <a:schemeClr val="hlink"/>
                </a:solidFill>
                <a:uFill>
                  <a:noFill/>
                </a:uFill>
                <a:hlinkClick r:id="rId9"/>
              </a:rPr>
              <a:t>Hand drawn hair salon logo collection</a:t>
            </a:r>
            <a:endParaRPr sz="1400"/>
          </a:p>
          <a:p>
            <a:pPr indent="-317500" lvl="0" marL="457200" rtl="0" algn="l">
              <a:spcBef>
                <a:spcPts val="0"/>
              </a:spcBef>
              <a:spcAft>
                <a:spcPts val="0"/>
              </a:spcAft>
              <a:buSzPts val="1400"/>
              <a:buChar char="●"/>
            </a:pPr>
            <a:r>
              <a:rPr lang="en" sz="1400">
                <a:solidFill>
                  <a:schemeClr val="hlink"/>
                </a:solidFill>
                <a:uFill>
                  <a:noFill/>
                </a:uFill>
                <a:hlinkClick r:id="rId10"/>
              </a:rPr>
              <a:t>Hand drawn hair salon logo collection</a:t>
            </a:r>
            <a:endParaRPr sz="1400"/>
          </a:p>
          <a:p>
            <a:pPr indent="-317500" lvl="0" marL="457200" rtl="0" algn="l">
              <a:spcBef>
                <a:spcPts val="0"/>
              </a:spcBef>
              <a:spcAft>
                <a:spcPts val="0"/>
              </a:spcAft>
              <a:buSzPts val="1400"/>
              <a:buChar char="●"/>
            </a:pPr>
            <a:r>
              <a:rPr lang="en" sz="1400">
                <a:solidFill>
                  <a:schemeClr val="hlink"/>
                </a:solidFill>
                <a:uFill>
                  <a:noFill/>
                </a:uFill>
                <a:hlinkClick r:id="rId11"/>
              </a:rPr>
              <a:t>Flat-hand drawn hair salon logo set</a:t>
            </a:r>
            <a:endParaRPr sz="1400"/>
          </a:p>
          <a:p>
            <a:pPr indent="-317500" lvl="0" marL="457200" rtl="0" algn="l">
              <a:spcBef>
                <a:spcPts val="0"/>
              </a:spcBef>
              <a:spcAft>
                <a:spcPts val="0"/>
              </a:spcAft>
              <a:buSzPts val="1400"/>
              <a:buChar char="●"/>
            </a:pPr>
            <a:r>
              <a:rPr lang="en" sz="1400">
                <a:solidFill>
                  <a:schemeClr val="hlink"/>
                </a:solidFill>
                <a:uFill>
                  <a:noFill/>
                </a:uFill>
                <a:hlinkClick r:id="rId12"/>
              </a:rPr>
              <a:t>Vintage ornamental frame collection</a:t>
            </a:r>
            <a:endParaRPr sz="1400"/>
          </a:p>
          <a:p>
            <a:pPr indent="0" lvl="0" marL="0" rtl="0" algn="l">
              <a:spcBef>
                <a:spcPts val="1000"/>
              </a:spcBef>
              <a:spcAft>
                <a:spcPts val="0"/>
              </a:spcAft>
              <a:buNone/>
            </a:pPr>
            <a:r>
              <a:rPr b="1" lang="en" sz="2000">
                <a:latin typeface="Besley"/>
                <a:ea typeface="Besley"/>
                <a:cs typeface="Besley"/>
                <a:sym typeface="Besley"/>
              </a:rPr>
              <a:t>ICONS</a:t>
            </a:r>
            <a:endParaRPr b="1" sz="2000">
              <a:latin typeface="Besley"/>
              <a:ea typeface="Besley"/>
              <a:cs typeface="Besley"/>
              <a:sym typeface="Besley"/>
            </a:endParaRPr>
          </a:p>
          <a:p>
            <a:pPr indent="-317500" lvl="0" marL="457200" rtl="0" algn="l">
              <a:spcBef>
                <a:spcPts val="0"/>
              </a:spcBef>
              <a:spcAft>
                <a:spcPts val="0"/>
              </a:spcAft>
              <a:buClr>
                <a:schemeClr val="dk1"/>
              </a:buClr>
              <a:buSzPts val="1400"/>
              <a:buChar char="●"/>
            </a:pPr>
            <a:r>
              <a:rPr lang="en" sz="1400">
                <a:solidFill>
                  <a:schemeClr val="hlink"/>
                </a:solidFill>
                <a:uFill>
                  <a:noFill/>
                </a:uFill>
                <a:hlinkClick r:id="rId13"/>
              </a:rPr>
              <a:t>Icon Pack: Hairdressing | Lineal</a:t>
            </a:r>
            <a:endParaRPr sz="1400"/>
          </a:p>
        </p:txBody>
      </p:sp>
      <p:sp>
        <p:nvSpPr>
          <p:cNvPr id="4612" name="Google Shape;4612;p80"/>
          <p:cNvSpPr txBox="1"/>
          <p:nvPr/>
        </p:nvSpPr>
        <p:spPr>
          <a:xfrm>
            <a:off x="734975" y="1029000"/>
            <a:ext cx="7674000" cy="37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dk1"/>
                </a:solidFill>
                <a:latin typeface="Arimo"/>
                <a:ea typeface="Arimo"/>
                <a:cs typeface="Arimo"/>
                <a:sym typeface="Arimo"/>
              </a:rPr>
              <a:t>Did you like the resources on this template?  Get them for free at our other websites.</a:t>
            </a:r>
            <a:endParaRPr>
              <a:solidFill>
                <a:schemeClr val="dk1"/>
              </a:solidFill>
              <a:latin typeface="Arimo"/>
              <a:ea typeface="Arimo"/>
              <a:cs typeface="Arimo"/>
              <a:sym typeface="Arim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16" name="Shape 4616"/>
        <p:cNvGrpSpPr/>
        <p:nvPr/>
      </p:nvGrpSpPr>
      <p:grpSpPr>
        <a:xfrm>
          <a:off x="0" y="0"/>
          <a:ext cx="0" cy="0"/>
          <a:chOff x="0" y="0"/>
          <a:chExt cx="0" cy="0"/>
        </a:xfrm>
      </p:grpSpPr>
      <p:sp>
        <p:nvSpPr>
          <p:cNvPr id="4617" name="Google Shape;4617;p8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618" name="Google Shape;4618;p8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22" name="Shape 4622"/>
        <p:cNvGrpSpPr/>
        <p:nvPr/>
      </p:nvGrpSpPr>
      <p:grpSpPr>
        <a:xfrm>
          <a:off x="0" y="0"/>
          <a:ext cx="0" cy="0"/>
          <a:chOff x="0" y="0"/>
          <a:chExt cx="0" cy="0"/>
        </a:xfrm>
      </p:grpSpPr>
      <p:sp>
        <p:nvSpPr>
          <p:cNvPr id="4623" name="Google Shape;4623;p8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624" name="Google Shape;4624;p8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28" name="Shape 4628"/>
        <p:cNvGrpSpPr/>
        <p:nvPr/>
      </p:nvGrpSpPr>
      <p:grpSpPr>
        <a:xfrm>
          <a:off x="0" y="0"/>
          <a:ext cx="0" cy="0"/>
          <a:chOff x="0" y="0"/>
          <a:chExt cx="0" cy="0"/>
        </a:xfrm>
      </p:grpSpPr>
      <p:sp>
        <p:nvSpPr>
          <p:cNvPr id="4629" name="Google Shape;4629;p8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Besley</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https://fonts.google.com/specimen/Besley</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Assistant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https://fonts.google.com/specimen/Assistant</a:t>
            </a:r>
            <a:r>
              <a:rPr lang="en" sz="1100">
                <a:solidFill>
                  <a:schemeClr val="lt1"/>
                </a:solidFill>
              </a:rPr>
              <a:t>)</a:t>
            </a:r>
            <a:endParaRPr sz="1100">
              <a:solidFill>
                <a:schemeClr val="lt1"/>
              </a:solidFill>
            </a:endParaRPr>
          </a:p>
        </p:txBody>
      </p:sp>
      <p:sp>
        <p:nvSpPr>
          <p:cNvPr id="4630" name="Google Shape;4630;p83"/>
          <p:cNvSpPr/>
          <p:nvPr/>
        </p:nvSpPr>
        <p:spPr>
          <a:xfrm>
            <a:off x="3609500" y="2947800"/>
            <a:ext cx="791400" cy="754200"/>
          </a:xfrm>
          <a:prstGeom prst="roundRect">
            <a:avLst>
              <a:gd fmla="val 16667" name="adj"/>
            </a:avLst>
          </a:prstGeom>
          <a:solidFill>
            <a:srgbClr val="21253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3"/>
          <p:cNvSpPr/>
          <p:nvPr/>
        </p:nvSpPr>
        <p:spPr>
          <a:xfrm>
            <a:off x="4671320" y="2947800"/>
            <a:ext cx="791400" cy="754200"/>
          </a:xfrm>
          <a:prstGeom prst="roundRect">
            <a:avLst>
              <a:gd fmla="val 16667" name="adj"/>
            </a:avLst>
          </a:prstGeom>
          <a:solidFill>
            <a:srgbClr val="F7DE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3"/>
          <p:cNvSpPr/>
          <p:nvPr/>
        </p:nvSpPr>
        <p:spPr>
          <a:xfrm>
            <a:off x="4117189" y="3854325"/>
            <a:ext cx="791400" cy="754200"/>
          </a:xfrm>
          <a:prstGeom prst="roundRect">
            <a:avLst>
              <a:gd fmla="val 16667" name="adj"/>
            </a:avLst>
          </a:prstGeom>
          <a:solidFill>
            <a:srgbClr val="FFF3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3"/>
          <p:cNvSpPr txBox="1"/>
          <p:nvPr/>
        </p:nvSpPr>
        <p:spPr>
          <a:xfrm>
            <a:off x="36095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#212531</a:t>
            </a:r>
            <a:endParaRPr sz="1000">
              <a:solidFill>
                <a:srgbClr val="FFFFFF"/>
              </a:solidFill>
            </a:endParaRPr>
          </a:p>
        </p:txBody>
      </p:sp>
      <p:sp>
        <p:nvSpPr>
          <p:cNvPr id="4634" name="Google Shape;4634;p83"/>
          <p:cNvSpPr txBox="1"/>
          <p:nvPr/>
        </p:nvSpPr>
        <p:spPr>
          <a:xfrm>
            <a:off x="46713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#f7ded8</a:t>
            </a:r>
            <a:endParaRPr sz="1000">
              <a:solidFill>
                <a:schemeClr val="dk1"/>
              </a:solidFill>
            </a:endParaRPr>
          </a:p>
        </p:txBody>
      </p:sp>
      <p:sp>
        <p:nvSpPr>
          <p:cNvPr id="4635" name="Google Shape;4635;p83"/>
          <p:cNvSpPr txBox="1"/>
          <p:nvPr/>
        </p:nvSpPr>
        <p:spPr>
          <a:xfrm>
            <a:off x="4117200" y="4011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#fff3dd</a:t>
            </a:r>
            <a:endParaRPr sz="1000">
              <a:solidFill>
                <a:schemeClr val="dk1"/>
              </a:solidFill>
            </a:endParaRPr>
          </a:p>
        </p:txBody>
      </p:sp>
      <p:sp>
        <p:nvSpPr>
          <p:cNvPr id="4636" name="Google Shape;4636;p8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40" name="Shape 4640"/>
        <p:cNvGrpSpPr/>
        <p:nvPr/>
      </p:nvGrpSpPr>
      <p:grpSpPr>
        <a:xfrm>
          <a:off x="0" y="0"/>
          <a:ext cx="0" cy="0"/>
          <a:chOff x="0" y="0"/>
          <a:chExt cx="0" cy="0"/>
        </a:xfrm>
      </p:grpSpPr>
      <p:sp>
        <p:nvSpPr>
          <p:cNvPr id="4641" name="Google Shape;4641;p8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642" name="Google Shape;4642;p8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643" name="Google Shape;4643;p8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644" name="Google Shape;4644;p8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645" name="Google Shape;4645;p8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646" name="Google Shape;4646;p8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647" name="Google Shape;4647;p8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648" name="Google Shape;4648;p8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649" name="Google Shape;4649;p8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650" name="Google Shape;4650;p8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651" name="Google Shape;4651;p8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652" name="Google Shape;4652;p8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56" name="Shape 4656"/>
        <p:cNvGrpSpPr/>
        <p:nvPr/>
      </p:nvGrpSpPr>
      <p:grpSpPr>
        <a:xfrm>
          <a:off x="0" y="0"/>
          <a:ext cx="0" cy="0"/>
          <a:chOff x="0" y="0"/>
          <a:chExt cx="0" cy="0"/>
        </a:xfrm>
      </p:grpSpPr>
      <p:sp>
        <p:nvSpPr>
          <p:cNvPr id="4657" name="Google Shape;4657;p8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658" name="Google Shape;4658;p85"/>
          <p:cNvGrpSpPr/>
          <p:nvPr/>
        </p:nvGrpSpPr>
        <p:grpSpPr>
          <a:xfrm>
            <a:off x="5117640" y="3085736"/>
            <a:ext cx="474294" cy="551291"/>
            <a:chOff x="4727025" y="1332775"/>
            <a:chExt cx="59900" cy="69625"/>
          </a:xfrm>
        </p:grpSpPr>
        <p:sp>
          <p:nvSpPr>
            <p:cNvPr id="4659" name="Google Shape;4659;p8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85"/>
          <p:cNvGrpSpPr/>
          <p:nvPr/>
        </p:nvGrpSpPr>
        <p:grpSpPr>
          <a:xfrm>
            <a:off x="5731296" y="2314340"/>
            <a:ext cx="555653" cy="557031"/>
            <a:chOff x="4820425" y="1329900"/>
            <a:chExt cx="70175" cy="70350"/>
          </a:xfrm>
        </p:grpSpPr>
        <p:sp>
          <p:nvSpPr>
            <p:cNvPr id="4662" name="Google Shape;4662;p8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85"/>
          <p:cNvGrpSpPr/>
          <p:nvPr/>
        </p:nvGrpSpPr>
        <p:grpSpPr>
          <a:xfrm>
            <a:off x="6357664" y="2318845"/>
            <a:ext cx="582574" cy="533871"/>
            <a:chOff x="4903200" y="1331525"/>
            <a:chExt cx="73575" cy="67425"/>
          </a:xfrm>
        </p:grpSpPr>
        <p:sp>
          <p:nvSpPr>
            <p:cNvPr id="4667" name="Google Shape;4667;p8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85"/>
          <p:cNvGrpSpPr/>
          <p:nvPr/>
        </p:nvGrpSpPr>
        <p:grpSpPr>
          <a:xfrm>
            <a:off x="5717142" y="3078709"/>
            <a:ext cx="583960" cy="565345"/>
            <a:chOff x="4815575" y="1416800"/>
            <a:chExt cx="73750" cy="71400"/>
          </a:xfrm>
        </p:grpSpPr>
        <p:sp>
          <p:nvSpPr>
            <p:cNvPr id="4670" name="Google Shape;4670;p8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85"/>
          <p:cNvGrpSpPr/>
          <p:nvPr/>
        </p:nvGrpSpPr>
        <p:grpSpPr>
          <a:xfrm>
            <a:off x="6351924" y="3108896"/>
            <a:ext cx="589898" cy="504970"/>
            <a:chOff x="4902475" y="1418875"/>
            <a:chExt cx="74500" cy="63775"/>
          </a:xfrm>
        </p:grpSpPr>
        <p:sp>
          <p:nvSpPr>
            <p:cNvPr id="4674" name="Google Shape;4674;p8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85"/>
          <p:cNvGrpSpPr/>
          <p:nvPr/>
        </p:nvGrpSpPr>
        <p:grpSpPr>
          <a:xfrm>
            <a:off x="5727139" y="3826000"/>
            <a:ext cx="563967" cy="567127"/>
            <a:chOff x="4818100" y="1507675"/>
            <a:chExt cx="71225" cy="71625"/>
          </a:xfrm>
        </p:grpSpPr>
        <p:sp>
          <p:nvSpPr>
            <p:cNvPr id="4677" name="Google Shape;4677;p8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85"/>
          <p:cNvGrpSpPr/>
          <p:nvPr/>
        </p:nvGrpSpPr>
        <p:grpSpPr>
          <a:xfrm>
            <a:off x="5040636" y="3829461"/>
            <a:ext cx="628301" cy="588505"/>
            <a:chOff x="4721450" y="1509475"/>
            <a:chExt cx="79350" cy="74325"/>
          </a:xfrm>
        </p:grpSpPr>
        <p:sp>
          <p:nvSpPr>
            <p:cNvPr id="4682" name="Google Shape;4682;p8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85"/>
          <p:cNvGrpSpPr/>
          <p:nvPr/>
        </p:nvGrpSpPr>
        <p:grpSpPr>
          <a:xfrm>
            <a:off x="6386170" y="3814027"/>
            <a:ext cx="557038" cy="562772"/>
            <a:chOff x="4906800" y="1507500"/>
            <a:chExt cx="70350" cy="71075"/>
          </a:xfrm>
        </p:grpSpPr>
        <p:sp>
          <p:nvSpPr>
            <p:cNvPr id="4687" name="Google Shape;4687;p8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85"/>
          <p:cNvGrpSpPr/>
          <p:nvPr/>
        </p:nvGrpSpPr>
        <p:grpSpPr>
          <a:xfrm>
            <a:off x="4423778" y="2340963"/>
            <a:ext cx="517934" cy="517934"/>
            <a:chOff x="3736598" y="2170606"/>
            <a:chExt cx="404889" cy="404889"/>
          </a:xfrm>
        </p:grpSpPr>
        <p:sp>
          <p:nvSpPr>
            <p:cNvPr id="4693" name="Google Shape;4693;p8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7" name="Google Shape;4697;p85"/>
          <p:cNvGrpSpPr/>
          <p:nvPr/>
        </p:nvGrpSpPr>
        <p:grpSpPr>
          <a:xfrm>
            <a:off x="3690839" y="2341061"/>
            <a:ext cx="586986" cy="517740"/>
            <a:chOff x="3161917" y="2170682"/>
            <a:chExt cx="458870" cy="404737"/>
          </a:xfrm>
        </p:grpSpPr>
        <p:sp>
          <p:nvSpPr>
            <p:cNvPr id="4698" name="Google Shape;4698;p8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85"/>
          <p:cNvGrpSpPr/>
          <p:nvPr/>
        </p:nvGrpSpPr>
        <p:grpSpPr>
          <a:xfrm>
            <a:off x="3713860" y="3102400"/>
            <a:ext cx="540943" cy="517963"/>
            <a:chOff x="3179914" y="2889488"/>
            <a:chExt cx="422876" cy="404911"/>
          </a:xfrm>
        </p:grpSpPr>
        <p:sp>
          <p:nvSpPr>
            <p:cNvPr id="4702" name="Google Shape;4702;p8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85"/>
          <p:cNvGrpSpPr/>
          <p:nvPr/>
        </p:nvGrpSpPr>
        <p:grpSpPr>
          <a:xfrm>
            <a:off x="4414654" y="3102358"/>
            <a:ext cx="536180" cy="518047"/>
            <a:chOff x="3729467" y="2889422"/>
            <a:chExt cx="419153" cy="404977"/>
          </a:xfrm>
        </p:grpSpPr>
        <p:sp>
          <p:nvSpPr>
            <p:cNvPr id="4709" name="Google Shape;4709;p8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6" name="Google Shape;4716;p85"/>
          <p:cNvGrpSpPr/>
          <p:nvPr/>
        </p:nvGrpSpPr>
        <p:grpSpPr>
          <a:xfrm>
            <a:off x="1951688" y="3445787"/>
            <a:ext cx="965351" cy="134611"/>
            <a:chOff x="4411970" y="2962952"/>
            <a:chExt cx="706544" cy="104212"/>
          </a:xfrm>
        </p:grpSpPr>
        <p:sp>
          <p:nvSpPr>
            <p:cNvPr id="4717" name="Google Shape;4717;p8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85"/>
          <p:cNvGrpSpPr/>
          <p:nvPr/>
        </p:nvGrpSpPr>
        <p:grpSpPr>
          <a:xfrm>
            <a:off x="1951688" y="3041077"/>
            <a:ext cx="960158" cy="289172"/>
            <a:chOff x="4411970" y="2726085"/>
            <a:chExt cx="643107" cy="193659"/>
          </a:xfrm>
        </p:grpSpPr>
        <p:sp>
          <p:nvSpPr>
            <p:cNvPr id="4722" name="Google Shape;4722;p8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85"/>
          <p:cNvGrpSpPr/>
          <p:nvPr/>
        </p:nvGrpSpPr>
        <p:grpSpPr>
          <a:xfrm>
            <a:off x="960185" y="3295400"/>
            <a:ext cx="811503" cy="252584"/>
            <a:chOff x="4411970" y="4340222"/>
            <a:chExt cx="779467" cy="242683"/>
          </a:xfrm>
        </p:grpSpPr>
        <p:sp>
          <p:nvSpPr>
            <p:cNvPr id="4726" name="Google Shape;4726;p8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85"/>
          <p:cNvGrpSpPr/>
          <p:nvPr/>
        </p:nvGrpSpPr>
        <p:grpSpPr>
          <a:xfrm>
            <a:off x="1951688" y="2709308"/>
            <a:ext cx="965160" cy="216230"/>
            <a:chOff x="4411970" y="2468674"/>
            <a:chExt cx="747317" cy="167425"/>
          </a:xfrm>
        </p:grpSpPr>
        <p:sp>
          <p:nvSpPr>
            <p:cNvPr id="4730" name="Google Shape;4730;p8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2" name="Google Shape;4732;p8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3" name="Google Shape;4733;p85"/>
          <p:cNvGrpSpPr/>
          <p:nvPr/>
        </p:nvGrpSpPr>
        <p:grpSpPr>
          <a:xfrm>
            <a:off x="959254" y="2334687"/>
            <a:ext cx="1959041" cy="208784"/>
            <a:chOff x="6336019" y="3733725"/>
            <a:chExt cx="2566206" cy="351310"/>
          </a:xfrm>
        </p:grpSpPr>
        <p:sp>
          <p:nvSpPr>
            <p:cNvPr id="4734" name="Google Shape;4734;p8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85"/>
          <p:cNvGrpSpPr/>
          <p:nvPr/>
        </p:nvGrpSpPr>
        <p:grpSpPr>
          <a:xfrm>
            <a:off x="1951688" y="3950602"/>
            <a:ext cx="946551" cy="153200"/>
            <a:chOff x="4404545" y="3301592"/>
            <a:chExt cx="782403" cy="129272"/>
          </a:xfrm>
        </p:grpSpPr>
        <p:sp>
          <p:nvSpPr>
            <p:cNvPr id="4739" name="Google Shape;4739;p8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85"/>
          <p:cNvGrpSpPr/>
          <p:nvPr/>
        </p:nvGrpSpPr>
        <p:grpSpPr>
          <a:xfrm>
            <a:off x="1951688" y="3695937"/>
            <a:ext cx="962257" cy="139127"/>
            <a:chOff x="4411970" y="3131459"/>
            <a:chExt cx="710520" cy="117397"/>
          </a:xfrm>
        </p:grpSpPr>
        <p:sp>
          <p:nvSpPr>
            <p:cNvPr id="4742" name="Google Shape;4742;p8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744" name="Google Shape;4744;p8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5" name="Google Shape;4745;p85"/>
          <p:cNvGrpSpPr/>
          <p:nvPr/>
        </p:nvGrpSpPr>
        <p:grpSpPr>
          <a:xfrm>
            <a:off x="951833" y="3621603"/>
            <a:ext cx="823838" cy="458988"/>
            <a:chOff x="4411970" y="1801825"/>
            <a:chExt cx="734586" cy="409262"/>
          </a:xfrm>
        </p:grpSpPr>
        <p:sp>
          <p:nvSpPr>
            <p:cNvPr id="4746" name="Google Shape;4746;p8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85"/>
          <p:cNvGrpSpPr/>
          <p:nvPr/>
        </p:nvGrpSpPr>
        <p:grpSpPr>
          <a:xfrm>
            <a:off x="3056804" y="2339173"/>
            <a:ext cx="521514" cy="521514"/>
            <a:chOff x="5681300" y="2527788"/>
            <a:chExt cx="805800" cy="805800"/>
          </a:xfrm>
        </p:grpSpPr>
        <p:sp>
          <p:nvSpPr>
            <p:cNvPr id="4749" name="Google Shape;4749;p8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85"/>
          <p:cNvGrpSpPr/>
          <p:nvPr/>
        </p:nvGrpSpPr>
        <p:grpSpPr>
          <a:xfrm>
            <a:off x="3051044" y="3094865"/>
            <a:ext cx="533033" cy="533033"/>
            <a:chOff x="4049800" y="640400"/>
            <a:chExt cx="858900" cy="858900"/>
          </a:xfrm>
        </p:grpSpPr>
        <p:sp>
          <p:nvSpPr>
            <p:cNvPr id="4752" name="Google Shape;4752;p8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85"/>
          <p:cNvGrpSpPr/>
          <p:nvPr/>
        </p:nvGrpSpPr>
        <p:grpSpPr>
          <a:xfrm>
            <a:off x="2976527" y="3772543"/>
            <a:ext cx="682068" cy="682068"/>
            <a:chOff x="5080188" y="927900"/>
            <a:chExt cx="961200" cy="961200"/>
          </a:xfrm>
        </p:grpSpPr>
        <p:sp>
          <p:nvSpPr>
            <p:cNvPr id="4755" name="Google Shape;4755;p8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85"/>
          <p:cNvGrpSpPr/>
          <p:nvPr/>
        </p:nvGrpSpPr>
        <p:grpSpPr>
          <a:xfrm>
            <a:off x="4440026" y="3869234"/>
            <a:ext cx="505650" cy="504006"/>
            <a:chOff x="6039282" y="1042577"/>
            <a:chExt cx="734315" cy="731929"/>
          </a:xfrm>
        </p:grpSpPr>
        <p:sp>
          <p:nvSpPr>
            <p:cNvPr id="4764" name="Google Shape;4764;p8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5" name="Google Shape;4785;p85"/>
          <p:cNvGrpSpPr/>
          <p:nvPr/>
        </p:nvGrpSpPr>
        <p:grpSpPr>
          <a:xfrm>
            <a:off x="5052628" y="2298862"/>
            <a:ext cx="567744" cy="602136"/>
            <a:chOff x="1825800" y="1651625"/>
            <a:chExt cx="539989" cy="571775"/>
          </a:xfrm>
        </p:grpSpPr>
        <p:sp>
          <p:nvSpPr>
            <p:cNvPr id="4786" name="Google Shape;4786;p8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85"/>
          <p:cNvGrpSpPr/>
          <p:nvPr/>
        </p:nvGrpSpPr>
        <p:grpSpPr>
          <a:xfrm>
            <a:off x="3727557" y="3855579"/>
            <a:ext cx="508123" cy="507955"/>
            <a:chOff x="1897577" y="2802432"/>
            <a:chExt cx="492176" cy="492014"/>
          </a:xfrm>
        </p:grpSpPr>
        <p:sp>
          <p:nvSpPr>
            <p:cNvPr id="4791" name="Google Shape;4791;p8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85"/>
          <p:cNvGrpSpPr/>
          <p:nvPr/>
        </p:nvGrpSpPr>
        <p:grpSpPr>
          <a:xfrm>
            <a:off x="959087" y="4169123"/>
            <a:ext cx="809227" cy="200842"/>
            <a:chOff x="2013045" y="4813233"/>
            <a:chExt cx="921986" cy="228854"/>
          </a:xfrm>
        </p:grpSpPr>
        <p:sp>
          <p:nvSpPr>
            <p:cNvPr id="4804" name="Google Shape;4804;p8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85"/>
          <p:cNvGrpSpPr/>
          <p:nvPr/>
        </p:nvGrpSpPr>
        <p:grpSpPr>
          <a:xfrm>
            <a:off x="967547" y="2656004"/>
            <a:ext cx="792421" cy="269941"/>
            <a:chOff x="1046767" y="4756633"/>
            <a:chExt cx="859646" cy="292841"/>
          </a:xfrm>
        </p:grpSpPr>
        <p:sp>
          <p:nvSpPr>
            <p:cNvPr id="4807" name="Google Shape;4807;p8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0" name="Google Shape;4810;p8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4" name="Google Shape;4814;p85"/>
          <p:cNvGrpSpPr/>
          <p:nvPr/>
        </p:nvGrpSpPr>
        <p:grpSpPr>
          <a:xfrm>
            <a:off x="7103403" y="2550562"/>
            <a:ext cx="166473" cy="141497"/>
            <a:chOff x="4660325" y="1866850"/>
            <a:chExt cx="68350" cy="58100"/>
          </a:xfrm>
        </p:grpSpPr>
        <p:sp>
          <p:nvSpPr>
            <p:cNvPr id="4815" name="Google Shape;4815;p8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85"/>
          <p:cNvGrpSpPr/>
          <p:nvPr/>
        </p:nvGrpSpPr>
        <p:grpSpPr>
          <a:xfrm>
            <a:off x="7412747" y="2576286"/>
            <a:ext cx="162515" cy="90049"/>
            <a:chOff x="4791775" y="1877500"/>
            <a:chExt cx="66725" cy="36975"/>
          </a:xfrm>
        </p:grpSpPr>
        <p:sp>
          <p:nvSpPr>
            <p:cNvPr id="4818" name="Google Shape;4818;p8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85"/>
          <p:cNvGrpSpPr/>
          <p:nvPr/>
        </p:nvGrpSpPr>
        <p:grpSpPr>
          <a:xfrm>
            <a:off x="7734460" y="2576286"/>
            <a:ext cx="144979" cy="90049"/>
            <a:chOff x="4923925" y="1877500"/>
            <a:chExt cx="59525" cy="36975"/>
          </a:xfrm>
        </p:grpSpPr>
        <p:sp>
          <p:nvSpPr>
            <p:cNvPr id="4821" name="Google Shape;4821;p8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85"/>
          <p:cNvGrpSpPr/>
          <p:nvPr/>
        </p:nvGrpSpPr>
        <p:grpSpPr>
          <a:xfrm>
            <a:off x="8028952" y="2558477"/>
            <a:ext cx="141447" cy="125667"/>
            <a:chOff x="5058450" y="1870100"/>
            <a:chExt cx="58075" cy="51600"/>
          </a:xfrm>
        </p:grpSpPr>
        <p:sp>
          <p:nvSpPr>
            <p:cNvPr id="4824" name="Google Shape;4824;p8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85"/>
          <p:cNvGrpSpPr/>
          <p:nvPr/>
        </p:nvGrpSpPr>
        <p:grpSpPr>
          <a:xfrm>
            <a:off x="7443466" y="2980885"/>
            <a:ext cx="101077" cy="107645"/>
            <a:chOff x="4811425" y="2065025"/>
            <a:chExt cx="41500" cy="44200"/>
          </a:xfrm>
        </p:grpSpPr>
        <p:sp>
          <p:nvSpPr>
            <p:cNvPr id="4827" name="Google Shape;4827;p8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85"/>
          <p:cNvGrpSpPr/>
          <p:nvPr/>
        </p:nvGrpSpPr>
        <p:grpSpPr>
          <a:xfrm>
            <a:off x="7735904" y="2981098"/>
            <a:ext cx="120867" cy="107218"/>
            <a:chOff x="4929875" y="2065025"/>
            <a:chExt cx="49625" cy="44025"/>
          </a:xfrm>
        </p:grpSpPr>
        <p:sp>
          <p:nvSpPr>
            <p:cNvPr id="4830" name="Google Shape;4830;p8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85"/>
          <p:cNvGrpSpPr/>
          <p:nvPr/>
        </p:nvGrpSpPr>
        <p:grpSpPr>
          <a:xfrm>
            <a:off x="8064572" y="2984112"/>
            <a:ext cx="70206" cy="101191"/>
            <a:chOff x="5083925" y="2066350"/>
            <a:chExt cx="28825" cy="41550"/>
          </a:xfrm>
        </p:grpSpPr>
        <p:sp>
          <p:nvSpPr>
            <p:cNvPr id="4833" name="Google Shape;4833;p8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85"/>
          <p:cNvGrpSpPr/>
          <p:nvPr/>
        </p:nvGrpSpPr>
        <p:grpSpPr>
          <a:xfrm>
            <a:off x="7096126" y="2999759"/>
            <a:ext cx="181026" cy="69896"/>
            <a:chOff x="4659775" y="2072775"/>
            <a:chExt cx="74325" cy="28700"/>
          </a:xfrm>
        </p:grpSpPr>
        <p:sp>
          <p:nvSpPr>
            <p:cNvPr id="4836" name="Google Shape;4836;p8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9" name="Google Shape;4839;p85"/>
          <p:cNvGrpSpPr/>
          <p:nvPr/>
        </p:nvGrpSpPr>
        <p:grpSpPr>
          <a:xfrm>
            <a:off x="8015982" y="2790324"/>
            <a:ext cx="167387" cy="89197"/>
            <a:chOff x="4662475" y="1976500"/>
            <a:chExt cx="68725" cy="36625"/>
          </a:xfrm>
        </p:grpSpPr>
        <p:sp>
          <p:nvSpPr>
            <p:cNvPr id="4840" name="Google Shape;4840;p8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85"/>
          <p:cNvGrpSpPr/>
          <p:nvPr/>
        </p:nvGrpSpPr>
        <p:grpSpPr>
          <a:xfrm>
            <a:off x="7712887" y="2793764"/>
            <a:ext cx="166899" cy="82317"/>
            <a:chOff x="4920150" y="1977875"/>
            <a:chExt cx="68525" cy="33800"/>
          </a:xfrm>
        </p:grpSpPr>
        <p:sp>
          <p:nvSpPr>
            <p:cNvPr id="4844" name="Google Shape;4844;p8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85"/>
          <p:cNvGrpSpPr/>
          <p:nvPr/>
        </p:nvGrpSpPr>
        <p:grpSpPr>
          <a:xfrm>
            <a:off x="7124044" y="3197682"/>
            <a:ext cx="125190" cy="127859"/>
            <a:chOff x="4676550" y="2160575"/>
            <a:chExt cx="51400" cy="52500"/>
          </a:xfrm>
        </p:grpSpPr>
        <p:sp>
          <p:nvSpPr>
            <p:cNvPr id="4848" name="Google Shape;4848;p8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85"/>
          <p:cNvGrpSpPr/>
          <p:nvPr/>
        </p:nvGrpSpPr>
        <p:grpSpPr>
          <a:xfrm>
            <a:off x="7421302" y="3204714"/>
            <a:ext cx="145405" cy="113794"/>
            <a:chOff x="4768325" y="2163475"/>
            <a:chExt cx="59700" cy="46725"/>
          </a:xfrm>
        </p:grpSpPr>
        <p:sp>
          <p:nvSpPr>
            <p:cNvPr id="4852" name="Google Shape;4852;p8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4" name="Google Shape;4854;p8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0" name="Google Shape;4860;p85"/>
          <p:cNvGrpSpPr/>
          <p:nvPr/>
        </p:nvGrpSpPr>
        <p:grpSpPr>
          <a:xfrm>
            <a:off x="7437621" y="3459808"/>
            <a:ext cx="112768" cy="106853"/>
            <a:chOff x="4768575" y="2253950"/>
            <a:chExt cx="46300" cy="43875"/>
          </a:xfrm>
        </p:grpSpPr>
        <p:sp>
          <p:nvSpPr>
            <p:cNvPr id="4861" name="Google Shape;4861;p8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85"/>
          <p:cNvGrpSpPr/>
          <p:nvPr/>
        </p:nvGrpSpPr>
        <p:grpSpPr>
          <a:xfrm>
            <a:off x="7737243" y="3948834"/>
            <a:ext cx="118187" cy="146246"/>
            <a:chOff x="4960900" y="2433225"/>
            <a:chExt cx="48525" cy="60050"/>
          </a:xfrm>
        </p:grpSpPr>
        <p:sp>
          <p:nvSpPr>
            <p:cNvPr id="4864" name="Google Shape;4864;p8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85"/>
          <p:cNvGrpSpPr/>
          <p:nvPr/>
        </p:nvGrpSpPr>
        <p:grpSpPr>
          <a:xfrm>
            <a:off x="7425808" y="4212895"/>
            <a:ext cx="136394" cy="143810"/>
            <a:chOff x="4854075" y="2527625"/>
            <a:chExt cx="56000" cy="59050"/>
          </a:xfrm>
        </p:grpSpPr>
        <p:sp>
          <p:nvSpPr>
            <p:cNvPr id="4867" name="Google Shape;4867;p8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9" name="Google Shape;4869;p8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2" name="Google Shape;4872;p85"/>
          <p:cNvGrpSpPr/>
          <p:nvPr/>
        </p:nvGrpSpPr>
        <p:grpSpPr>
          <a:xfrm>
            <a:off x="8050020" y="3676639"/>
            <a:ext cx="99312" cy="160797"/>
            <a:chOff x="5059700" y="2334775"/>
            <a:chExt cx="40775" cy="66025"/>
          </a:xfrm>
        </p:grpSpPr>
        <p:sp>
          <p:nvSpPr>
            <p:cNvPr id="4873" name="Google Shape;4873;p8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85"/>
          <p:cNvGrpSpPr/>
          <p:nvPr/>
        </p:nvGrpSpPr>
        <p:grpSpPr>
          <a:xfrm>
            <a:off x="8007184" y="3941771"/>
            <a:ext cx="184984" cy="160371"/>
            <a:chOff x="5037700" y="2430325"/>
            <a:chExt cx="75950" cy="65850"/>
          </a:xfrm>
        </p:grpSpPr>
        <p:sp>
          <p:nvSpPr>
            <p:cNvPr id="4883" name="Google Shape;4883;p8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85"/>
          <p:cNvGrpSpPr/>
          <p:nvPr/>
        </p:nvGrpSpPr>
        <p:grpSpPr>
          <a:xfrm>
            <a:off x="7426689" y="3708223"/>
            <a:ext cx="173014" cy="97629"/>
            <a:chOff x="4756975" y="2341800"/>
            <a:chExt cx="91975" cy="51925"/>
          </a:xfrm>
        </p:grpSpPr>
        <p:sp>
          <p:nvSpPr>
            <p:cNvPr id="4886" name="Google Shape;4886;p8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85"/>
          <p:cNvGrpSpPr/>
          <p:nvPr/>
        </p:nvGrpSpPr>
        <p:grpSpPr>
          <a:xfrm>
            <a:off x="7693626" y="4196920"/>
            <a:ext cx="212497" cy="175761"/>
            <a:chOff x="4943575" y="2516350"/>
            <a:chExt cx="98675" cy="81700"/>
          </a:xfrm>
        </p:grpSpPr>
        <p:sp>
          <p:nvSpPr>
            <p:cNvPr id="4907" name="Google Shape;4907;p8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5" name="Google Shape;4985;p8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3" name="Shape 4993"/>
        <p:cNvGrpSpPr/>
        <p:nvPr/>
      </p:nvGrpSpPr>
      <p:grpSpPr>
        <a:xfrm>
          <a:off x="0" y="0"/>
          <a:ext cx="0" cy="0"/>
          <a:chOff x="0" y="0"/>
          <a:chExt cx="0" cy="0"/>
        </a:xfrm>
      </p:grpSpPr>
      <p:grpSp>
        <p:nvGrpSpPr>
          <p:cNvPr id="4994" name="Google Shape;4994;p86"/>
          <p:cNvGrpSpPr/>
          <p:nvPr/>
        </p:nvGrpSpPr>
        <p:grpSpPr>
          <a:xfrm>
            <a:off x="6681268" y="3584496"/>
            <a:ext cx="560636" cy="516497"/>
            <a:chOff x="6652051" y="3714143"/>
            <a:chExt cx="560636" cy="516497"/>
          </a:xfrm>
        </p:grpSpPr>
        <p:grpSp>
          <p:nvGrpSpPr>
            <p:cNvPr id="4995" name="Google Shape;4995;p86"/>
            <p:cNvGrpSpPr/>
            <p:nvPr/>
          </p:nvGrpSpPr>
          <p:grpSpPr>
            <a:xfrm>
              <a:off x="6669657" y="3716715"/>
              <a:ext cx="466768" cy="464314"/>
              <a:chOff x="3139766" y="765669"/>
              <a:chExt cx="886380" cy="881888"/>
            </a:xfrm>
          </p:grpSpPr>
          <p:grpSp>
            <p:nvGrpSpPr>
              <p:cNvPr id="4996" name="Google Shape;4996;p86"/>
              <p:cNvGrpSpPr/>
              <p:nvPr/>
            </p:nvGrpSpPr>
            <p:grpSpPr>
              <a:xfrm>
                <a:off x="3139766" y="765669"/>
                <a:ext cx="886380" cy="881888"/>
                <a:chOff x="3139766" y="765669"/>
                <a:chExt cx="886380" cy="881888"/>
              </a:xfrm>
            </p:grpSpPr>
            <p:sp>
              <p:nvSpPr>
                <p:cNvPr id="4997" name="Google Shape;4997;p8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6" name="Google Shape;5006;p8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8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86"/>
          <p:cNvGrpSpPr/>
          <p:nvPr/>
        </p:nvGrpSpPr>
        <p:grpSpPr>
          <a:xfrm>
            <a:off x="7679978" y="3065079"/>
            <a:ext cx="104231" cy="320340"/>
            <a:chOff x="7564426" y="3224343"/>
            <a:chExt cx="119985" cy="368801"/>
          </a:xfrm>
        </p:grpSpPr>
        <p:sp>
          <p:nvSpPr>
            <p:cNvPr id="5012" name="Google Shape;5012;p8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86"/>
          <p:cNvGrpSpPr/>
          <p:nvPr/>
        </p:nvGrpSpPr>
        <p:grpSpPr>
          <a:xfrm>
            <a:off x="7379466" y="3059180"/>
            <a:ext cx="189489" cy="332132"/>
            <a:chOff x="8370831" y="3202002"/>
            <a:chExt cx="218129" cy="382376"/>
          </a:xfrm>
        </p:grpSpPr>
        <p:sp>
          <p:nvSpPr>
            <p:cNvPr id="5015" name="Google Shape;5015;p8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7" name="Google Shape;5017;p86"/>
          <p:cNvGrpSpPr/>
          <p:nvPr/>
        </p:nvGrpSpPr>
        <p:grpSpPr>
          <a:xfrm>
            <a:off x="8102855" y="3470312"/>
            <a:ext cx="309429" cy="267000"/>
            <a:chOff x="6742064" y="3750480"/>
            <a:chExt cx="399315" cy="344560"/>
          </a:xfrm>
        </p:grpSpPr>
        <p:sp>
          <p:nvSpPr>
            <p:cNvPr id="5018" name="Google Shape;5018;p8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0" name="Google Shape;5020;p86"/>
          <p:cNvGrpSpPr/>
          <p:nvPr/>
        </p:nvGrpSpPr>
        <p:grpSpPr>
          <a:xfrm>
            <a:off x="7641874" y="3821360"/>
            <a:ext cx="180437" cy="281608"/>
            <a:chOff x="7248525" y="3739696"/>
            <a:chExt cx="230531" cy="359790"/>
          </a:xfrm>
        </p:grpSpPr>
        <p:sp>
          <p:nvSpPr>
            <p:cNvPr id="5021" name="Google Shape;5021;p8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86"/>
          <p:cNvGrpSpPr/>
          <p:nvPr/>
        </p:nvGrpSpPr>
        <p:grpSpPr>
          <a:xfrm>
            <a:off x="7887794" y="3464584"/>
            <a:ext cx="162896" cy="278710"/>
            <a:chOff x="7601242" y="3729267"/>
            <a:chExt cx="222566" cy="380803"/>
          </a:xfrm>
        </p:grpSpPr>
        <p:sp>
          <p:nvSpPr>
            <p:cNvPr id="5024" name="Google Shape;5024;p8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6" name="Google Shape;5026;p8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7" name="Google Shape;5027;p86"/>
          <p:cNvGrpSpPr/>
          <p:nvPr/>
        </p:nvGrpSpPr>
        <p:grpSpPr>
          <a:xfrm>
            <a:off x="7377439" y="3465724"/>
            <a:ext cx="193543" cy="275990"/>
            <a:chOff x="8304647" y="3738687"/>
            <a:chExt cx="225076" cy="320956"/>
          </a:xfrm>
        </p:grpSpPr>
        <p:sp>
          <p:nvSpPr>
            <p:cNvPr id="5028" name="Google Shape;5028;p8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86"/>
          <p:cNvGrpSpPr/>
          <p:nvPr/>
        </p:nvGrpSpPr>
        <p:grpSpPr>
          <a:xfrm>
            <a:off x="7649932" y="3465724"/>
            <a:ext cx="178492" cy="275990"/>
            <a:chOff x="8615101" y="3738687"/>
            <a:chExt cx="207573" cy="320956"/>
          </a:xfrm>
        </p:grpSpPr>
        <p:sp>
          <p:nvSpPr>
            <p:cNvPr id="5032" name="Google Shape;5032;p8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5" name="Google Shape;5035;p8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6" name="Google Shape;5036;p86"/>
          <p:cNvGrpSpPr/>
          <p:nvPr/>
        </p:nvGrpSpPr>
        <p:grpSpPr>
          <a:xfrm>
            <a:off x="7875463" y="3868385"/>
            <a:ext cx="187557" cy="187557"/>
            <a:chOff x="8565775" y="671075"/>
            <a:chExt cx="441000" cy="441000"/>
          </a:xfrm>
        </p:grpSpPr>
        <p:sp>
          <p:nvSpPr>
            <p:cNvPr id="5037" name="Google Shape;5037;p8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9" name="Google Shape;5039;p8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1" name="Google Shape;5041;p86"/>
          <p:cNvGrpSpPr/>
          <p:nvPr/>
        </p:nvGrpSpPr>
        <p:grpSpPr>
          <a:xfrm>
            <a:off x="6029935" y="2940910"/>
            <a:ext cx="587865" cy="517731"/>
            <a:chOff x="6000718" y="3070557"/>
            <a:chExt cx="587865" cy="517731"/>
          </a:xfrm>
        </p:grpSpPr>
        <p:sp>
          <p:nvSpPr>
            <p:cNvPr id="5042" name="Google Shape;5042;p8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86"/>
          <p:cNvGrpSpPr/>
          <p:nvPr/>
        </p:nvGrpSpPr>
        <p:grpSpPr>
          <a:xfrm>
            <a:off x="6044740" y="3584570"/>
            <a:ext cx="557665" cy="516387"/>
            <a:chOff x="6015523" y="3714217"/>
            <a:chExt cx="557665" cy="516387"/>
          </a:xfrm>
        </p:grpSpPr>
        <p:grpSp>
          <p:nvGrpSpPr>
            <p:cNvPr id="5053" name="Google Shape;5053;p86"/>
            <p:cNvGrpSpPr/>
            <p:nvPr/>
          </p:nvGrpSpPr>
          <p:grpSpPr>
            <a:xfrm>
              <a:off x="6036094" y="3716980"/>
              <a:ext cx="529822" cy="510480"/>
              <a:chOff x="3148311" y="-545634"/>
              <a:chExt cx="1006118" cy="969572"/>
            </a:xfrm>
          </p:grpSpPr>
          <p:sp>
            <p:nvSpPr>
              <p:cNvPr id="5054" name="Google Shape;5054;p8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8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86"/>
          <p:cNvGrpSpPr/>
          <p:nvPr/>
        </p:nvGrpSpPr>
        <p:grpSpPr>
          <a:xfrm>
            <a:off x="6673522" y="2943981"/>
            <a:ext cx="576302" cy="511871"/>
            <a:chOff x="6644304" y="3073628"/>
            <a:chExt cx="576302" cy="511871"/>
          </a:xfrm>
        </p:grpSpPr>
        <p:grpSp>
          <p:nvGrpSpPr>
            <p:cNvPr id="5066" name="Google Shape;5066;p86"/>
            <p:cNvGrpSpPr/>
            <p:nvPr/>
          </p:nvGrpSpPr>
          <p:grpSpPr>
            <a:xfrm>
              <a:off x="6712169" y="3073651"/>
              <a:ext cx="481611" cy="506713"/>
              <a:chOff x="1833536" y="-546641"/>
              <a:chExt cx="914567" cy="962419"/>
            </a:xfrm>
          </p:grpSpPr>
          <p:grpSp>
            <p:nvGrpSpPr>
              <p:cNvPr id="5067" name="Google Shape;5067;p86"/>
              <p:cNvGrpSpPr/>
              <p:nvPr/>
            </p:nvGrpSpPr>
            <p:grpSpPr>
              <a:xfrm>
                <a:off x="1833536" y="-524249"/>
                <a:ext cx="914567" cy="940027"/>
                <a:chOff x="1833536" y="-524249"/>
                <a:chExt cx="914567" cy="940027"/>
              </a:xfrm>
            </p:grpSpPr>
            <p:sp>
              <p:nvSpPr>
                <p:cNvPr id="5068" name="Google Shape;5068;p8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3" name="Google Shape;5073;p8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7" name="Google Shape;5077;p8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86"/>
          <p:cNvGrpSpPr/>
          <p:nvPr/>
        </p:nvGrpSpPr>
        <p:grpSpPr>
          <a:xfrm>
            <a:off x="752796" y="2869970"/>
            <a:ext cx="2622876" cy="1333540"/>
            <a:chOff x="238125" y="1038125"/>
            <a:chExt cx="7146800" cy="3633625"/>
          </a:xfrm>
        </p:grpSpPr>
        <p:sp>
          <p:nvSpPr>
            <p:cNvPr id="5079" name="Google Shape;5079;p8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86"/>
          <p:cNvGrpSpPr/>
          <p:nvPr/>
        </p:nvGrpSpPr>
        <p:grpSpPr>
          <a:xfrm>
            <a:off x="5938558" y="1033351"/>
            <a:ext cx="2435960" cy="1297725"/>
            <a:chOff x="233350" y="949250"/>
            <a:chExt cx="7137300" cy="3802300"/>
          </a:xfrm>
        </p:grpSpPr>
        <p:sp>
          <p:nvSpPr>
            <p:cNvPr id="6652" name="Google Shape;6652;p8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6"/>
          <p:cNvGrpSpPr/>
          <p:nvPr/>
        </p:nvGrpSpPr>
        <p:grpSpPr>
          <a:xfrm>
            <a:off x="731715" y="995041"/>
            <a:ext cx="2665073" cy="1317140"/>
            <a:chOff x="793334" y="1192826"/>
            <a:chExt cx="2665073" cy="1317140"/>
          </a:xfrm>
        </p:grpSpPr>
        <p:sp>
          <p:nvSpPr>
            <p:cNvPr id="6704" name="Google Shape;6704;p8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86"/>
          <p:cNvGrpSpPr/>
          <p:nvPr/>
        </p:nvGrpSpPr>
        <p:grpSpPr>
          <a:xfrm>
            <a:off x="3450485" y="919691"/>
            <a:ext cx="2310381" cy="1488888"/>
            <a:chOff x="229225" y="549050"/>
            <a:chExt cx="7161750" cy="4615275"/>
          </a:xfrm>
        </p:grpSpPr>
        <p:sp>
          <p:nvSpPr>
            <p:cNvPr id="10672" name="Google Shape;10672;p8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6"/>
          <p:cNvGrpSpPr/>
          <p:nvPr/>
        </p:nvGrpSpPr>
        <p:grpSpPr>
          <a:xfrm>
            <a:off x="3548403" y="2849588"/>
            <a:ext cx="2310282" cy="1374222"/>
            <a:chOff x="238125" y="732525"/>
            <a:chExt cx="7130500" cy="4241425"/>
          </a:xfrm>
        </p:grpSpPr>
        <p:sp>
          <p:nvSpPr>
            <p:cNvPr id="10790" name="Google Shape;10790;p8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7" name="Shape 10907"/>
        <p:cNvGrpSpPr/>
        <p:nvPr/>
      </p:nvGrpSpPr>
      <p:grpSpPr>
        <a:xfrm>
          <a:off x="0" y="0"/>
          <a:ext cx="0" cy="0"/>
          <a:chOff x="0" y="0"/>
          <a:chExt cx="0" cy="0"/>
        </a:xfrm>
      </p:grpSpPr>
      <p:grpSp>
        <p:nvGrpSpPr>
          <p:cNvPr id="10908" name="Google Shape;10908;p87"/>
          <p:cNvGrpSpPr/>
          <p:nvPr/>
        </p:nvGrpSpPr>
        <p:grpSpPr>
          <a:xfrm>
            <a:off x="2100560" y="3398663"/>
            <a:ext cx="1102891" cy="760337"/>
            <a:chOff x="4967783" y="2151471"/>
            <a:chExt cx="3920692" cy="2702940"/>
          </a:xfrm>
        </p:grpSpPr>
        <p:grpSp>
          <p:nvGrpSpPr>
            <p:cNvPr id="10909" name="Google Shape;10909;p87"/>
            <p:cNvGrpSpPr/>
            <p:nvPr/>
          </p:nvGrpSpPr>
          <p:grpSpPr>
            <a:xfrm>
              <a:off x="5045709" y="2252109"/>
              <a:ext cx="3761071" cy="2501708"/>
              <a:chOff x="2691784" y="1805334"/>
              <a:chExt cx="3761071" cy="2501708"/>
            </a:xfrm>
          </p:grpSpPr>
          <p:sp>
            <p:nvSpPr>
              <p:cNvPr id="10910" name="Google Shape;10910;p8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7"/>
            <p:cNvGrpSpPr/>
            <p:nvPr/>
          </p:nvGrpSpPr>
          <p:grpSpPr>
            <a:xfrm>
              <a:off x="4967783" y="2151471"/>
              <a:ext cx="3920692" cy="2702940"/>
              <a:chOff x="2613858" y="1704696"/>
              <a:chExt cx="3920692" cy="2702940"/>
            </a:xfrm>
          </p:grpSpPr>
          <p:sp>
            <p:nvSpPr>
              <p:cNvPr id="10918" name="Google Shape;10918;p8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23" name="Google Shape;10923;p87"/>
          <p:cNvGrpSpPr/>
          <p:nvPr/>
        </p:nvGrpSpPr>
        <p:grpSpPr>
          <a:xfrm>
            <a:off x="3504468" y="1286940"/>
            <a:ext cx="1561911" cy="708580"/>
            <a:chOff x="3530532" y="1496185"/>
            <a:chExt cx="1561911" cy="708580"/>
          </a:xfrm>
        </p:grpSpPr>
        <p:grpSp>
          <p:nvGrpSpPr>
            <p:cNvPr id="10924" name="Google Shape;10924;p87"/>
            <p:cNvGrpSpPr/>
            <p:nvPr/>
          </p:nvGrpSpPr>
          <p:grpSpPr>
            <a:xfrm>
              <a:off x="3720318" y="1857562"/>
              <a:ext cx="1372125" cy="54"/>
              <a:chOff x="3720318" y="1857562"/>
              <a:chExt cx="1372125" cy="54"/>
            </a:xfrm>
          </p:grpSpPr>
          <p:cxnSp>
            <p:nvCxnSpPr>
              <p:cNvPr id="10925" name="Google Shape;10925;p87"/>
              <p:cNvCxnSpPr>
                <a:endCxn id="1092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927" name="Google Shape;10927;p8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928" name="Google Shape;10928;p8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929" name="Google Shape;10929;p87"/>
              <p:cNvCxnSpPr>
                <a:stCxn id="1092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930" name="Google Shape;10930;p87"/>
            <p:cNvGrpSpPr/>
            <p:nvPr/>
          </p:nvGrpSpPr>
          <p:grpSpPr>
            <a:xfrm>
              <a:off x="3567462" y="1496185"/>
              <a:ext cx="286500" cy="272914"/>
              <a:chOff x="3567462" y="1496185"/>
              <a:chExt cx="286500" cy="272914"/>
            </a:xfrm>
          </p:grpSpPr>
          <p:cxnSp>
            <p:nvCxnSpPr>
              <p:cNvPr id="10931" name="Google Shape;10931;p8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932" name="Google Shape;10932;p8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3" name="Google Shape;10933;p8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87"/>
            <p:cNvGrpSpPr/>
            <p:nvPr/>
          </p:nvGrpSpPr>
          <p:grpSpPr>
            <a:xfrm>
              <a:off x="3929014" y="1960574"/>
              <a:ext cx="286500" cy="242342"/>
              <a:chOff x="3929014" y="1960574"/>
              <a:chExt cx="286500" cy="242342"/>
            </a:xfrm>
          </p:grpSpPr>
          <p:cxnSp>
            <p:nvCxnSpPr>
              <p:cNvPr id="10936" name="Google Shape;10936;p8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937" name="Google Shape;10937;p8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7"/>
            <p:cNvGrpSpPr/>
            <p:nvPr/>
          </p:nvGrpSpPr>
          <p:grpSpPr>
            <a:xfrm>
              <a:off x="4290828" y="1496185"/>
              <a:ext cx="286500" cy="272914"/>
              <a:chOff x="4290828" y="1496185"/>
              <a:chExt cx="286500" cy="272914"/>
            </a:xfrm>
          </p:grpSpPr>
          <p:cxnSp>
            <p:nvCxnSpPr>
              <p:cNvPr id="10939" name="Google Shape;10939;p8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940" name="Google Shape;10940;p8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8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87"/>
            <p:cNvGrpSpPr/>
            <p:nvPr/>
          </p:nvGrpSpPr>
          <p:grpSpPr>
            <a:xfrm>
              <a:off x="4657726" y="1959674"/>
              <a:ext cx="286500" cy="245092"/>
              <a:chOff x="4657726" y="1959674"/>
              <a:chExt cx="286500" cy="245092"/>
            </a:xfrm>
          </p:grpSpPr>
          <p:cxnSp>
            <p:nvCxnSpPr>
              <p:cNvPr id="10943" name="Google Shape;10943;p8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944" name="Google Shape;10944;p8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45" name="Google Shape;10945;p87"/>
          <p:cNvGrpSpPr/>
          <p:nvPr/>
        </p:nvGrpSpPr>
        <p:grpSpPr>
          <a:xfrm>
            <a:off x="3486488" y="2149036"/>
            <a:ext cx="1597032" cy="378649"/>
            <a:chOff x="3512551" y="2358282"/>
            <a:chExt cx="1597032" cy="378649"/>
          </a:xfrm>
        </p:grpSpPr>
        <p:grpSp>
          <p:nvGrpSpPr>
            <p:cNvPr id="10946" name="Google Shape;10946;p87"/>
            <p:cNvGrpSpPr/>
            <p:nvPr/>
          </p:nvGrpSpPr>
          <p:grpSpPr>
            <a:xfrm>
              <a:off x="3738198" y="2553002"/>
              <a:ext cx="1145834" cy="117"/>
              <a:chOff x="3738198" y="2553002"/>
              <a:chExt cx="1145834" cy="117"/>
            </a:xfrm>
          </p:grpSpPr>
          <p:cxnSp>
            <p:nvCxnSpPr>
              <p:cNvPr id="10947" name="Google Shape;10947;p8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948" name="Google Shape;10948;p8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949" name="Google Shape;10949;p87"/>
              <p:cNvCxnSpPr>
                <a:stCxn id="10950" idx="6"/>
                <a:endCxn id="1095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952" name="Google Shape;10952;p87"/>
            <p:cNvGrpSpPr/>
            <p:nvPr/>
          </p:nvGrpSpPr>
          <p:grpSpPr>
            <a:xfrm>
              <a:off x="3969644" y="2440153"/>
              <a:ext cx="225900" cy="296779"/>
              <a:chOff x="3969644" y="2440153"/>
              <a:chExt cx="225900" cy="296779"/>
            </a:xfrm>
          </p:grpSpPr>
          <p:cxnSp>
            <p:nvCxnSpPr>
              <p:cNvPr id="10953" name="Google Shape;10953;p8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951" name="Google Shape;10951;p8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7"/>
            <p:cNvGrpSpPr/>
            <p:nvPr/>
          </p:nvGrpSpPr>
          <p:grpSpPr>
            <a:xfrm>
              <a:off x="4426818" y="2358282"/>
              <a:ext cx="225600" cy="307471"/>
              <a:chOff x="4426818" y="2358282"/>
              <a:chExt cx="225600" cy="307471"/>
            </a:xfrm>
          </p:grpSpPr>
          <p:cxnSp>
            <p:nvCxnSpPr>
              <p:cNvPr id="10956" name="Google Shape;10956;p87"/>
              <p:cNvCxnSpPr>
                <a:stCxn id="1095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958" name="Google Shape;10958;p8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87"/>
            <p:cNvGrpSpPr/>
            <p:nvPr/>
          </p:nvGrpSpPr>
          <p:grpSpPr>
            <a:xfrm>
              <a:off x="4883984" y="2440153"/>
              <a:ext cx="225600" cy="296479"/>
              <a:chOff x="4883984" y="2440153"/>
              <a:chExt cx="225600" cy="296479"/>
            </a:xfrm>
          </p:grpSpPr>
          <p:cxnSp>
            <p:nvCxnSpPr>
              <p:cNvPr id="10960" name="Google Shape;10960;p8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961" name="Google Shape;10961;p8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7"/>
            <p:cNvGrpSpPr/>
            <p:nvPr/>
          </p:nvGrpSpPr>
          <p:grpSpPr>
            <a:xfrm>
              <a:off x="3512551" y="2358356"/>
              <a:ext cx="225647" cy="307629"/>
              <a:chOff x="2182679" y="2005014"/>
              <a:chExt cx="792300" cy="1080158"/>
            </a:xfrm>
          </p:grpSpPr>
          <p:cxnSp>
            <p:nvCxnSpPr>
              <p:cNvPr id="10964" name="Google Shape;10964;p87"/>
              <p:cNvCxnSpPr>
                <a:stCxn id="1096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950" name="Google Shape;10950;p8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66" name="Google Shape;10966;p87"/>
          <p:cNvGrpSpPr/>
          <p:nvPr/>
        </p:nvGrpSpPr>
        <p:grpSpPr>
          <a:xfrm>
            <a:off x="6846570" y="972834"/>
            <a:ext cx="1559809" cy="722610"/>
            <a:chOff x="634175" y="2986275"/>
            <a:chExt cx="3147949" cy="1458344"/>
          </a:xfrm>
        </p:grpSpPr>
        <p:cxnSp>
          <p:nvCxnSpPr>
            <p:cNvPr id="10967" name="Google Shape;10967;p87"/>
            <p:cNvCxnSpPr>
              <a:stCxn id="10968" idx="4"/>
              <a:endCxn id="1096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970" name="Google Shape;10970;p87"/>
            <p:cNvCxnSpPr>
              <a:stCxn id="10969" idx="0"/>
              <a:endCxn id="1097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72" name="Google Shape;10972;p87"/>
            <p:cNvCxnSpPr>
              <a:stCxn id="10971" idx="4"/>
              <a:endCxn id="1097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74" name="Google Shape;10974;p87"/>
            <p:cNvCxnSpPr>
              <a:stCxn id="10973" idx="0"/>
              <a:endCxn id="1097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975" name="Google Shape;10975;p8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71" name="Google Shape;10971;p8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68" name="Google Shape;10968;p8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73" name="Google Shape;10973;p8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69" name="Google Shape;10969;p8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976" name="Google Shape;10976;p87"/>
          <p:cNvGrpSpPr/>
          <p:nvPr/>
        </p:nvGrpSpPr>
        <p:grpSpPr>
          <a:xfrm>
            <a:off x="3500360" y="2682741"/>
            <a:ext cx="1570719" cy="294123"/>
            <a:chOff x="998425" y="1182125"/>
            <a:chExt cx="1065400" cy="199500"/>
          </a:xfrm>
        </p:grpSpPr>
        <p:sp>
          <p:nvSpPr>
            <p:cNvPr id="10977" name="Google Shape;10977;p8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87"/>
          <p:cNvGrpSpPr/>
          <p:nvPr/>
        </p:nvGrpSpPr>
        <p:grpSpPr>
          <a:xfrm>
            <a:off x="6843616" y="1800228"/>
            <a:ext cx="1565716" cy="366729"/>
            <a:chOff x="1247650" y="2075423"/>
            <a:chExt cx="6648477" cy="1557238"/>
          </a:xfrm>
        </p:grpSpPr>
        <p:sp>
          <p:nvSpPr>
            <p:cNvPr id="10983" name="Google Shape;10983;p8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87"/>
          <p:cNvGrpSpPr/>
          <p:nvPr/>
        </p:nvGrpSpPr>
        <p:grpSpPr>
          <a:xfrm>
            <a:off x="6827928" y="2949043"/>
            <a:ext cx="1597061" cy="663440"/>
            <a:chOff x="6796238" y="3158297"/>
            <a:chExt cx="1630319" cy="677257"/>
          </a:xfrm>
        </p:grpSpPr>
        <p:cxnSp>
          <p:nvCxnSpPr>
            <p:cNvPr id="10990" name="Google Shape;10990;p8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91" name="Google Shape;10991;p8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92" name="Google Shape;10992;p8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993" name="Google Shape;10993;p8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994" name="Google Shape;10994;p87"/>
            <p:cNvGrpSpPr/>
            <p:nvPr/>
          </p:nvGrpSpPr>
          <p:grpSpPr>
            <a:xfrm>
              <a:off x="6796238" y="3311904"/>
              <a:ext cx="1630319" cy="377697"/>
              <a:chOff x="6796238" y="3311904"/>
              <a:chExt cx="1630319" cy="377697"/>
            </a:xfrm>
          </p:grpSpPr>
          <p:sp>
            <p:nvSpPr>
              <p:cNvPr id="10995" name="Google Shape;10995;p8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98" name="Google Shape;10998;p87"/>
          <p:cNvGrpSpPr/>
          <p:nvPr/>
        </p:nvGrpSpPr>
        <p:grpSpPr>
          <a:xfrm>
            <a:off x="5349066" y="970435"/>
            <a:ext cx="1368606" cy="1593805"/>
            <a:chOff x="1839112" y="2209163"/>
            <a:chExt cx="1918159" cy="2233784"/>
          </a:xfrm>
        </p:grpSpPr>
        <p:sp>
          <p:nvSpPr>
            <p:cNvPr id="10999" name="Google Shape;10999;p8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2" name="Google Shape;11002;p87"/>
            <p:cNvCxnSpPr>
              <a:stCxn id="10999" idx="6"/>
              <a:endCxn id="1100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003" name="Google Shape;11003;p87"/>
            <p:cNvCxnSpPr>
              <a:stCxn id="11000" idx="4"/>
              <a:endCxn id="1100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005" name="Google Shape;11005;p87"/>
            <p:cNvCxnSpPr>
              <a:stCxn id="11004" idx="6"/>
              <a:endCxn id="1100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006" name="Google Shape;11006;p87"/>
            <p:cNvCxnSpPr>
              <a:stCxn id="11001" idx="4"/>
              <a:endCxn id="1100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004" name="Google Shape;11004;p8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9" name="Google Shape;11009;p87"/>
            <p:cNvCxnSpPr>
              <a:endCxn id="1100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010" name="Google Shape;11010;p87"/>
          <p:cNvGrpSpPr/>
          <p:nvPr/>
        </p:nvGrpSpPr>
        <p:grpSpPr>
          <a:xfrm>
            <a:off x="3481439" y="976671"/>
            <a:ext cx="1637968" cy="154942"/>
            <a:chOff x="238125" y="2506075"/>
            <a:chExt cx="7115411" cy="673075"/>
          </a:xfrm>
        </p:grpSpPr>
        <p:sp>
          <p:nvSpPr>
            <p:cNvPr id="11011" name="Google Shape;11011;p8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87"/>
          <p:cNvGrpSpPr/>
          <p:nvPr/>
        </p:nvGrpSpPr>
        <p:grpSpPr>
          <a:xfrm>
            <a:off x="720124" y="1298269"/>
            <a:ext cx="2476762" cy="91743"/>
            <a:chOff x="1464850" y="436376"/>
            <a:chExt cx="6001362" cy="222300"/>
          </a:xfrm>
        </p:grpSpPr>
        <p:sp>
          <p:nvSpPr>
            <p:cNvPr id="11017" name="Google Shape;11017;p8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2" name="Google Shape;11022;p8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023" name="Google Shape;11023;p8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024" name="Google Shape;11024;p8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025" name="Google Shape;11025;p8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026" name="Google Shape;11026;p87"/>
          <p:cNvGrpSpPr/>
          <p:nvPr/>
        </p:nvGrpSpPr>
        <p:grpSpPr>
          <a:xfrm>
            <a:off x="706391" y="2533734"/>
            <a:ext cx="1452710" cy="651923"/>
            <a:chOff x="803162" y="2667727"/>
            <a:chExt cx="1411906" cy="633611"/>
          </a:xfrm>
        </p:grpSpPr>
        <p:cxnSp>
          <p:nvCxnSpPr>
            <p:cNvPr id="11027" name="Google Shape;11027;p87"/>
            <p:cNvCxnSpPr>
              <a:stCxn id="11028" idx="2"/>
              <a:endCxn id="1102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030" name="Google Shape;11030;p87"/>
            <p:cNvCxnSpPr>
              <a:stCxn id="11031" idx="0"/>
              <a:endCxn id="1102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032" name="Google Shape;11032;p87"/>
            <p:cNvCxnSpPr>
              <a:stCxn id="11031" idx="2"/>
              <a:endCxn id="1103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034" name="Google Shape;11034;p87"/>
            <p:cNvCxnSpPr>
              <a:stCxn id="11035" idx="0"/>
              <a:endCxn id="1103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036" name="Google Shape;11036;p87"/>
            <p:cNvCxnSpPr>
              <a:stCxn id="11029" idx="2"/>
              <a:endCxn id="1103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038" name="Google Shape;11038;p87"/>
            <p:cNvCxnSpPr>
              <a:stCxn id="11039" idx="0"/>
              <a:endCxn id="1102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035" name="Google Shape;11035;p8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33" name="Google Shape;11033;p8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39" name="Google Shape;11039;p8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37" name="Google Shape;11037;p8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29" name="Google Shape;11029;p8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31" name="Google Shape;11031;p8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028" name="Google Shape;11028;p8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040" name="Google Shape;11040;p87"/>
          <p:cNvGrpSpPr/>
          <p:nvPr/>
        </p:nvGrpSpPr>
        <p:grpSpPr>
          <a:xfrm>
            <a:off x="706393" y="969273"/>
            <a:ext cx="2518541" cy="209309"/>
            <a:chOff x="803163" y="1111966"/>
            <a:chExt cx="2447800" cy="203430"/>
          </a:xfrm>
        </p:grpSpPr>
        <p:grpSp>
          <p:nvGrpSpPr>
            <p:cNvPr id="11041" name="Google Shape;11041;p87"/>
            <p:cNvGrpSpPr/>
            <p:nvPr/>
          </p:nvGrpSpPr>
          <p:grpSpPr>
            <a:xfrm>
              <a:off x="1958180" y="1111966"/>
              <a:ext cx="588019" cy="121396"/>
              <a:chOff x="4808316" y="2800065"/>
              <a:chExt cx="1999386" cy="412910"/>
            </a:xfrm>
          </p:grpSpPr>
          <p:sp>
            <p:nvSpPr>
              <p:cNvPr id="11042" name="Google Shape;11042;p8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3" name="Google Shape;11043;p87"/>
              <p:cNvGrpSpPr/>
              <p:nvPr/>
            </p:nvGrpSpPr>
            <p:grpSpPr>
              <a:xfrm>
                <a:off x="4808316" y="2800065"/>
                <a:ext cx="92400" cy="411825"/>
                <a:chOff x="845575" y="2563700"/>
                <a:chExt cx="92400" cy="411825"/>
              </a:xfrm>
            </p:grpSpPr>
            <p:cxnSp>
              <p:nvCxnSpPr>
                <p:cNvPr id="11044" name="Google Shape;11044;p8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45" name="Google Shape;11045;p8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046" name="Google Shape;11046;p8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047" name="Google Shape;11047;p8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8" name="Google Shape;11048;p87"/>
            <p:cNvGrpSpPr/>
            <p:nvPr/>
          </p:nvGrpSpPr>
          <p:grpSpPr>
            <a:xfrm>
              <a:off x="803163" y="1111974"/>
              <a:ext cx="591158" cy="121545"/>
              <a:chOff x="803163" y="1111974"/>
              <a:chExt cx="591158" cy="121545"/>
            </a:xfrm>
          </p:grpSpPr>
          <p:grpSp>
            <p:nvGrpSpPr>
              <p:cNvPr id="11049" name="Google Shape;11049;p87"/>
              <p:cNvGrpSpPr/>
              <p:nvPr/>
            </p:nvGrpSpPr>
            <p:grpSpPr>
              <a:xfrm>
                <a:off x="803163" y="1111974"/>
                <a:ext cx="27175" cy="121077"/>
                <a:chOff x="845575" y="2563700"/>
                <a:chExt cx="92400" cy="411825"/>
              </a:xfrm>
            </p:grpSpPr>
            <p:cxnSp>
              <p:nvCxnSpPr>
                <p:cNvPr id="11050" name="Google Shape;11050;p8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51" name="Google Shape;11051;p8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2" name="Google Shape;11052;p8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87"/>
            <p:cNvGrpSpPr/>
            <p:nvPr/>
          </p:nvGrpSpPr>
          <p:grpSpPr>
            <a:xfrm>
              <a:off x="1381910" y="1194219"/>
              <a:ext cx="588341" cy="121177"/>
              <a:chOff x="1381910" y="1194219"/>
              <a:chExt cx="588341" cy="121177"/>
            </a:xfrm>
          </p:grpSpPr>
          <p:grpSp>
            <p:nvGrpSpPr>
              <p:cNvPr id="11054" name="Google Shape;11054;p87"/>
              <p:cNvGrpSpPr/>
              <p:nvPr/>
            </p:nvGrpSpPr>
            <p:grpSpPr>
              <a:xfrm rot="10800000">
                <a:off x="1381910" y="1194319"/>
                <a:ext cx="27175" cy="121077"/>
                <a:chOff x="2070100" y="2563700"/>
                <a:chExt cx="92400" cy="411825"/>
              </a:xfrm>
            </p:grpSpPr>
            <p:cxnSp>
              <p:nvCxnSpPr>
                <p:cNvPr id="11055" name="Google Shape;11055;p8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56" name="Google Shape;11056;p8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8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87"/>
            <p:cNvGrpSpPr/>
            <p:nvPr/>
          </p:nvGrpSpPr>
          <p:grpSpPr>
            <a:xfrm>
              <a:off x="2532079" y="1194219"/>
              <a:ext cx="704927" cy="121177"/>
              <a:chOff x="2532079" y="1194219"/>
              <a:chExt cx="704927" cy="121177"/>
            </a:xfrm>
          </p:grpSpPr>
          <p:grpSp>
            <p:nvGrpSpPr>
              <p:cNvPr id="11059" name="Google Shape;11059;p87"/>
              <p:cNvGrpSpPr/>
              <p:nvPr/>
            </p:nvGrpSpPr>
            <p:grpSpPr>
              <a:xfrm rot="10800000">
                <a:off x="2532079" y="1194319"/>
                <a:ext cx="27175" cy="121077"/>
                <a:chOff x="2070100" y="2563700"/>
                <a:chExt cx="92400" cy="411825"/>
              </a:xfrm>
            </p:grpSpPr>
            <p:cxnSp>
              <p:nvCxnSpPr>
                <p:cNvPr id="11060" name="Google Shape;11060;p8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61" name="Google Shape;11061;p8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63" name="Google Shape;11063;p87"/>
          <p:cNvGrpSpPr/>
          <p:nvPr/>
        </p:nvGrpSpPr>
        <p:grpSpPr>
          <a:xfrm>
            <a:off x="3499403" y="3665904"/>
            <a:ext cx="1567778" cy="491677"/>
            <a:chOff x="5194708" y="3484366"/>
            <a:chExt cx="3148148" cy="987304"/>
          </a:xfrm>
        </p:grpSpPr>
        <p:grpSp>
          <p:nvGrpSpPr>
            <p:cNvPr id="11064" name="Google Shape;11064;p87"/>
            <p:cNvGrpSpPr/>
            <p:nvPr/>
          </p:nvGrpSpPr>
          <p:grpSpPr>
            <a:xfrm>
              <a:off x="7531521" y="3484366"/>
              <a:ext cx="811335" cy="987304"/>
              <a:chOff x="3379425" y="1617275"/>
              <a:chExt cx="1090650" cy="1327200"/>
            </a:xfrm>
          </p:grpSpPr>
          <p:sp>
            <p:nvSpPr>
              <p:cNvPr id="11065" name="Google Shape;11065;p8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87"/>
            <p:cNvGrpSpPr/>
            <p:nvPr/>
          </p:nvGrpSpPr>
          <p:grpSpPr>
            <a:xfrm>
              <a:off x="6752546" y="3484366"/>
              <a:ext cx="811428" cy="987304"/>
              <a:chOff x="2332275" y="1617275"/>
              <a:chExt cx="1090775" cy="1327200"/>
            </a:xfrm>
          </p:grpSpPr>
          <p:sp>
            <p:nvSpPr>
              <p:cNvPr id="11069" name="Google Shape;11069;p8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87"/>
            <p:cNvGrpSpPr/>
            <p:nvPr/>
          </p:nvGrpSpPr>
          <p:grpSpPr>
            <a:xfrm>
              <a:off x="5973664" y="3484366"/>
              <a:ext cx="811335" cy="987304"/>
              <a:chOff x="1285250" y="1617275"/>
              <a:chExt cx="1090650" cy="1327200"/>
            </a:xfrm>
          </p:grpSpPr>
          <p:sp>
            <p:nvSpPr>
              <p:cNvPr id="11073" name="Google Shape;11073;p8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87"/>
            <p:cNvGrpSpPr/>
            <p:nvPr/>
          </p:nvGrpSpPr>
          <p:grpSpPr>
            <a:xfrm>
              <a:off x="5194708" y="3484366"/>
              <a:ext cx="811409" cy="987304"/>
              <a:chOff x="238125" y="1617275"/>
              <a:chExt cx="1090750" cy="1327200"/>
            </a:xfrm>
          </p:grpSpPr>
          <p:sp>
            <p:nvSpPr>
              <p:cNvPr id="11077" name="Google Shape;11077;p8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0" name="Google Shape;11080;p87"/>
          <p:cNvGrpSpPr/>
          <p:nvPr/>
        </p:nvGrpSpPr>
        <p:grpSpPr>
          <a:xfrm>
            <a:off x="3460012" y="3146315"/>
            <a:ext cx="1616964" cy="346256"/>
            <a:chOff x="1808063" y="4294338"/>
            <a:chExt cx="3370782" cy="721817"/>
          </a:xfrm>
        </p:grpSpPr>
        <p:sp>
          <p:nvSpPr>
            <p:cNvPr id="11081" name="Google Shape;11081;p8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87"/>
          <p:cNvGrpSpPr/>
          <p:nvPr/>
        </p:nvGrpSpPr>
        <p:grpSpPr>
          <a:xfrm>
            <a:off x="738224" y="3432344"/>
            <a:ext cx="1295882" cy="646587"/>
            <a:chOff x="834100" y="3642869"/>
            <a:chExt cx="1259483" cy="628426"/>
          </a:xfrm>
        </p:grpSpPr>
        <p:sp>
          <p:nvSpPr>
            <p:cNvPr id="11092" name="Google Shape;11092;p8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7" name="Google Shape;11117;p87"/>
            <p:cNvGrpSpPr/>
            <p:nvPr/>
          </p:nvGrpSpPr>
          <p:grpSpPr>
            <a:xfrm>
              <a:off x="1360364" y="3847835"/>
              <a:ext cx="208119" cy="224359"/>
              <a:chOff x="1360769" y="3847100"/>
              <a:chExt cx="208119" cy="224359"/>
            </a:xfrm>
          </p:grpSpPr>
          <p:sp>
            <p:nvSpPr>
              <p:cNvPr id="11118" name="Google Shape;11118;p8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8" name="Google Shape;11138;p8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7"/>
          <p:cNvGrpSpPr/>
          <p:nvPr/>
        </p:nvGrpSpPr>
        <p:grpSpPr>
          <a:xfrm rot="5400000">
            <a:off x="5951337" y="3228841"/>
            <a:ext cx="164064" cy="1414916"/>
            <a:chOff x="4428249" y="1369375"/>
            <a:chExt cx="36905" cy="429569"/>
          </a:xfrm>
        </p:grpSpPr>
        <p:sp>
          <p:nvSpPr>
            <p:cNvPr id="11153" name="Google Shape;11153;p8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87"/>
          <p:cNvGrpSpPr/>
          <p:nvPr/>
        </p:nvGrpSpPr>
        <p:grpSpPr>
          <a:xfrm flipH="1" rot="10800000">
            <a:off x="5323766" y="2817385"/>
            <a:ext cx="1419207" cy="24808"/>
            <a:chOff x="219558" y="4738465"/>
            <a:chExt cx="5852400" cy="102300"/>
          </a:xfrm>
        </p:grpSpPr>
        <p:cxnSp>
          <p:nvCxnSpPr>
            <p:cNvPr id="11186" name="Google Shape;11186;p8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1187" name="Google Shape;11187;p8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87"/>
          <p:cNvGrpSpPr/>
          <p:nvPr/>
        </p:nvGrpSpPr>
        <p:grpSpPr>
          <a:xfrm>
            <a:off x="5335084" y="3190448"/>
            <a:ext cx="1396570" cy="385016"/>
            <a:chOff x="5286284" y="2966544"/>
            <a:chExt cx="1396570" cy="385016"/>
          </a:xfrm>
        </p:grpSpPr>
        <p:cxnSp>
          <p:nvCxnSpPr>
            <p:cNvPr id="11193" name="Google Shape;11193;p8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1194" name="Google Shape;11194;p8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1195" name="Google Shape;11195;p87"/>
            <p:cNvGrpSpPr/>
            <p:nvPr/>
          </p:nvGrpSpPr>
          <p:grpSpPr>
            <a:xfrm>
              <a:off x="5287688" y="3173364"/>
              <a:ext cx="1395166" cy="74100"/>
              <a:chOff x="5287688" y="3173364"/>
              <a:chExt cx="1395166" cy="74100"/>
            </a:xfrm>
          </p:grpSpPr>
          <p:cxnSp>
            <p:nvCxnSpPr>
              <p:cNvPr id="11196" name="Google Shape;11196;p8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1197" name="Google Shape;11197;p8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1198" name="Google Shape;11198;p8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99" name="Google Shape;11199;p8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200" name="Google Shape;11200;p8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201" name="Google Shape;11201;p8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202" name="Google Shape;11202;p8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203" name="Google Shape;11203;p8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1204" name="Google Shape;11204;p8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1205" name="Google Shape;11205;p87"/>
          <p:cNvGrpSpPr/>
          <p:nvPr/>
        </p:nvGrpSpPr>
        <p:grpSpPr>
          <a:xfrm>
            <a:off x="2021150" y="1609224"/>
            <a:ext cx="1182276" cy="662027"/>
            <a:chOff x="2029517" y="1732295"/>
            <a:chExt cx="1149068" cy="643432"/>
          </a:xfrm>
        </p:grpSpPr>
        <p:grpSp>
          <p:nvGrpSpPr>
            <p:cNvPr id="11206" name="Google Shape;11206;p87"/>
            <p:cNvGrpSpPr/>
            <p:nvPr/>
          </p:nvGrpSpPr>
          <p:grpSpPr>
            <a:xfrm>
              <a:off x="2708660" y="1746937"/>
              <a:ext cx="455427" cy="244429"/>
              <a:chOff x="2700693" y="1746937"/>
              <a:chExt cx="455427" cy="244429"/>
            </a:xfrm>
          </p:grpSpPr>
          <p:grpSp>
            <p:nvGrpSpPr>
              <p:cNvPr id="11207" name="Google Shape;11207;p87"/>
              <p:cNvGrpSpPr/>
              <p:nvPr/>
            </p:nvGrpSpPr>
            <p:grpSpPr>
              <a:xfrm>
                <a:off x="2905682" y="1782817"/>
                <a:ext cx="250438" cy="208549"/>
                <a:chOff x="2905682" y="1782817"/>
                <a:chExt cx="250438" cy="208549"/>
              </a:xfrm>
            </p:grpSpPr>
            <p:cxnSp>
              <p:nvCxnSpPr>
                <p:cNvPr id="11208" name="Google Shape;11208;p8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209" name="Google Shape;11209;p8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87"/>
              <p:cNvGrpSpPr/>
              <p:nvPr/>
            </p:nvGrpSpPr>
            <p:grpSpPr>
              <a:xfrm>
                <a:off x="2700693" y="1746937"/>
                <a:ext cx="449967" cy="72374"/>
                <a:chOff x="2700693" y="1746937"/>
                <a:chExt cx="449967" cy="72374"/>
              </a:xfrm>
            </p:grpSpPr>
            <p:cxnSp>
              <p:nvCxnSpPr>
                <p:cNvPr id="11211" name="Google Shape;11211;p8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212" name="Google Shape;11212;p8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3" name="Google Shape;11213;p87"/>
            <p:cNvGrpSpPr/>
            <p:nvPr/>
          </p:nvGrpSpPr>
          <p:grpSpPr>
            <a:xfrm>
              <a:off x="2029517" y="1732295"/>
              <a:ext cx="1149068" cy="643432"/>
              <a:chOff x="2029517" y="1732295"/>
              <a:chExt cx="1149068" cy="643432"/>
            </a:xfrm>
          </p:grpSpPr>
          <p:grpSp>
            <p:nvGrpSpPr>
              <p:cNvPr id="11214" name="Google Shape;11214;p87"/>
              <p:cNvGrpSpPr/>
              <p:nvPr/>
            </p:nvGrpSpPr>
            <p:grpSpPr>
              <a:xfrm>
                <a:off x="2703618" y="2103152"/>
                <a:ext cx="474966" cy="260017"/>
                <a:chOff x="2703618" y="2103152"/>
                <a:chExt cx="474966" cy="260017"/>
              </a:xfrm>
            </p:grpSpPr>
            <p:grpSp>
              <p:nvGrpSpPr>
                <p:cNvPr id="11215" name="Google Shape;11215;p87"/>
                <p:cNvGrpSpPr/>
                <p:nvPr/>
              </p:nvGrpSpPr>
              <p:grpSpPr>
                <a:xfrm>
                  <a:off x="2703618" y="2290640"/>
                  <a:ext cx="450291" cy="72529"/>
                  <a:chOff x="2703618" y="2290640"/>
                  <a:chExt cx="450291" cy="72529"/>
                </a:xfrm>
              </p:grpSpPr>
              <p:cxnSp>
                <p:nvCxnSpPr>
                  <p:cNvPr id="11216" name="Google Shape;11216;p8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217" name="Google Shape;11217;p8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87"/>
                <p:cNvGrpSpPr/>
                <p:nvPr/>
              </p:nvGrpSpPr>
              <p:grpSpPr>
                <a:xfrm>
                  <a:off x="2908607" y="2103152"/>
                  <a:ext cx="269977" cy="223538"/>
                  <a:chOff x="2908607" y="2103152"/>
                  <a:chExt cx="269977" cy="223538"/>
                </a:xfrm>
              </p:grpSpPr>
              <p:cxnSp>
                <p:nvCxnSpPr>
                  <p:cNvPr id="11219" name="Google Shape;11219;p8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220" name="Google Shape;11220;p8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1" name="Google Shape;11221;p87"/>
              <p:cNvGrpSpPr/>
              <p:nvPr/>
            </p:nvGrpSpPr>
            <p:grpSpPr>
              <a:xfrm>
                <a:off x="2029517" y="1732295"/>
                <a:ext cx="685827" cy="643432"/>
                <a:chOff x="2029517" y="1732295"/>
                <a:chExt cx="685827" cy="643432"/>
              </a:xfrm>
            </p:grpSpPr>
            <p:sp>
              <p:nvSpPr>
                <p:cNvPr id="11222" name="Google Shape;11222;p8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87"/>
                <p:cNvGrpSpPr/>
                <p:nvPr/>
              </p:nvGrpSpPr>
              <p:grpSpPr>
                <a:xfrm>
                  <a:off x="2158948" y="1732295"/>
                  <a:ext cx="556396" cy="333108"/>
                  <a:chOff x="2158948" y="1732295"/>
                  <a:chExt cx="556396" cy="333108"/>
                </a:xfrm>
              </p:grpSpPr>
              <p:cxnSp>
                <p:nvCxnSpPr>
                  <p:cNvPr id="11224" name="Google Shape;11224;p8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225" name="Google Shape;11225;p8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87"/>
                <p:cNvGrpSpPr/>
                <p:nvPr/>
              </p:nvGrpSpPr>
              <p:grpSpPr>
                <a:xfrm>
                  <a:off x="2159908" y="2065057"/>
                  <a:ext cx="550884" cy="310670"/>
                  <a:chOff x="2159908" y="2065057"/>
                  <a:chExt cx="550884" cy="310670"/>
                </a:xfrm>
              </p:grpSpPr>
              <p:cxnSp>
                <p:nvCxnSpPr>
                  <p:cNvPr id="11227" name="Google Shape;11227;p8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228" name="Google Shape;11228;p8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229" name="Google Shape;11229;p87"/>
          <p:cNvGrpSpPr/>
          <p:nvPr/>
        </p:nvGrpSpPr>
        <p:grpSpPr>
          <a:xfrm>
            <a:off x="706399" y="1556837"/>
            <a:ext cx="962651" cy="810058"/>
            <a:chOff x="844912" y="1681380"/>
            <a:chExt cx="935611" cy="787305"/>
          </a:xfrm>
        </p:grpSpPr>
        <p:grpSp>
          <p:nvGrpSpPr>
            <p:cNvPr id="11230" name="Google Shape;11230;p87"/>
            <p:cNvGrpSpPr/>
            <p:nvPr/>
          </p:nvGrpSpPr>
          <p:grpSpPr>
            <a:xfrm>
              <a:off x="844912" y="1819635"/>
              <a:ext cx="329836" cy="510016"/>
              <a:chOff x="844912" y="1819635"/>
              <a:chExt cx="329836" cy="510016"/>
            </a:xfrm>
          </p:grpSpPr>
          <p:sp>
            <p:nvSpPr>
              <p:cNvPr id="11231" name="Google Shape;11231;p8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87"/>
            <p:cNvGrpSpPr/>
            <p:nvPr/>
          </p:nvGrpSpPr>
          <p:grpSpPr>
            <a:xfrm>
              <a:off x="1284601" y="2158168"/>
              <a:ext cx="495923" cy="310517"/>
              <a:chOff x="1284601" y="2158168"/>
              <a:chExt cx="495923" cy="310517"/>
            </a:xfrm>
          </p:grpSpPr>
          <p:sp>
            <p:nvSpPr>
              <p:cNvPr id="11238" name="Google Shape;11238;p8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9" name="Google Shape;11239;p87"/>
              <p:cNvGrpSpPr/>
              <p:nvPr/>
            </p:nvGrpSpPr>
            <p:grpSpPr>
              <a:xfrm>
                <a:off x="1507666" y="2158168"/>
                <a:ext cx="272858" cy="310517"/>
                <a:chOff x="1507666" y="2158168"/>
                <a:chExt cx="272858" cy="310517"/>
              </a:xfrm>
            </p:grpSpPr>
            <p:grpSp>
              <p:nvGrpSpPr>
                <p:cNvPr id="11240" name="Google Shape;11240;p87"/>
                <p:cNvGrpSpPr/>
                <p:nvPr/>
              </p:nvGrpSpPr>
              <p:grpSpPr>
                <a:xfrm>
                  <a:off x="1507666" y="2176104"/>
                  <a:ext cx="166395" cy="273149"/>
                  <a:chOff x="1507666" y="2176104"/>
                  <a:chExt cx="166395" cy="273149"/>
                </a:xfrm>
              </p:grpSpPr>
              <p:sp>
                <p:nvSpPr>
                  <p:cNvPr id="11241" name="Google Shape;11241;p8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8" name="Google Shape;11248;p8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50" name="Google Shape;11250;p87"/>
            <p:cNvGrpSpPr/>
            <p:nvPr/>
          </p:nvGrpSpPr>
          <p:grpSpPr>
            <a:xfrm>
              <a:off x="1284601" y="1681380"/>
              <a:ext cx="495923" cy="310517"/>
              <a:chOff x="1284601" y="1681380"/>
              <a:chExt cx="495923" cy="310517"/>
            </a:xfrm>
          </p:grpSpPr>
          <p:sp>
            <p:nvSpPr>
              <p:cNvPr id="11251" name="Google Shape;11251;p8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2" name="Google Shape;11252;p87"/>
              <p:cNvGrpSpPr/>
              <p:nvPr/>
            </p:nvGrpSpPr>
            <p:grpSpPr>
              <a:xfrm>
                <a:off x="1507666" y="1681380"/>
                <a:ext cx="272858" cy="310517"/>
                <a:chOff x="1507666" y="1681380"/>
                <a:chExt cx="272858" cy="310517"/>
              </a:xfrm>
            </p:grpSpPr>
            <p:grpSp>
              <p:nvGrpSpPr>
                <p:cNvPr id="11253" name="Google Shape;11253;p87"/>
                <p:cNvGrpSpPr/>
                <p:nvPr/>
              </p:nvGrpSpPr>
              <p:grpSpPr>
                <a:xfrm>
                  <a:off x="1507666" y="1700120"/>
                  <a:ext cx="166395" cy="272984"/>
                  <a:chOff x="1507666" y="1700120"/>
                  <a:chExt cx="166395" cy="272984"/>
                </a:xfrm>
              </p:grpSpPr>
              <p:sp>
                <p:nvSpPr>
                  <p:cNvPr id="11254" name="Google Shape;11254;p8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1" name="Google Shape;11261;p8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63" name="Google Shape;11263;p87"/>
          <p:cNvGrpSpPr/>
          <p:nvPr/>
        </p:nvGrpSpPr>
        <p:grpSpPr>
          <a:xfrm>
            <a:off x="6815339" y="2324267"/>
            <a:ext cx="1622269" cy="552443"/>
            <a:chOff x="6894650" y="2574740"/>
            <a:chExt cx="1445100" cy="492111"/>
          </a:xfrm>
        </p:grpSpPr>
        <p:sp>
          <p:nvSpPr>
            <p:cNvPr id="11264" name="Google Shape;11264;p8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69" name="Google Shape;11269;p8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1270" name="Google Shape;11270;p87"/>
          <p:cNvGrpSpPr/>
          <p:nvPr/>
        </p:nvGrpSpPr>
        <p:grpSpPr>
          <a:xfrm>
            <a:off x="6834882" y="3698522"/>
            <a:ext cx="1583206" cy="475705"/>
            <a:chOff x="6953919" y="3907920"/>
            <a:chExt cx="1377300" cy="475705"/>
          </a:xfrm>
        </p:grpSpPr>
        <p:cxnSp>
          <p:nvCxnSpPr>
            <p:cNvPr id="11271" name="Google Shape;11271;p8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72" name="Google Shape;11272;p8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1273" name="Google Shape;11273;p8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74" name="Google Shape;11274;p8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1275" name="Google Shape;11275;p8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1276" name="Google Shape;11276;p87"/>
          <p:cNvGrpSpPr/>
          <p:nvPr/>
        </p:nvGrpSpPr>
        <p:grpSpPr>
          <a:xfrm>
            <a:off x="2338470" y="2459668"/>
            <a:ext cx="836286" cy="824529"/>
            <a:chOff x="2389399" y="2595741"/>
            <a:chExt cx="812796" cy="801369"/>
          </a:xfrm>
        </p:grpSpPr>
        <p:grpSp>
          <p:nvGrpSpPr>
            <p:cNvPr id="11277" name="Google Shape;11277;p87"/>
            <p:cNvGrpSpPr/>
            <p:nvPr/>
          </p:nvGrpSpPr>
          <p:grpSpPr>
            <a:xfrm>
              <a:off x="2492145" y="2881565"/>
              <a:ext cx="607300" cy="229751"/>
              <a:chOff x="2492145" y="2881565"/>
              <a:chExt cx="607300" cy="229751"/>
            </a:xfrm>
          </p:grpSpPr>
          <p:sp>
            <p:nvSpPr>
              <p:cNvPr id="11278" name="Google Shape;11278;p8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7"/>
            <p:cNvGrpSpPr/>
            <p:nvPr/>
          </p:nvGrpSpPr>
          <p:grpSpPr>
            <a:xfrm>
              <a:off x="2389399" y="2595741"/>
              <a:ext cx="812796" cy="296825"/>
              <a:chOff x="2389399" y="2595741"/>
              <a:chExt cx="812796" cy="296825"/>
            </a:xfrm>
          </p:grpSpPr>
          <p:grpSp>
            <p:nvGrpSpPr>
              <p:cNvPr id="11282" name="Google Shape;11282;p87"/>
              <p:cNvGrpSpPr/>
              <p:nvPr/>
            </p:nvGrpSpPr>
            <p:grpSpPr>
              <a:xfrm>
                <a:off x="2389399" y="2595741"/>
                <a:ext cx="363638" cy="296825"/>
                <a:chOff x="2389399" y="2595741"/>
                <a:chExt cx="363638" cy="296825"/>
              </a:xfrm>
            </p:grpSpPr>
            <p:grpSp>
              <p:nvGrpSpPr>
                <p:cNvPr id="11283" name="Google Shape;11283;p87"/>
                <p:cNvGrpSpPr/>
                <p:nvPr/>
              </p:nvGrpSpPr>
              <p:grpSpPr>
                <a:xfrm>
                  <a:off x="2493852" y="2794333"/>
                  <a:ext cx="259185" cy="98232"/>
                  <a:chOff x="2493852" y="2794333"/>
                  <a:chExt cx="259185" cy="98232"/>
                </a:xfrm>
              </p:grpSpPr>
              <p:sp>
                <p:nvSpPr>
                  <p:cNvPr id="11284" name="Google Shape;11284;p8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7"/>
                <p:cNvGrpSpPr/>
                <p:nvPr/>
              </p:nvGrpSpPr>
              <p:grpSpPr>
                <a:xfrm>
                  <a:off x="2389399" y="2595741"/>
                  <a:ext cx="224343" cy="182054"/>
                  <a:chOff x="2389399" y="2595741"/>
                  <a:chExt cx="224343" cy="182054"/>
                </a:xfrm>
              </p:grpSpPr>
              <p:sp>
                <p:nvSpPr>
                  <p:cNvPr id="11288" name="Google Shape;11288;p8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0" name="Google Shape;11290;p87"/>
              <p:cNvGrpSpPr/>
              <p:nvPr/>
            </p:nvGrpSpPr>
            <p:grpSpPr>
              <a:xfrm>
                <a:off x="2683630" y="2595741"/>
                <a:ext cx="224334" cy="296825"/>
                <a:chOff x="2683630" y="2595741"/>
                <a:chExt cx="224334" cy="296825"/>
              </a:xfrm>
            </p:grpSpPr>
            <p:grpSp>
              <p:nvGrpSpPr>
                <p:cNvPr id="11291" name="Google Shape;11291;p87"/>
                <p:cNvGrpSpPr/>
                <p:nvPr/>
              </p:nvGrpSpPr>
              <p:grpSpPr>
                <a:xfrm>
                  <a:off x="2788083" y="2794333"/>
                  <a:ext cx="15356" cy="98232"/>
                  <a:chOff x="2788083" y="2794333"/>
                  <a:chExt cx="15356" cy="98232"/>
                </a:xfrm>
              </p:grpSpPr>
              <p:sp>
                <p:nvSpPr>
                  <p:cNvPr id="11292" name="Google Shape;11292;p8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87"/>
                <p:cNvGrpSpPr/>
                <p:nvPr/>
              </p:nvGrpSpPr>
              <p:grpSpPr>
                <a:xfrm>
                  <a:off x="2683630" y="2595741"/>
                  <a:ext cx="224334" cy="182054"/>
                  <a:chOff x="2683630" y="2595741"/>
                  <a:chExt cx="224334" cy="182054"/>
                </a:xfrm>
              </p:grpSpPr>
              <p:sp>
                <p:nvSpPr>
                  <p:cNvPr id="11296" name="Google Shape;11296;p8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8" name="Google Shape;11298;p87"/>
              <p:cNvGrpSpPr/>
              <p:nvPr/>
            </p:nvGrpSpPr>
            <p:grpSpPr>
              <a:xfrm>
                <a:off x="2838475" y="2595741"/>
                <a:ext cx="363719" cy="296825"/>
                <a:chOff x="2838475" y="2595741"/>
                <a:chExt cx="363719" cy="296825"/>
              </a:xfrm>
            </p:grpSpPr>
            <p:grpSp>
              <p:nvGrpSpPr>
                <p:cNvPr id="11299" name="Google Shape;11299;p87"/>
                <p:cNvGrpSpPr/>
                <p:nvPr/>
              </p:nvGrpSpPr>
              <p:grpSpPr>
                <a:xfrm>
                  <a:off x="2838475" y="2794333"/>
                  <a:ext cx="259185" cy="98232"/>
                  <a:chOff x="2838475" y="2794333"/>
                  <a:chExt cx="259185" cy="98232"/>
                </a:xfrm>
              </p:grpSpPr>
              <p:sp>
                <p:nvSpPr>
                  <p:cNvPr id="11300" name="Google Shape;11300;p8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7"/>
                <p:cNvGrpSpPr/>
                <p:nvPr/>
              </p:nvGrpSpPr>
              <p:grpSpPr>
                <a:xfrm>
                  <a:off x="2977852" y="2595741"/>
                  <a:ext cx="224343" cy="182054"/>
                  <a:chOff x="2977852" y="2595741"/>
                  <a:chExt cx="224343" cy="182054"/>
                </a:xfrm>
              </p:grpSpPr>
              <p:sp>
                <p:nvSpPr>
                  <p:cNvPr id="11304" name="Google Shape;11304;p8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306" name="Google Shape;11306;p87"/>
            <p:cNvGrpSpPr/>
            <p:nvPr/>
          </p:nvGrpSpPr>
          <p:grpSpPr>
            <a:xfrm>
              <a:off x="2389399" y="3100241"/>
              <a:ext cx="812796" cy="296869"/>
              <a:chOff x="2389399" y="3100241"/>
              <a:chExt cx="812796" cy="296869"/>
            </a:xfrm>
          </p:grpSpPr>
          <p:grpSp>
            <p:nvGrpSpPr>
              <p:cNvPr id="11307" name="Google Shape;11307;p87"/>
              <p:cNvGrpSpPr/>
              <p:nvPr/>
            </p:nvGrpSpPr>
            <p:grpSpPr>
              <a:xfrm>
                <a:off x="2683630" y="3100241"/>
                <a:ext cx="224334" cy="296869"/>
                <a:chOff x="2683630" y="3100241"/>
                <a:chExt cx="224334" cy="296869"/>
              </a:xfrm>
            </p:grpSpPr>
            <p:grpSp>
              <p:nvGrpSpPr>
                <p:cNvPr id="11308" name="Google Shape;11308;p87"/>
                <p:cNvGrpSpPr/>
                <p:nvPr/>
              </p:nvGrpSpPr>
              <p:grpSpPr>
                <a:xfrm>
                  <a:off x="2788083" y="3100241"/>
                  <a:ext cx="15356" cy="98237"/>
                  <a:chOff x="2788083" y="3100241"/>
                  <a:chExt cx="15356" cy="98237"/>
                </a:xfrm>
              </p:grpSpPr>
              <p:sp>
                <p:nvSpPr>
                  <p:cNvPr id="11309" name="Google Shape;11309;p8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87"/>
                <p:cNvGrpSpPr/>
                <p:nvPr/>
              </p:nvGrpSpPr>
              <p:grpSpPr>
                <a:xfrm>
                  <a:off x="2683630" y="3215065"/>
                  <a:ext cx="224334" cy="182045"/>
                  <a:chOff x="2683630" y="3215065"/>
                  <a:chExt cx="224334" cy="182045"/>
                </a:xfrm>
              </p:grpSpPr>
              <p:sp>
                <p:nvSpPr>
                  <p:cNvPr id="11313" name="Google Shape;11313;p8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15" name="Google Shape;11315;p87"/>
              <p:cNvGrpSpPr/>
              <p:nvPr/>
            </p:nvGrpSpPr>
            <p:grpSpPr>
              <a:xfrm>
                <a:off x="2389399" y="3100241"/>
                <a:ext cx="363638" cy="296869"/>
                <a:chOff x="2389399" y="3100241"/>
                <a:chExt cx="363638" cy="296869"/>
              </a:xfrm>
            </p:grpSpPr>
            <p:grpSp>
              <p:nvGrpSpPr>
                <p:cNvPr id="11316" name="Google Shape;11316;p87"/>
                <p:cNvGrpSpPr/>
                <p:nvPr/>
              </p:nvGrpSpPr>
              <p:grpSpPr>
                <a:xfrm>
                  <a:off x="2493852" y="3100241"/>
                  <a:ext cx="259185" cy="98237"/>
                  <a:chOff x="2493852" y="3100241"/>
                  <a:chExt cx="259185" cy="98237"/>
                </a:xfrm>
              </p:grpSpPr>
              <p:sp>
                <p:nvSpPr>
                  <p:cNvPr id="11317" name="Google Shape;11317;p8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87"/>
                <p:cNvGrpSpPr/>
                <p:nvPr/>
              </p:nvGrpSpPr>
              <p:grpSpPr>
                <a:xfrm>
                  <a:off x="2389399" y="3215065"/>
                  <a:ext cx="224343" cy="182045"/>
                  <a:chOff x="2389399" y="3215065"/>
                  <a:chExt cx="224343" cy="182045"/>
                </a:xfrm>
              </p:grpSpPr>
              <p:sp>
                <p:nvSpPr>
                  <p:cNvPr id="11321" name="Google Shape;11321;p8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3" name="Google Shape;11323;p87"/>
              <p:cNvGrpSpPr/>
              <p:nvPr/>
            </p:nvGrpSpPr>
            <p:grpSpPr>
              <a:xfrm>
                <a:off x="2838475" y="3100241"/>
                <a:ext cx="363719" cy="296869"/>
                <a:chOff x="2838475" y="3100241"/>
                <a:chExt cx="363719" cy="296869"/>
              </a:xfrm>
            </p:grpSpPr>
            <p:grpSp>
              <p:nvGrpSpPr>
                <p:cNvPr id="11324" name="Google Shape;11324;p87"/>
                <p:cNvGrpSpPr/>
                <p:nvPr/>
              </p:nvGrpSpPr>
              <p:grpSpPr>
                <a:xfrm>
                  <a:off x="2838475" y="3100241"/>
                  <a:ext cx="259185" cy="98237"/>
                  <a:chOff x="2838475" y="3100241"/>
                  <a:chExt cx="259185" cy="98237"/>
                </a:xfrm>
              </p:grpSpPr>
              <p:sp>
                <p:nvSpPr>
                  <p:cNvPr id="11325" name="Google Shape;11325;p8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87"/>
                <p:cNvGrpSpPr/>
                <p:nvPr/>
              </p:nvGrpSpPr>
              <p:grpSpPr>
                <a:xfrm>
                  <a:off x="2977852" y="3215065"/>
                  <a:ext cx="224343" cy="182045"/>
                  <a:chOff x="2977852" y="3215065"/>
                  <a:chExt cx="224343" cy="182045"/>
                </a:xfrm>
              </p:grpSpPr>
              <p:sp>
                <p:nvSpPr>
                  <p:cNvPr id="11329" name="Google Shape;11329;p8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4" name="Shape 11334"/>
        <p:cNvGrpSpPr/>
        <p:nvPr/>
      </p:nvGrpSpPr>
      <p:grpSpPr>
        <a:xfrm>
          <a:off x="0" y="0"/>
          <a:ext cx="0" cy="0"/>
          <a:chOff x="0" y="0"/>
          <a:chExt cx="0" cy="0"/>
        </a:xfrm>
      </p:grpSpPr>
      <p:grpSp>
        <p:nvGrpSpPr>
          <p:cNvPr id="11335" name="Google Shape;11335;p88"/>
          <p:cNvGrpSpPr/>
          <p:nvPr/>
        </p:nvGrpSpPr>
        <p:grpSpPr>
          <a:xfrm>
            <a:off x="702088" y="3155922"/>
            <a:ext cx="2390414" cy="1024800"/>
            <a:chOff x="728925" y="3296613"/>
            <a:chExt cx="2390414" cy="1024800"/>
          </a:xfrm>
        </p:grpSpPr>
        <p:grpSp>
          <p:nvGrpSpPr>
            <p:cNvPr id="11336" name="Google Shape;11336;p88"/>
            <p:cNvGrpSpPr/>
            <p:nvPr/>
          </p:nvGrpSpPr>
          <p:grpSpPr>
            <a:xfrm>
              <a:off x="728925" y="3619800"/>
              <a:ext cx="2390414" cy="500893"/>
              <a:chOff x="728925" y="3619800"/>
              <a:chExt cx="2390414" cy="500893"/>
            </a:xfrm>
          </p:grpSpPr>
          <p:sp>
            <p:nvSpPr>
              <p:cNvPr id="11337" name="Google Shape;11337;p8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38" name="Google Shape;11338;p8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339" name="Google Shape;11339;p88"/>
            <p:cNvGrpSpPr/>
            <p:nvPr/>
          </p:nvGrpSpPr>
          <p:grpSpPr>
            <a:xfrm>
              <a:off x="1348050" y="3296613"/>
              <a:ext cx="1706152" cy="1024800"/>
              <a:chOff x="1348050" y="3296613"/>
              <a:chExt cx="1706152" cy="1024800"/>
            </a:xfrm>
          </p:grpSpPr>
          <p:sp>
            <p:nvSpPr>
              <p:cNvPr id="11340" name="Google Shape;11340;p8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41" name="Google Shape;11341;p8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42" name="Google Shape;11342;p8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43" name="Google Shape;11343;p8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44" name="Google Shape;11344;p8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345" name="Google Shape;11345;p88"/>
            <p:cNvGrpSpPr/>
            <p:nvPr/>
          </p:nvGrpSpPr>
          <p:grpSpPr>
            <a:xfrm>
              <a:off x="1455707" y="3654858"/>
              <a:ext cx="1491150" cy="417657"/>
              <a:chOff x="1455707" y="3654858"/>
              <a:chExt cx="1491150" cy="417657"/>
            </a:xfrm>
          </p:grpSpPr>
          <p:sp>
            <p:nvSpPr>
              <p:cNvPr id="11346" name="Google Shape;11346;p8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366" name="Google Shape;11366;p88"/>
          <p:cNvGraphicFramePr/>
          <p:nvPr/>
        </p:nvGraphicFramePr>
        <p:xfrm>
          <a:off x="5937787" y="2153834"/>
          <a:ext cx="3000000" cy="3000000"/>
        </p:xfrm>
        <a:graphic>
          <a:graphicData uri="http://schemas.openxmlformats.org/drawingml/2006/table">
            <a:tbl>
              <a:tblPr>
                <a:noFill/>
                <a:tableStyleId>{36A15FCA-4C37-4005-9D96-1325BC58F60A}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1367" name="Google Shape;11367;p88"/>
          <p:cNvGrpSpPr/>
          <p:nvPr/>
        </p:nvGrpSpPr>
        <p:grpSpPr>
          <a:xfrm>
            <a:off x="710464" y="981599"/>
            <a:ext cx="2396505" cy="976502"/>
            <a:chOff x="749309" y="1112739"/>
            <a:chExt cx="2371603" cy="976502"/>
          </a:xfrm>
        </p:grpSpPr>
        <p:grpSp>
          <p:nvGrpSpPr>
            <p:cNvPr id="11368" name="Google Shape;11368;p88"/>
            <p:cNvGrpSpPr/>
            <p:nvPr/>
          </p:nvGrpSpPr>
          <p:grpSpPr>
            <a:xfrm>
              <a:off x="1092126" y="1112739"/>
              <a:ext cx="2028786" cy="975464"/>
              <a:chOff x="1092126" y="1112739"/>
              <a:chExt cx="2028786" cy="975464"/>
            </a:xfrm>
          </p:grpSpPr>
          <p:sp>
            <p:nvSpPr>
              <p:cNvPr id="11369" name="Google Shape;11369;p8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8"/>
            <p:cNvGrpSpPr/>
            <p:nvPr/>
          </p:nvGrpSpPr>
          <p:grpSpPr>
            <a:xfrm>
              <a:off x="749309" y="1112739"/>
              <a:ext cx="314700" cy="975464"/>
              <a:chOff x="749309" y="1112739"/>
              <a:chExt cx="314700" cy="975464"/>
            </a:xfrm>
          </p:grpSpPr>
          <p:sp>
            <p:nvSpPr>
              <p:cNvPr id="11394" name="Google Shape;11394;p8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8" name="Google Shape;11398;p8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402" name="Google Shape;11402;p88"/>
          <p:cNvGraphicFramePr/>
          <p:nvPr/>
        </p:nvGraphicFramePr>
        <p:xfrm>
          <a:off x="5937812" y="981584"/>
          <a:ext cx="3000000" cy="3000000"/>
        </p:xfrm>
        <a:graphic>
          <a:graphicData uri="http://schemas.openxmlformats.org/drawingml/2006/table">
            <a:tbl>
              <a:tblPr>
                <a:noFill/>
                <a:tableStyleId>{36A15FCA-4C37-4005-9D96-1325BC58F60A}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1403" name="Google Shape;11403;p88"/>
          <p:cNvGraphicFramePr/>
          <p:nvPr/>
        </p:nvGraphicFramePr>
        <p:xfrm>
          <a:off x="3358675" y="2153834"/>
          <a:ext cx="3000000" cy="3000000"/>
        </p:xfrm>
        <a:graphic>
          <a:graphicData uri="http://schemas.openxmlformats.org/drawingml/2006/table">
            <a:tbl>
              <a:tblPr>
                <a:noFill/>
                <a:tableStyleId>{36A15FCA-4C37-4005-9D96-1325BC58F60A}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1404" name="Google Shape;11404;p88"/>
          <p:cNvGrpSpPr/>
          <p:nvPr/>
        </p:nvGrpSpPr>
        <p:grpSpPr>
          <a:xfrm>
            <a:off x="3360661" y="3144795"/>
            <a:ext cx="2363377" cy="1047062"/>
            <a:chOff x="3358399" y="3285485"/>
            <a:chExt cx="2363377" cy="1047062"/>
          </a:xfrm>
        </p:grpSpPr>
        <p:grpSp>
          <p:nvGrpSpPr>
            <p:cNvPr id="11405" name="Google Shape;11405;p88"/>
            <p:cNvGrpSpPr/>
            <p:nvPr/>
          </p:nvGrpSpPr>
          <p:grpSpPr>
            <a:xfrm>
              <a:off x="3358412" y="3285485"/>
              <a:ext cx="2363244" cy="139500"/>
              <a:chOff x="3358412" y="3285485"/>
              <a:chExt cx="2363244" cy="139500"/>
            </a:xfrm>
          </p:grpSpPr>
          <p:sp>
            <p:nvSpPr>
              <p:cNvPr id="11406" name="Google Shape;11406;p8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88"/>
            <p:cNvGrpSpPr/>
            <p:nvPr/>
          </p:nvGrpSpPr>
          <p:grpSpPr>
            <a:xfrm>
              <a:off x="3358412" y="3466996"/>
              <a:ext cx="2363244" cy="139500"/>
              <a:chOff x="3358412" y="3466996"/>
              <a:chExt cx="2363244" cy="139500"/>
            </a:xfrm>
          </p:grpSpPr>
          <p:sp>
            <p:nvSpPr>
              <p:cNvPr id="11412" name="Google Shape;11412;p8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88"/>
            <p:cNvGrpSpPr/>
            <p:nvPr/>
          </p:nvGrpSpPr>
          <p:grpSpPr>
            <a:xfrm>
              <a:off x="3358412" y="3648507"/>
              <a:ext cx="2363244" cy="139500"/>
              <a:chOff x="3358412" y="3648507"/>
              <a:chExt cx="2363244" cy="139500"/>
            </a:xfrm>
          </p:grpSpPr>
          <p:sp>
            <p:nvSpPr>
              <p:cNvPr id="11418" name="Google Shape;11418;p8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88"/>
            <p:cNvGrpSpPr/>
            <p:nvPr/>
          </p:nvGrpSpPr>
          <p:grpSpPr>
            <a:xfrm>
              <a:off x="3358412" y="3830018"/>
              <a:ext cx="2363244" cy="139500"/>
              <a:chOff x="3358412" y="3830018"/>
              <a:chExt cx="2363244" cy="139500"/>
            </a:xfrm>
          </p:grpSpPr>
          <p:sp>
            <p:nvSpPr>
              <p:cNvPr id="11424" name="Google Shape;11424;p8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88"/>
            <p:cNvGrpSpPr/>
            <p:nvPr/>
          </p:nvGrpSpPr>
          <p:grpSpPr>
            <a:xfrm>
              <a:off x="3358399" y="4011514"/>
              <a:ext cx="2363377" cy="139537"/>
              <a:chOff x="3294800" y="4134603"/>
              <a:chExt cx="2638876" cy="152400"/>
            </a:xfrm>
          </p:grpSpPr>
          <p:sp>
            <p:nvSpPr>
              <p:cNvPr id="11430" name="Google Shape;11430;p8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88"/>
            <p:cNvGrpSpPr/>
            <p:nvPr/>
          </p:nvGrpSpPr>
          <p:grpSpPr>
            <a:xfrm>
              <a:off x="3358399" y="4193010"/>
              <a:ext cx="2363377" cy="139537"/>
              <a:chOff x="3294800" y="4134603"/>
              <a:chExt cx="2638876" cy="152400"/>
            </a:xfrm>
          </p:grpSpPr>
          <p:sp>
            <p:nvSpPr>
              <p:cNvPr id="11436" name="Google Shape;11436;p8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441" name="Google Shape;11441;p88"/>
          <p:cNvGraphicFramePr/>
          <p:nvPr/>
        </p:nvGraphicFramePr>
        <p:xfrm>
          <a:off x="711463" y="2153834"/>
          <a:ext cx="3000000" cy="3000000"/>
        </p:xfrm>
        <a:graphic>
          <a:graphicData uri="http://schemas.openxmlformats.org/drawingml/2006/table">
            <a:tbl>
              <a:tblPr>
                <a:noFill/>
                <a:tableStyleId>{36A15FCA-4C37-4005-9D96-1325BC58F60A}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1442" name="Google Shape;11442;p88"/>
          <p:cNvGrpSpPr/>
          <p:nvPr/>
        </p:nvGrpSpPr>
        <p:grpSpPr>
          <a:xfrm>
            <a:off x="4161132" y="2557649"/>
            <a:ext cx="1302095" cy="60959"/>
            <a:chOff x="3558802" y="4011427"/>
            <a:chExt cx="1866000" cy="111300"/>
          </a:xfrm>
        </p:grpSpPr>
        <p:sp>
          <p:nvSpPr>
            <p:cNvPr id="11443" name="Google Shape;11443;p8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88"/>
          <p:cNvGrpSpPr/>
          <p:nvPr/>
        </p:nvGrpSpPr>
        <p:grpSpPr>
          <a:xfrm>
            <a:off x="4706620" y="2839808"/>
            <a:ext cx="914340" cy="60959"/>
            <a:chOff x="3558802" y="4011427"/>
            <a:chExt cx="1866000" cy="111300"/>
          </a:xfrm>
        </p:grpSpPr>
        <p:sp>
          <p:nvSpPr>
            <p:cNvPr id="11446" name="Google Shape;11446;p8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8"/>
          <p:cNvGrpSpPr/>
          <p:nvPr/>
        </p:nvGrpSpPr>
        <p:grpSpPr>
          <a:xfrm>
            <a:off x="5871419" y="3167606"/>
            <a:ext cx="2522867" cy="1001454"/>
            <a:chOff x="1904318" y="789980"/>
            <a:chExt cx="1489472" cy="606868"/>
          </a:xfrm>
        </p:grpSpPr>
        <p:cxnSp>
          <p:nvCxnSpPr>
            <p:cNvPr id="11449" name="Google Shape;11449;p8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450" name="Google Shape;11450;p8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451" name="Google Shape;11451;p8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1452" name="Google Shape;11452;p8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1453" name="Google Shape;11453;p8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1454" name="Google Shape;11454;p8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1455" name="Google Shape;11455;p8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1456" name="Google Shape;11456;p8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1463" name="Google Shape;11463;p8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1464" name="Google Shape;11464;p8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1465" name="Google Shape;11465;p8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88"/>
          <p:cNvGrpSpPr/>
          <p:nvPr/>
        </p:nvGrpSpPr>
        <p:grpSpPr>
          <a:xfrm>
            <a:off x="3355824" y="951642"/>
            <a:ext cx="2363393" cy="1005865"/>
            <a:chOff x="3292400" y="1193188"/>
            <a:chExt cx="2615240" cy="1131075"/>
          </a:xfrm>
        </p:grpSpPr>
        <p:sp>
          <p:nvSpPr>
            <p:cNvPr id="11467" name="Google Shape;11467;p8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68" name="Google Shape;11468;p8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69" name="Google Shape;11469;p8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1470" name="Google Shape;11470;p8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1471" name="Google Shape;11471;p8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1472" name="Google Shape;11472;p8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1473" name="Google Shape;11473;p8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1474" name="Google Shape;11474;p8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1475" name="Google Shape;11475;p8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1476" name="Google Shape;11476;p8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1477" name="Google Shape;11477;p8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478" name="Google Shape;11478;p8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1479" name="Google Shape;11479;p8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480" name="Google Shape;11480;p8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1481" name="Google Shape;11481;p88"/>
            <p:cNvGrpSpPr/>
            <p:nvPr/>
          </p:nvGrpSpPr>
          <p:grpSpPr>
            <a:xfrm>
              <a:off x="3748438" y="1378608"/>
              <a:ext cx="2159202" cy="903971"/>
              <a:chOff x="1683525" y="2179850"/>
              <a:chExt cx="4519050" cy="2134525"/>
            </a:xfrm>
          </p:grpSpPr>
          <p:sp>
            <p:nvSpPr>
              <p:cNvPr id="11482" name="Google Shape;11482;p8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3" name="Google Shape;11483;p8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4" name="Google Shape;11484;p8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5" name="Google Shape;11485;p8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6" name="Google Shape;11486;p8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7" name="Google Shape;11487;p8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8" name="Google Shape;11488;p8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89" name="Google Shape;11489;p8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90" name="Google Shape;11490;p8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91" name="Google Shape;11491;p8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92" name="Google Shape;11492;p8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493" name="Google Shape;11493;p8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6" name="Shape 2716"/>
        <p:cNvGrpSpPr/>
        <p:nvPr/>
      </p:nvGrpSpPr>
      <p:grpSpPr>
        <a:xfrm>
          <a:off x="0" y="0"/>
          <a:ext cx="0" cy="0"/>
          <a:chOff x="0" y="0"/>
          <a:chExt cx="0" cy="0"/>
        </a:xfrm>
      </p:grpSpPr>
      <p:sp>
        <p:nvSpPr>
          <p:cNvPr id="2717" name="Google Shape;2717;p44"/>
          <p:cNvSpPr txBox="1"/>
          <p:nvPr>
            <p:ph type="title"/>
          </p:nvPr>
        </p:nvSpPr>
        <p:spPr>
          <a:xfrm>
            <a:off x="85650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2718" name="Google Shape;2718;p44"/>
          <p:cNvSpPr txBox="1"/>
          <p:nvPr>
            <p:ph idx="1" type="subTitle"/>
          </p:nvPr>
        </p:nvSpPr>
        <p:spPr>
          <a:xfrm>
            <a:off x="950825" y="1442975"/>
            <a:ext cx="7229100" cy="12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2719" name="Google Shape;2719;p44"/>
          <p:cNvSpPr txBox="1"/>
          <p:nvPr>
            <p:ph idx="2" type="subTitle"/>
          </p:nvPr>
        </p:nvSpPr>
        <p:spPr>
          <a:xfrm>
            <a:off x="950825" y="2859300"/>
            <a:ext cx="7229100" cy="12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7" name="Shape 11497"/>
        <p:cNvGrpSpPr/>
        <p:nvPr/>
      </p:nvGrpSpPr>
      <p:grpSpPr>
        <a:xfrm>
          <a:off x="0" y="0"/>
          <a:ext cx="0" cy="0"/>
          <a:chOff x="0" y="0"/>
          <a:chExt cx="0" cy="0"/>
        </a:xfrm>
      </p:grpSpPr>
      <p:grpSp>
        <p:nvGrpSpPr>
          <p:cNvPr id="11498" name="Google Shape;11498;p89"/>
          <p:cNvGrpSpPr/>
          <p:nvPr/>
        </p:nvGrpSpPr>
        <p:grpSpPr>
          <a:xfrm>
            <a:off x="4796690" y="970936"/>
            <a:ext cx="745431" cy="718863"/>
            <a:chOff x="4249973" y="1201875"/>
            <a:chExt cx="1958568" cy="1888762"/>
          </a:xfrm>
        </p:grpSpPr>
        <p:sp>
          <p:nvSpPr>
            <p:cNvPr id="11499" name="Google Shape;11499;p8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89"/>
            <p:cNvGrpSpPr/>
            <p:nvPr/>
          </p:nvGrpSpPr>
          <p:grpSpPr>
            <a:xfrm>
              <a:off x="5853086" y="1789142"/>
              <a:ext cx="355454" cy="1048099"/>
              <a:chOff x="5576108" y="2016725"/>
              <a:chExt cx="565200" cy="1666560"/>
            </a:xfrm>
          </p:grpSpPr>
          <p:sp>
            <p:nvSpPr>
              <p:cNvPr id="11501" name="Google Shape;11501;p8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02" name="Google Shape;11502;p8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89"/>
            <p:cNvGrpSpPr/>
            <p:nvPr/>
          </p:nvGrpSpPr>
          <p:grpSpPr>
            <a:xfrm>
              <a:off x="4869455" y="2691676"/>
              <a:ext cx="1013897" cy="398961"/>
              <a:chOff x="4012057" y="3451825"/>
              <a:chExt cx="1612175" cy="634379"/>
            </a:xfrm>
          </p:grpSpPr>
          <p:sp>
            <p:nvSpPr>
              <p:cNvPr id="11504" name="Google Shape;11504;p8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05" name="Google Shape;11505;p8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89"/>
            <p:cNvGrpSpPr/>
            <p:nvPr/>
          </p:nvGrpSpPr>
          <p:grpSpPr>
            <a:xfrm>
              <a:off x="4276937" y="2155961"/>
              <a:ext cx="651965" cy="891358"/>
              <a:chOff x="3069908" y="2599997"/>
              <a:chExt cx="1036675" cy="1417328"/>
            </a:xfrm>
          </p:grpSpPr>
          <p:sp>
            <p:nvSpPr>
              <p:cNvPr id="11507" name="Google Shape;11507;p8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08" name="Google Shape;11508;p8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9"/>
            <p:cNvGrpSpPr/>
            <p:nvPr/>
          </p:nvGrpSpPr>
          <p:grpSpPr>
            <a:xfrm>
              <a:off x="5054918" y="1201875"/>
              <a:ext cx="999548" cy="602711"/>
              <a:chOff x="4306958" y="1082925"/>
              <a:chExt cx="1589359" cy="958358"/>
            </a:xfrm>
          </p:grpSpPr>
          <p:sp>
            <p:nvSpPr>
              <p:cNvPr id="11510" name="Google Shape;11510;p8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11" name="Google Shape;11511;p8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9"/>
            <p:cNvGrpSpPr/>
            <p:nvPr/>
          </p:nvGrpSpPr>
          <p:grpSpPr>
            <a:xfrm>
              <a:off x="4249973" y="1303451"/>
              <a:ext cx="799317" cy="841334"/>
              <a:chOff x="3027033" y="1244439"/>
              <a:chExt cx="1270977" cy="1337786"/>
            </a:xfrm>
          </p:grpSpPr>
          <p:sp>
            <p:nvSpPr>
              <p:cNvPr id="11513" name="Google Shape;11513;p8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14" name="Google Shape;11514;p8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15" name="Google Shape;11515;p89"/>
          <p:cNvGrpSpPr/>
          <p:nvPr/>
        </p:nvGrpSpPr>
        <p:grpSpPr>
          <a:xfrm>
            <a:off x="713063" y="1849386"/>
            <a:ext cx="761767" cy="729896"/>
            <a:chOff x="2657744" y="2337745"/>
            <a:chExt cx="832987" cy="798137"/>
          </a:xfrm>
        </p:grpSpPr>
        <p:sp>
          <p:nvSpPr>
            <p:cNvPr id="11516" name="Google Shape;11516;p8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89"/>
          <p:cNvGrpSpPr/>
          <p:nvPr/>
        </p:nvGrpSpPr>
        <p:grpSpPr>
          <a:xfrm>
            <a:off x="3224027" y="1852592"/>
            <a:ext cx="685569" cy="723586"/>
            <a:chOff x="3398134" y="2057755"/>
            <a:chExt cx="704087" cy="743130"/>
          </a:xfrm>
        </p:grpSpPr>
        <p:grpSp>
          <p:nvGrpSpPr>
            <p:cNvPr id="11523" name="Google Shape;11523;p89"/>
            <p:cNvGrpSpPr/>
            <p:nvPr/>
          </p:nvGrpSpPr>
          <p:grpSpPr>
            <a:xfrm>
              <a:off x="3398134" y="2290183"/>
              <a:ext cx="315300" cy="219900"/>
              <a:chOff x="3398134" y="2290183"/>
              <a:chExt cx="315300" cy="219900"/>
            </a:xfrm>
          </p:grpSpPr>
          <p:sp>
            <p:nvSpPr>
              <p:cNvPr id="11524" name="Google Shape;11524;p8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525" name="Google Shape;11525;p89"/>
              <p:cNvCxnSpPr>
                <a:stCxn id="1152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1526" name="Google Shape;11526;p89"/>
            <p:cNvGrpSpPr/>
            <p:nvPr/>
          </p:nvGrpSpPr>
          <p:grpSpPr>
            <a:xfrm>
              <a:off x="3547823" y="2467358"/>
              <a:ext cx="219900" cy="333527"/>
              <a:chOff x="3547823" y="2467358"/>
              <a:chExt cx="219900" cy="333527"/>
            </a:xfrm>
          </p:grpSpPr>
          <p:sp>
            <p:nvSpPr>
              <p:cNvPr id="11527" name="Google Shape;11527;p8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528" name="Google Shape;11528;p8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1529" name="Google Shape;11529;p89"/>
            <p:cNvGrpSpPr/>
            <p:nvPr/>
          </p:nvGrpSpPr>
          <p:grpSpPr>
            <a:xfrm>
              <a:off x="3734138" y="2467358"/>
              <a:ext cx="219900" cy="333527"/>
              <a:chOff x="3734138" y="2467358"/>
              <a:chExt cx="219900" cy="333527"/>
            </a:xfrm>
          </p:grpSpPr>
          <p:sp>
            <p:nvSpPr>
              <p:cNvPr id="11530" name="Google Shape;11530;p8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531" name="Google Shape;11531;p8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1532" name="Google Shape;11532;p89"/>
            <p:cNvGrpSpPr/>
            <p:nvPr/>
          </p:nvGrpSpPr>
          <p:grpSpPr>
            <a:xfrm>
              <a:off x="3787560" y="2288011"/>
              <a:ext cx="314661" cy="219900"/>
              <a:chOff x="3787560" y="2288011"/>
              <a:chExt cx="314661" cy="219900"/>
            </a:xfrm>
          </p:grpSpPr>
          <p:sp>
            <p:nvSpPr>
              <p:cNvPr id="11533" name="Google Shape;11533;p8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534" name="Google Shape;11534;p8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1535" name="Google Shape;11535;p89"/>
            <p:cNvGrpSpPr/>
            <p:nvPr/>
          </p:nvGrpSpPr>
          <p:grpSpPr>
            <a:xfrm>
              <a:off x="3637290" y="2057755"/>
              <a:ext cx="219900" cy="335499"/>
              <a:chOff x="3637290" y="2057755"/>
              <a:chExt cx="219900" cy="335499"/>
            </a:xfrm>
          </p:grpSpPr>
          <p:sp>
            <p:nvSpPr>
              <p:cNvPr id="11536" name="Google Shape;11536;p8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1537" name="Google Shape;11537;p8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1538" name="Google Shape;11538;p89"/>
          <p:cNvGrpSpPr/>
          <p:nvPr/>
        </p:nvGrpSpPr>
        <p:grpSpPr>
          <a:xfrm>
            <a:off x="4899249" y="1859288"/>
            <a:ext cx="710153" cy="710153"/>
            <a:chOff x="5007123" y="2079403"/>
            <a:chExt cx="687600" cy="687600"/>
          </a:xfrm>
        </p:grpSpPr>
        <p:sp>
          <p:nvSpPr>
            <p:cNvPr id="11539" name="Google Shape;11539;p8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89"/>
          <p:cNvGrpSpPr/>
          <p:nvPr/>
        </p:nvGrpSpPr>
        <p:grpSpPr>
          <a:xfrm>
            <a:off x="5708687" y="1853794"/>
            <a:ext cx="720998" cy="721183"/>
            <a:chOff x="5797446" y="2063053"/>
            <a:chExt cx="698100" cy="698280"/>
          </a:xfrm>
        </p:grpSpPr>
        <p:sp>
          <p:nvSpPr>
            <p:cNvPr id="11544" name="Google Shape;11544;p8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89"/>
          <p:cNvGrpSpPr/>
          <p:nvPr/>
        </p:nvGrpSpPr>
        <p:grpSpPr>
          <a:xfrm>
            <a:off x="8153834" y="3499399"/>
            <a:ext cx="280585" cy="673164"/>
            <a:chOff x="8075075" y="3754290"/>
            <a:chExt cx="255612" cy="613194"/>
          </a:xfrm>
        </p:grpSpPr>
        <p:grpSp>
          <p:nvGrpSpPr>
            <p:cNvPr id="11549" name="Google Shape;11549;p89"/>
            <p:cNvGrpSpPr/>
            <p:nvPr/>
          </p:nvGrpSpPr>
          <p:grpSpPr>
            <a:xfrm>
              <a:off x="8075075" y="3754290"/>
              <a:ext cx="255612" cy="613194"/>
              <a:chOff x="8075075" y="3754290"/>
              <a:chExt cx="255612" cy="613194"/>
            </a:xfrm>
          </p:grpSpPr>
          <p:sp>
            <p:nvSpPr>
              <p:cNvPr id="11550" name="Google Shape;11550;p8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2" name="Google Shape;11552;p8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89"/>
          <p:cNvGrpSpPr/>
          <p:nvPr/>
        </p:nvGrpSpPr>
        <p:grpSpPr>
          <a:xfrm>
            <a:off x="5270892" y="3488196"/>
            <a:ext cx="470352" cy="683745"/>
            <a:chOff x="1697726" y="3244179"/>
            <a:chExt cx="788124" cy="1146069"/>
          </a:xfrm>
        </p:grpSpPr>
        <p:sp>
          <p:nvSpPr>
            <p:cNvPr id="11554" name="Google Shape;11554;p8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6" name="Google Shape;11556;p8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7" name="Google Shape;11557;p89"/>
          <p:cNvGrpSpPr/>
          <p:nvPr/>
        </p:nvGrpSpPr>
        <p:grpSpPr>
          <a:xfrm>
            <a:off x="5892043" y="3499398"/>
            <a:ext cx="293891" cy="293845"/>
            <a:chOff x="6134814" y="3754290"/>
            <a:chExt cx="293891" cy="293845"/>
          </a:xfrm>
        </p:grpSpPr>
        <p:sp>
          <p:nvSpPr>
            <p:cNvPr id="11558" name="Google Shape;11558;p8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89"/>
          <p:cNvGrpSpPr/>
          <p:nvPr/>
        </p:nvGrpSpPr>
        <p:grpSpPr>
          <a:xfrm>
            <a:off x="5892043" y="3878069"/>
            <a:ext cx="293891" cy="293891"/>
            <a:chOff x="6134814" y="4086186"/>
            <a:chExt cx="293891" cy="293891"/>
          </a:xfrm>
        </p:grpSpPr>
        <p:sp>
          <p:nvSpPr>
            <p:cNvPr id="11561" name="Google Shape;11561;p8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3" name="Google Shape;11563;p8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5" name="Google Shape;11565;p89"/>
          <p:cNvGrpSpPr/>
          <p:nvPr/>
        </p:nvGrpSpPr>
        <p:grpSpPr>
          <a:xfrm>
            <a:off x="7817018" y="2706762"/>
            <a:ext cx="622883" cy="621944"/>
            <a:chOff x="1187048" y="238125"/>
            <a:chExt cx="5256397" cy="5248476"/>
          </a:xfrm>
        </p:grpSpPr>
        <p:sp>
          <p:nvSpPr>
            <p:cNvPr id="11566" name="Google Shape;11566;p8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89"/>
          <p:cNvGrpSpPr/>
          <p:nvPr/>
        </p:nvGrpSpPr>
        <p:grpSpPr>
          <a:xfrm>
            <a:off x="2274123" y="2716370"/>
            <a:ext cx="1310987" cy="612407"/>
            <a:chOff x="238125" y="1188750"/>
            <a:chExt cx="7140450" cy="3335550"/>
          </a:xfrm>
        </p:grpSpPr>
        <p:sp>
          <p:nvSpPr>
            <p:cNvPr id="11571" name="Google Shape;11571;p8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89"/>
          <p:cNvGrpSpPr/>
          <p:nvPr/>
        </p:nvGrpSpPr>
        <p:grpSpPr>
          <a:xfrm>
            <a:off x="6599995" y="2706925"/>
            <a:ext cx="1110299" cy="621702"/>
            <a:chOff x="238125" y="1335475"/>
            <a:chExt cx="5418735" cy="3034175"/>
          </a:xfrm>
        </p:grpSpPr>
        <p:sp>
          <p:nvSpPr>
            <p:cNvPr id="11577" name="Google Shape;11577;p8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89"/>
          <p:cNvGrpSpPr/>
          <p:nvPr/>
        </p:nvGrpSpPr>
        <p:grpSpPr>
          <a:xfrm>
            <a:off x="5417655" y="2703822"/>
            <a:ext cx="1074451" cy="627181"/>
            <a:chOff x="5359127" y="2910889"/>
            <a:chExt cx="1097723" cy="640831"/>
          </a:xfrm>
        </p:grpSpPr>
        <p:grpSp>
          <p:nvGrpSpPr>
            <p:cNvPr id="11581" name="Google Shape;11581;p89"/>
            <p:cNvGrpSpPr/>
            <p:nvPr/>
          </p:nvGrpSpPr>
          <p:grpSpPr>
            <a:xfrm>
              <a:off x="5929791" y="3263088"/>
              <a:ext cx="527060" cy="287097"/>
              <a:chOff x="5929791" y="3263088"/>
              <a:chExt cx="527060" cy="287097"/>
            </a:xfrm>
          </p:grpSpPr>
          <p:sp>
            <p:nvSpPr>
              <p:cNvPr id="11582" name="Google Shape;11582;p8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83" name="Google Shape;11583;p8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84" name="Google Shape;11584;p89"/>
            <p:cNvGrpSpPr/>
            <p:nvPr/>
          </p:nvGrpSpPr>
          <p:grpSpPr>
            <a:xfrm>
              <a:off x="5359127" y="3263089"/>
              <a:ext cx="526428" cy="288631"/>
              <a:chOff x="5359127" y="3263089"/>
              <a:chExt cx="526428" cy="288631"/>
            </a:xfrm>
          </p:grpSpPr>
          <p:sp>
            <p:nvSpPr>
              <p:cNvPr id="11585" name="Google Shape;11585;p8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86" name="Google Shape;11586;p8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87" name="Google Shape;11587;p89"/>
            <p:cNvGrpSpPr/>
            <p:nvPr/>
          </p:nvGrpSpPr>
          <p:grpSpPr>
            <a:xfrm>
              <a:off x="5551525" y="2910889"/>
              <a:ext cx="520901" cy="610283"/>
              <a:chOff x="5551525" y="2910889"/>
              <a:chExt cx="520901" cy="610283"/>
            </a:xfrm>
          </p:grpSpPr>
          <p:sp>
            <p:nvSpPr>
              <p:cNvPr id="11588" name="Google Shape;11588;p8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89" name="Google Shape;11589;p8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90" name="Google Shape;11590;p89"/>
            <p:cNvGrpSpPr/>
            <p:nvPr/>
          </p:nvGrpSpPr>
          <p:grpSpPr>
            <a:xfrm>
              <a:off x="5743962" y="2919100"/>
              <a:ext cx="623674" cy="284502"/>
              <a:chOff x="5743962" y="2919100"/>
              <a:chExt cx="623674" cy="284502"/>
            </a:xfrm>
          </p:grpSpPr>
          <p:sp>
            <p:nvSpPr>
              <p:cNvPr id="11591" name="Google Shape;11591;p8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92" name="Google Shape;11592;p8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1593" name="Google Shape;11593;p89"/>
          <p:cNvGrpSpPr/>
          <p:nvPr/>
        </p:nvGrpSpPr>
        <p:grpSpPr>
          <a:xfrm>
            <a:off x="7568868" y="1854534"/>
            <a:ext cx="874976" cy="719600"/>
            <a:chOff x="7608988" y="2093194"/>
            <a:chExt cx="817276" cy="672147"/>
          </a:xfrm>
        </p:grpSpPr>
        <p:cxnSp>
          <p:nvCxnSpPr>
            <p:cNvPr id="11594" name="Google Shape;11594;p8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95" name="Google Shape;11595;p8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96" name="Google Shape;11596;p8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97" name="Google Shape;11597;p8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98" name="Google Shape;11598;p8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1599" name="Google Shape;11599;p8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1600" name="Google Shape;11600;p89"/>
            <p:cNvGrpSpPr/>
            <p:nvPr/>
          </p:nvGrpSpPr>
          <p:grpSpPr>
            <a:xfrm>
              <a:off x="7721175" y="2093194"/>
              <a:ext cx="599587" cy="623846"/>
              <a:chOff x="7721175" y="2093194"/>
              <a:chExt cx="599587" cy="623846"/>
            </a:xfrm>
          </p:grpSpPr>
          <p:grpSp>
            <p:nvGrpSpPr>
              <p:cNvPr id="11601" name="Google Shape;11601;p89"/>
              <p:cNvGrpSpPr/>
              <p:nvPr/>
            </p:nvGrpSpPr>
            <p:grpSpPr>
              <a:xfrm>
                <a:off x="7721175" y="2093194"/>
                <a:ext cx="291605" cy="623846"/>
                <a:chOff x="9405575" y="2061418"/>
                <a:chExt cx="291605" cy="623846"/>
              </a:xfrm>
            </p:grpSpPr>
            <p:sp>
              <p:nvSpPr>
                <p:cNvPr id="11602" name="Google Shape;11602;p8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89"/>
              <p:cNvGrpSpPr/>
              <p:nvPr/>
            </p:nvGrpSpPr>
            <p:grpSpPr>
              <a:xfrm flipH="1">
                <a:off x="8029157" y="2093194"/>
                <a:ext cx="291605" cy="623846"/>
                <a:chOff x="9405575" y="2061418"/>
                <a:chExt cx="291605" cy="623846"/>
              </a:xfrm>
            </p:grpSpPr>
            <p:sp>
              <p:nvSpPr>
                <p:cNvPr id="11610" name="Google Shape;11610;p8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617" name="Google Shape;11617;p89"/>
          <p:cNvGrpSpPr/>
          <p:nvPr/>
        </p:nvGrpSpPr>
        <p:grpSpPr>
          <a:xfrm>
            <a:off x="4013304" y="970936"/>
            <a:ext cx="712557" cy="785901"/>
            <a:chOff x="4206459" y="1191441"/>
            <a:chExt cx="712557" cy="785901"/>
          </a:xfrm>
        </p:grpSpPr>
        <p:sp>
          <p:nvSpPr>
            <p:cNvPr id="11618" name="Google Shape;11618;p8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2" name="Google Shape;11622;p89"/>
            <p:cNvGrpSpPr/>
            <p:nvPr/>
          </p:nvGrpSpPr>
          <p:grpSpPr>
            <a:xfrm>
              <a:off x="4644280" y="1290523"/>
              <a:ext cx="143716" cy="29463"/>
              <a:chOff x="4644280" y="1290523"/>
              <a:chExt cx="143716" cy="29463"/>
            </a:xfrm>
          </p:grpSpPr>
          <p:sp>
            <p:nvSpPr>
              <p:cNvPr id="11623" name="Google Shape;11623;p8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89"/>
            <p:cNvGrpSpPr/>
            <p:nvPr/>
          </p:nvGrpSpPr>
          <p:grpSpPr>
            <a:xfrm>
              <a:off x="4356567" y="1191441"/>
              <a:ext cx="143690" cy="29488"/>
              <a:chOff x="4356567" y="1191441"/>
              <a:chExt cx="143690" cy="29488"/>
            </a:xfrm>
          </p:grpSpPr>
          <p:sp>
            <p:nvSpPr>
              <p:cNvPr id="11628" name="Google Shape;11628;p8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89"/>
            <p:cNvGrpSpPr/>
            <p:nvPr/>
          </p:nvGrpSpPr>
          <p:grpSpPr>
            <a:xfrm>
              <a:off x="4339009" y="1863727"/>
              <a:ext cx="143703" cy="29476"/>
              <a:chOff x="4339009" y="1863727"/>
              <a:chExt cx="143703" cy="29476"/>
            </a:xfrm>
          </p:grpSpPr>
          <p:sp>
            <p:nvSpPr>
              <p:cNvPr id="11633" name="Google Shape;11633;p8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89"/>
            <p:cNvGrpSpPr/>
            <p:nvPr/>
          </p:nvGrpSpPr>
          <p:grpSpPr>
            <a:xfrm>
              <a:off x="4206459" y="1607315"/>
              <a:ext cx="29539" cy="142899"/>
              <a:chOff x="4206459" y="1607315"/>
              <a:chExt cx="29539" cy="142899"/>
            </a:xfrm>
          </p:grpSpPr>
          <p:sp>
            <p:nvSpPr>
              <p:cNvPr id="11638" name="Google Shape;11638;p8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2" name="Google Shape;11642;p8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6" name="Google Shape;11646;p89"/>
            <p:cNvGrpSpPr/>
            <p:nvPr/>
          </p:nvGrpSpPr>
          <p:grpSpPr>
            <a:xfrm>
              <a:off x="4889463" y="1423737"/>
              <a:ext cx="29552" cy="142899"/>
              <a:chOff x="4889463" y="1423737"/>
              <a:chExt cx="29552" cy="142899"/>
            </a:xfrm>
          </p:grpSpPr>
          <p:sp>
            <p:nvSpPr>
              <p:cNvPr id="11647" name="Google Shape;11647;p8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89"/>
            <p:cNvGrpSpPr/>
            <p:nvPr/>
          </p:nvGrpSpPr>
          <p:grpSpPr>
            <a:xfrm>
              <a:off x="4771663" y="1876896"/>
              <a:ext cx="108651" cy="100447"/>
              <a:chOff x="4771663" y="1876896"/>
              <a:chExt cx="108651" cy="100447"/>
            </a:xfrm>
          </p:grpSpPr>
          <p:sp>
            <p:nvSpPr>
              <p:cNvPr id="11652" name="Google Shape;11652;p8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56" name="Google Shape;11656;p89"/>
          <p:cNvGrpSpPr/>
          <p:nvPr/>
        </p:nvGrpSpPr>
        <p:grpSpPr>
          <a:xfrm>
            <a:off x="4008780" y="1854159"/>
            <a:ext cx="791287" cy="720350"/>
            <a:chOff x="267375" y="1071875"/>
            <a:chExt cx="470500" cy="428550"/>
          </a:xfrm>
        </p:grpSpPr>
        <p:sp>
          <p:nvSpPr>
            <p:cNvPr id="11657" name="Google Shape;11657;p8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89"/>
          <p:cNvGrpSpPr/>
          <p:nvPr/>
        </p:nvGrpSpPr>
        <p:grpSpPr>
          <a:xfrm>
            <a:off x="709275" y="3498789"/>
            <a:ext cx="1408444" cy="673166"/>
            <a:chOff x="712664" y="3693287"/>
            <a:chExt cx="1460738" cy="698160"/>
          </a:xfrm>
        </p:grpSpPr>
        <p:grpSp>
          <p:nvGrpSpPr>
            <p:cNvPr id="11666" name="Google Shape;11666;p89"/>
            <p:cNvGrpSpPr/>
            <p:nvPr/>
          </p:nvGrpSpPr>
          <p:grpSpPr>
            <a:xfrm>
              <a:off x="1380079" y="4133090"/>
              <a:ext cx="234048" cy="258099"/>
              <a:chOff x="1380079" y="4133090"/>
              <a:chExt cx="234048" cy="258099"/>
            </a:xfrm>
          </p:grpSpPr>
          <p:sp>
            <p:nvSpPr>
              <p:cNvPr id="11667" name="Google Shape;11667;p8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9"/>
            <p:cNvGrpSpPr/>
            <p:nvPr/>
          </p:nvGrpSpPr>
          <p:grpSpPr>
            <a:xfrm>
              <a:off x="884610" y="3864082"/>
              <a:ext cx="1118566" cy="527275"/>
              <a:chOff x="890961" y="3865463"/>
              <a:chExt cx="1115221" cy="525698"/>
            </a:xfrm>
          </p:grpSpPr>
          <p:sp>
            <p:nvSpPr>
              <p:cNvPr id="11671" name="Google Shape;11671;p8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89"/>
            <p:cNvGrpSpPr/>
            <p:nvPr/>
          </p:nvGrpSpPr>
          <p:grpSpPr>
            <a:xfrm>
              <a:off x="712664" y="3693287"/>
              <a:ext cx="1460738" cy="698160"/>
              <a:chOff x="712664" y="3693025"/>
              <a:chExt cx="1460738" cy="698160"/>
            </a:xfrm>
          </p:grpSpPr>
          <p:sp>
            <p:nvSpPr>
              <p:cNvPr id="11675" name="Google Shape;11675;p8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81" name="Google Shape;11681;p89"/>
          <p:cNvGrpSpPr/>
          <p:nvPr/>
        </p:nvGrpSpPr>
        <p:grpSpPr>
          <a:xfrm>
            <a:off x="3146990" y="970936"/>
            <a:ext cx="795485" cy="738831"/>
            <a:chOff x="3348603" y="1236445"/>
            <a:chExt cx="749256" cy="695894"/>
          </a:xfrm>
        </p:grpSpPr>
        <p:grpSp>
          <p:nvGrpSpPr>
            <p:cNvPr id="11682" name="Google Shape;11682;p89"/>
            <p:cNvGrpSpPr/>
            <p:nvPr/>
          </p:nvGrpSpPr>
          <p:grpSpPr>
            <a:xfrm>
              <a:off x="3583779" y="1236445"/>
              <a:ext cx="293795" cy="285811"/>
              <a:chOff x="3750225" y="1774000"/>
              <a:chExt cx="149575" cy="145525"/>
            </a:xfrm>
          </p:grpSpPr>
          <p:sp>
            <p:nvSpPr>
              <p:cNvPr id="11683" name="Google Shape;11683;p8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89"/>
            <p:cNvGrpSpPr/>
            <p:nvPr/>
          </p:nvGrpSpPr>
          <p:grpSpPr>
            <a:xfrm>
              <a:off x="3775534" y="1462599"/>
              <a:ext cx="322325" cy="285958"/>
              <a:chOff x="3847850" y="1889150"/>
              <a:chExt cx="164100" cy="145600"/>
            </a:xfrm>
          </p:grpSpPr>
          <p:sp>
            <p:nvSpPr>
              <p:cNvPr id="11686" name="Google Shape;11686;p8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89"/>
            <p:cNvGrpSpPr/>
            <p:nvPr/>
          </p:nvGrpSpPr>
          <p:grpSpPr>
            <a:xfrm>
              <a:off x="3545329" y="1646528"/>
              <a:ext cx="293746" cy="285811"/>
              <a:chOff x="3730650" y="1982800"/>
              <a:chExt cx="149550" cy="145525"/>
            </a:xfrm>
          </p:grpSpPr>
          <p:sp>
            <p:nvSpPr>
              <p:cNvPr id="11689" name="Google Shape;11689;p8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89"/>
            <p:cNvGrpSpPr/>
            <p:nvPr/>
          </p:nvGrpSpPr>
          <p:grpSpPr>
            <a:xfrm>
              <a:off x="3348603" y="1415046"/>
              <a:ext cx="294384" cy="284387"/>
              <a:chOff x="3630494" y="1864938"/>
              <a:chExt cx="149875" cy="144800"/>
            </a:xfrm>
          </p:grpSpPr>
          <p:sp>
            <p:nvSpPr>
              <p:cNvPr id="11692" name="Google Shape;11692;p8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94" name="Google Shape;11694;p89"/>
          <p:cNvGrpSpPr/>
          <p:nvPr/>
        </p:nvGrpSpPr>
        <p:grpSpPr>
          <a:xfrm>
            <a:off x="2268517" y="3493832"/>
            <a:ext cx="1324924" cy="678083"/>
            <a:chOff x="2413923" y="3711366"/>
            <a:chExt cx="1374117" cy="703260"/>
          </a:xfrm>
        </p:grpSpPr>
        <p:grpSp>
          <p:nvGrpSpPr>
            <p:cNvPr id="11695" name="Google Shape;11695;p89"/>
            <p:cNvGrpSpPr/>
            <p:nvPr/>
          </p:nvGrpSpPr>
          <p:grpSpPr>
            <a:xfrm>
              <a:off x="2413923" y="3711366"/>
              <a:ext cx="1374117" cy="703260"/>
              <a:chOff x="2413923" y="3711366"/>
              <a:chExt cx="1374117" cy="703260"/>
            </a:xfrm>
          </p:grpSpPr>
          <p:sp>
            <p:nvSpPr>
              <p:cNvPr id="11696" name="Google Shape;11696;p8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7" name="Google Shape;11697;p89"/>
              <p:cNvGrpSpPr/>
              <p:nvPr/>
            </p:nvGrpSpPr>
            <p:grpSpPr>
              <a:xfrm>
                <a:off x="2600284" y="3808654"/>
                <a:ext cx="234506" cy="138009"/>
                <a:chOff x="2600284" y="3808654"/>
                <a:chExt cx="234506" cy="138009"/>
              </a:xfrm>
            </p:grpSpPr>
            <p:sp>
              <p:nvSpPr>
                <p:cNvPr id="11698" name="Google Shape;11698;p8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99" name="Google Shape;11699;p8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700" name="Google Shape;11700;p89"/>
              <p:cNvGrpSpPr/>
              <p:nvPr/>
            </p:nvGrpSpPr>
            <p:grpSpPr>
              <a:xfrm>
                <a:off x="3359659" y="3805664"/>
                <a:ext cx="232294" cy="141000"/>
                <a:chOff x="3359659" y="3805664"/>
                <a:chExt cx="232294" cy="141000"/>
              </a:xfrm>
            </p:grpSpPr>
            <p:sp>
              <p:nvSpPr>
                <p:cNvPr id="11701" name="Google Shape;11701;p8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02" name="Google Shape;11702;p8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703" name="Google Shape;11703;p89"/>
              <p:cNvGrpSpPr/>
              <p:nvPr/>
            </p:nvGrpSpPr>
            <p:grpSpPr>
              <a:xfrm>
                <a:off x="3067316" y="3711366"/>
                <a:ext cx="66900" cy="166809"/>
                <a:chOff x="3067316" y="3711366"/>
                <a:chExt cx="66900" cy="166809"/>
              </a:xfrm>
            </p:grpSpPr>
            <p:sp>
              <p:nvSpPr>
                <p:cNvPr id="11704" name="Google Shape;11704;p8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05" name="Google Shape;11705;p8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706" name="Google Shape;11706;p89"/>
              <p:cNvGrpSpPr/>
              <p:nvPr/>
            </p:nvGrpSpPr>
            <p:grpSpPr>
              <a:xfrm>
                <a:off x="2413923" y="4058666"/>
                <a:ext cx="224119" cy="66900"/>
                <a:chOff x="2413923" y="4058666"/>
                <a:chExt cx="224119" cy="66900"/>
              </a:xfrm>
            </p:grpSpPr>
            <p:sp>
              <p:nvSpPr>
                <p:cNvPr id="11707" name="Google Shape;11707;p8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08" name="Google Shape;11708;p8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709" name="Google Shape;11709;p89"/>
              <p:cNvGrpSpPr/>
              <p:nvPr/>
            </p:nvGrpSpPr>
            <p:grpSpPr>
              <a:xfrm>
                <a:off x="3564643" y="4058666"/>
                <a:ext cx="223397" cy="66900"/>
                <a:chOff x="3564643" y="4058666"/>
                <a:chExt cx="223397" cy="66900"/>
              </a:xfrm>
            </p:grpSpPr>
            <p:sp>
              <p:nvSpPr>
                <p:cNvPr id="11710" name="Google Shape;11710;p8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11" name="Google Shape;11711;p8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712" name="Google Shape;11712;p89"/>
            <p:cNvGrpSpPr/>
            <p:nvPr/>
          </p:nvGrpSpPr>
          <p:grpSpPr>
            <a:xfrm>
              <a:off x="2633353" y="3965763"/>
              <a:ext cx="933975" cy="445687"/>
              <a:chOff x="2633353" y="3965763"/>
              <a:chExt cx="933975" cy="445687"/>
            </a:xfrm>
          </p:grpSpPr>
          <p:sp>
            <p:nvSpPr>
              <p:cNvPr id="11713" name="Google Shape;11713;p8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15" name="Google Shape;11715;p89"/>
          <p:cNvGrpSpPr/>
          <p:nvPr/>
        </p:nvGrpSpPr>
        <p:grpSpPr>
          <a:xfrm>
            <a:off x="6392789" y="1044380"/>
            <a:ext cx="1131087" cy="587383"/>
            <a:chOff x="238125" y="999450"/>
            <a:chExt cx="7140700" cy="3708225"/>
          </a:xfrm>
        </p:grpSpPr>
        <p:sp>
          <p:nvSpPr>
            <p:cNvPr id="11716" name="Google Shape;11716;p8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89"/>
          <p:cNvGrpSpPr/>
          <p:nvPr/>
        </p:nvGrpSpPr>
        <p:grpSpPr>
          <a:xfrm>
            <a:off x="3744240" y="3493874"/>
            <a:ext cx="1375854" cy="678131"/>
            <a:chOff x="3913765" y="3641905"/>
            <a:chExt cx="1522805" cy="750560"/>
          </a:xfrm>
        </p:grpSpPr>
        <p:grpSp>
          <p:nvGrpSpPr>
            <p:cNvPr id="11726" name="Google Shape;11726;p89"/>
            <p:cNvGrpSpPr/>
            <p:nvPr/>
          </p:nvGrpSpPr>
          <p:grpSpPr>
            <a:xfrm>
              <a:off x="3913765" y="3997002"/>
              <a:ext cx="1522805" cy="395463"/>
              <a:chOff x="3913765" y="3997002"/>
              <a:chExt cx="1522805" cy="395463"/>
            </a:xfrm>
          </p:grpSpPr>
          <p:grpSp>
            <p:nvGrpSpPr>
              <p:cNvPr id="11727" name="Google Shape;11727;p89"/>
              <p:cNvGrpSpPr/>
              <p:nvPr/>
            </p:nvGrpSpPr>
            <p:grpSpPr>
              <a:xfrm>
                <a:off x="3913765" y="4138659"/>
                <a:ext cx="507602" cy="253806"/>
                <a:chOff x="3913765" y="4138659"/>
                <a:chExt cx="507602" cy="253806"/>
              </a:xfrm>
            </p:grpSpPr>
            <p:sp>
              <p:nvSpPr>
                <p:cNvPr id="11728" name="Google Shape;11728;p8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730" name="Google Shape;11730;p89"/>
              <p:cNvGrpSpPr/>
              <p:nvPr/>
            </p:nvGrpSpPr>
            <p:grpSpPr>
              <a:xfrm>
                <a:off x="4421361" y="3997002"/>
                <a:ext cx="507618" cy="395463"/>
                <a:chOff x="4421361" y="3997002"/>
                <a:chExt cx="507618" cy="395463"/>
              </a:xfrm>
            </p:grpSpPr>
            <p:sp>
              <p:nvSpPr>
                <p:cNvPr id="11731" name="Google Shape;11731;p8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9"/>
              <p:cNvGrpSpPr/>
              <p:nvPr/>
            </p:nvGrpSpPr>
            <p:grpSpPr>
              <a:xfrm>
                <a:off x="4928973" y="4189418"/>
                <a:ext cx="507596" cy="203047"/>
                <a:chOff x="4928973" y="4189418"/>
                <a:chExt cx="507596" cy="203047"/>
              </a:xfrm>
            </p:grpSpPr>
            <p:sp>
              <p:nvSpPr>
                <p:cNvPr id="11734" name="Google Shape;11734;p8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36" name="Google Shape;11736;p89"/>
            <p:cNvGrpSpPr/>
            <p:nvPr/>
          </p:nvGrpSpPr>
          <p:grpSpPr>
            <a:xfrm>
              <a:off x="4482186" y="3641905"/>
              <a:ext cx="397605" cy="349784"/>
              <a:chOff x="2906375" y="1159725"/>
              <a:chExt cx="1860575" cy="1636800"/>
            </a:xfrm>
          </p:grpSpPr>
          <p:sp>
            <p:nvSpPr>
              <p:cNvPr id="11737" name="Google Shape;11737;p8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41" name="Google Shape;11741;p89"/>
          <p:cNvGrpSpPr/>
          <p:nvPr/>
        </p:nvGrpSpPr>
        <p:grpSpPr>
          <a:xfrm>
            <a:off x="6528949" y="1853801"/>
            <a:ext cx="940737" cy="721067"/>
            <a:chOff x="6599718" y="2068734"/>
            <a:chExt cx="940737" cy="721067"/>
          </a:xfrm>
        </p:grpSpPr>
        <p:sp>
          <p:nvSpPr>
            <p:cNvPr id="11742" name="Google Shape;11742;p8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8" name="Google Shape;11748;p89"/>
            <p:cNvGrpSpPr/>
            <p:nvPr/>
          </p:nvGrpSpPr>
          <p:grpSpPr>
            <a:xfrm>
              <a:off x="6836957" y="2068734"/>
              <a:ext cx="461892" cy="721067"/>
              <a:chOff x="6836957" y="2068734"/>
              <a:chExt cx="461892" cy="721067"/>
            </a:xfrm>
          </p:grpSpPr>
          <p:sp>
            <p:nvSpPr>
              <p:cNvPr id="11749" name="Google Shape;11749;p8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5" name="Google Shape;11755;p89"/>
              <p:cNvGrpSpPr/>
              <p:nvPr/>
            </p:nvGrpSpPr>
            <p:grpSpPr>
              <a:xfrm>
                <a:off x="6836957" y="2068734"/>
                <a:ext cx="461892" cy="721067"/>
                <a:chOff x="6836957" y="2068734"/>
                <a:chExt cx="461892" cy="721067"/>
              </a:xfrm>
            </p:grpSpPr>
            <p:sp>
              <p:nvSpPr>
                <p:cNvPr id="11756" name="Google Shape;11756;p8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763" name="Google Shape;11763;p89"/>
          <p:cNvGrpSpPr/>
          <p:nvPr/>
        </p:nvGrpSpPr>
        <p:grpSpPr>
          <a:xfrm>
            <a:off x="2412267" y="1858147"/>
            <a:ext cx="712577" cy="712374"/>
            <a:chOff x="2559249" y="2069323"/>
            <a:chExt cx="685566" cy="685634"/>
          </a:xfrm>
        </p:grpSpPr>
        <p:sp>
          <p:nvSpPr>
            <p:cNvPr id="11764" name="Google Shape;11764;p8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89"/>
          <p:cNvGrpSpPr/>
          <p:nvPr/>
        </p:nvGrpSpPr>
        <p:grpSpPr>
          <a:xfrm>
            <a:off x="7594705" y="970936"/>
            <a:ext cx="845645" cy="711911"/>
            <a:chOff x="951975" y="315800"/>
            <a:chExt cx="5860325" cy="4933550"/>
          </a:xfrm>
        </p:grpSpPr>
        <p:sp>
          <p:nvSpPr>
            <p:cNvPr id="11778" name="Google Shape;11778;p8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89"/>
          <p:cNvGrpSpPr/>
          <p:nvPr/>
        </p:nvGrpSpPr>
        <p:grpSpPr>
          <a:xfrm>
            <a:off x="3691834" y="2707045"/>
            <a:ext cx="1617932" cy="621724"/>
            <a:chOff x="3862800" y="3038525"/>
            <a:chExt cx="1329006" cy="510698"/>
          </a:xfrm>
        </p:grpSpPr>
        <p:sp>
          <p:nvSpPr>
            <p:cNvPr id="11787" name="Google Shape;11787;p8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9" name="Google Shape;11789;p89"/>
            <p:cNvGrpSpPr/>
            <p:nvPr/>
          </p:nvGrpSpPr>
          <p:grpSpPr>
            <a:xfrm>
              <a:off x="3967075" y="3040337"/>
              <a:ext cx="1019927" cy="402126"/>
              <a:chOff x="3967075" y="3040337"/>
              <a:chExt cx="1019927" cy="402126"/>
            </a:xfrm>
          </p:grpSpPr>
          <p:sp>
            <p:nvSpPr>
              <p:cNvPr id="11790" name="Google Shape;11790;p8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89"/>
            <p:cNvGrpSpPr/>
            <p:nvPr/>
          </p:nvGrpSpPr>
          <p:grpSpPr>
            <a:xfrm>
              <a:off x="4186700" y="3040337"/>
              <a:ext cx="390475" cy="183289"/>
              <a:chOff x="4186700" y="3040337"/>
              <a:chExt cx="390475" cy="183289"/>
            </a:xfrm>
          </p:grpSpPr>
          <p:sp>
            <p:nvSpPr>
              <p:cNvPr id="11793" name="Google Shape;11793;p8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89"/>
            <p:cNvGrpSpPr/>
            <p:nvPr/>
          </p:nvGrpSpPr>
          <p:grpSpPr>
            <a:xfrm>
              <a:off x="4073727" y="3040337"/>
              <a:ext cx="697794" cy="296263"/>
              <a:chOff x="4073727" y="3040337"/>
              <a:chExt cx="697794" cy="296263"/>
            </a:xfrm>
          </p:grpSpPr>
          <p:sp>
            <p:nvSpPr>
              <p:cNvPr id="11796" name="Google Shape;11796;p8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89"/>
            <p:cNvGrpSpPr/>
            <p:nvPr/>
          </p:nvGrpSpPr>
          <p:grpSpPr>
            <a:xfrm>
              <a:off x="3862800" y="3038525"/>
              <a:ext cx="1329006" cy="510698"/>
              <a:chOff x="3862800" y="3038525"/>
              <a:chExt cx="1329006" cy="510698"/>
            </a:xfrm>
          </p:grpSpPr>
          <p:sp>
            <p:nvSpPr>
              <p:cNvPr id="11799" name="Google Shape;11799;p8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01" name="Google Shape;11801;p89"/>
          <p:cNvGrpSpPr/>
          <p:nvPr/>
        </p:nvGrpSpPr>
        <p:grpSpPr>
          <a:xfrm>
            <a:off x="700156" y="970936"/>
            <a:ext cx="883205" cy="775176"/>
            <a:chOff x="649648" y="271400"/>
            <a:chExt cx="6215377" cy="5455143"/>
          </a:xfrm>
        </p:grpSpPr>
        <p:sp>
          <p:nvSpPr>
            <p:cNvPr id="11802" name="Google Shape;11802;p8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89"/>
          <p:cNvGrpSpPr/>
          <p:nvPr/>
        </p:nvGrpSpPr>
        <p:grpSpPr>
          <a:xfrm>
            <a:off x="2308457" y="970936"/>
            <a:ext cx="767704" cy="815489"/>
            <a:chOff x="2499700" y="1135950"/>
            <a:chExt cx="732402" cy="777990"/>
          </a:xfrm>
        </p:grpSpPr>
        <p:grpSp>
          <p:nvGrpSpPr>
            <p:cNvPr id="11815" name="Google Shape;11815;p89"/>
            <p:cNvGrpSpPr/>
            <p:nvPr/>
          </p:nvGrpSpPr>
          <p:grpSpPr>
            <a:xfrm>
              <a:off x="2499700" y="1135950"/>
              <a:ext cx="732402" cy="694705"/>
              <a:chOff x="2499700" y="1135950"/>
              <a:chExt cx="732402" cy="694705"/>
            </a:xfrm>
          </p:grpSpPr>
          <p:sp>
            <p:nvSpPr>
              <p:cNvPr id="11816" name="Google Shape;11816;p8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9"/>
            <p:cNvGrpSpPr/>
            <p:nvPr/>
          </p:nvGrpSpPr>
          <p:grpSpPr>
            <a:xfrm>
              <a:off x="2517909" y="1188726"/>
              <a:ext cx="702702" cy="725214"/>
              <a:chOff x="2517909" y="1188726"/>
              <a:chExt cx="702702" cy="725214"/>
            </a:xfrm>
          </p:grpSpPr>
          <p:sp>
            <p:nvSpPr>
              <p:cNvPr id="11844" name="Google Shape;11844;p8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9" name="Google Shape;11849;p89"/>
          <p:cNvGrpSpPr/>
          <p:nvPr/>
        </p:nvGrpSpPr>
        <p:grpSpPr>
          <a:xfrm>
            <a:off x="1654189" y="970936"/>
            <a:ext cx="583439" cy="870229"/>
            <a:chOff x="1716825" y="1121550"/>
            <a:chExt cx="622800" cy="928938"/>
          </a:xfrm>
        </p:grpSpPr>
        <p:grpSp>
          <p:nvGrpSpPr>
            <p:cNvPr id="11850" name="Google Shape;11850;p89"/>
            <p:cNvGrpSpPr/>
            <p:nvPr/>
          </p:nvGrpSpPr>
          <p:grpSpPr>
            <a:xfrm>
              <a:off x="1716825" y="1121550"/>
              <a:ext cx="622800" cy="928938"/>
              <a:chOff x="1716825" y="1121550"/>
              <a:chExt cx="622800" cy="928938"/>
            </a:xfrm>
          </p:grpSpPr>
          <p:cxnSp>
            <p:nvCxnSpPr>
              <p:cNvPr id="11851" name="Google Shape;11851;p8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852" name="Google Shape;11852;p8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89"/>
            <p:cNvGrpSpPr/>
            <p:nvPr/>
          </p:nvGrpSpPr>
          <p:grpSpPr>
            <a:xfrm>
              <a:off x="1768050" y="1172775"/>
              <a:ext cx="520200" cy="832000"/>
              <a:chOff x="1768050" y="1172775"/>
              <a:chExt cx="520200" cy="832000"/>
            </a:xfrm>
          </p:grpSpPr>
          <p:cxnSp>
            <p:nvCxnSpPr>
              <p:cNvPr id="11854" name="Google Shape;11854;p8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855" name="Google Shape;11855;p8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89"/>
            <p:cNvGrpSpPr/>
            <p:nvPr/>
          </p:nvGrpSpPr>
          <p:grpSpPr>
            <a:xfrm>
              <a:off x="1820100" y="1225475"/>
              <a:ext cx="416400" cy="729575"/>
              <a:chOff x="1820100" y="1225475"/>
              <a:chExt cx="416400" cy="729575"/>
            </a:xfrm>
          </p:grpSpPr>
          <p:cxnSp>
            <p:nvCxnSpPr>
              <p:cNvPr id="11857" name="Google Shape;11857;p8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858" name="Google Shape;11858;p8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89"/>
            <p:cNvGrpSpPr/>
            <p:nvPr/>
          </p:nvGrpSpPr>
          <p:grpSpPr>
            <a:xfrm>
              <a:off x="1874250" y="1278825"/>
              <a:ext cx="308100" cy="605275"/>
              <a:chOff x="1874250" y="1278825"/>
              <a:chExt cx="308100" cy="605275"/>
            </a:xfrm>
          </p:grpSpPr>
          <p:cxnSp>
            <p:nvCxnSpPr>
              <p:cNvPr id="11860" name="Google Shape;11860;p8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861" name="Google Shape;11861;p8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2" name="Google Shape;11862;p8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89"/>
          <p:cNvGrpSpPr/>
          <p:nvPr/>
        </p:nvGrpSpPr>
        <p:grpSpPr>
          <a:xfrm>
            <a:off x="1574012" y="1857258"/>
            <a:ext cx="739072" cy="714152"/>
            <a:chOff x="4334725" y="1355875"/>
            <a:chExt cx="3106650" cy="3001900"/>
          </a:xfrm>
        </p:grpSpPr>
        <p:grpSp>
          <p:nvGrpSpPr>
            <p:cNvPr id="11864" name="Google Shape;11864;p89"/>
            <p:cNvGrpSpPr/>
            <p:nvPr/>
          </p:nvGrpSpPr>
          <p:grpSpPr>
            <a:xfrm>
              <a:off x="4516050" y="1724875"/>
              <a:ext cx="2693725" cy="2632900"/>
              <a:chOff x="4516050" y="1724875"/>
              <a:chExt cx="2693725" cy="2632900"/>
            </a:xfrm>
          </p:grpSpPr>
          <p:sp>
            <p:nvSpPr>
              <p:cNvPr id="11865" name="Google Shape;11865;p8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9"/>
            <p:cNvGrpSpPr/>
            <p:nvPr/>
          </p:nvGrpSpPr>
          <p:grpSpPr>
            <a:xfrm>
              <a:off x="4334725" y="1355875"/>
              <a:ext cx="3106650" cy="2709650"/>
              <a:chOff x="4334725" y="1355875"/>
              <a:chExt cx="3106650" cy="2709650"/>
            </a:xfrm>
          </p:grpSpPr>
          <p:sp>
            <p:nvSpPr>
              <p:cNvPr id="11869" name="Google Shape;11869;p8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2" name="Google Shape;11872;p89"/>
          <p:cNvGrpSpPr/>
          <p:nvPr/>
        </p:nvGrpSpPr>
        <p:grpSpPr>
          <a:xfrm>
            <a:off x="7690961" y="3488029"/>
            <a:ext cx="312074" cy="684173"/>
            <a:chOff x="7645573" y="3754300"/>
            <a:chExt cx="293855" cy="644170"/>
          </a:xfrm>
        </p:grpSpPr>
        <p:sp>
          <p:nvSpPr>
            <p:cNvPr id="11873" name="Google Shape;11873;p8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89"/>
          <p:cNvGrpSpPr/>
          <p:nvPr/>
        </p:nvGrpSpPr>
        <p:grpSpPr>
          <a:xfrm>
            <a:off x="5612949" y="970936"/>
            <a:ext cx="709011" cy="739359"/>
            <a:chOff x="5830645" y="1256617"/>
            <a:chExt cx="530340" cy="553040"/>
          </a:xfrm>
        </p:grpSpPr>
        <p:grpSp>
          <p:nvGrpSpPr>
            <p:cNvPr id="11876" name="Google Shape;11876;p89"/>
            <p:cNvGrpSpPr/>
            <p:nvPr/>
          </p:nvGrpSpPr>
          <p:grpSpPr>
            <a:xfrm>
              <a:off x="5830645" y="1256617"/>
              <a:ext cx="259743" cy="269909"/>
              <a:chOff x="5830645" y="1256617"/>
              <a:chExt cx="259743" cy="269909"/>
            </a:xfrm>
          </p:grpSpPr>
          <p:sp>
            <p:nvSpPr>
              <p:cNvPr id="11877" name="Google Shape;11877;p8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9"/>
            <p:cNvGrpSpPr/>
            <p:nvPr/>
          </p:nvGrpSpPr>
          <p:grpSpPr>
            <a:xfrm>
              <a:off x="6101293" y="1256617"/>
              <a:ext cx="259692" cy="269909"/>
              <a:chOff x="6101293" y="1256617"/>
              <a:chExt cx="259692" cy="269909"/>
            </a:xfrm>
          </p:grpSpPr>
          <p:sp>
            <p:nvSpPr>
              <p:cNvPr id="11880" name="Google Shape;11880;p8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89"/>
            <p:cNvGrpSpPr/>
            <p:nvPr/>
          </p:nvGrpSpPr>
          <p:grpSpPr>
            <a:xfrm>
              <a:off x="5830645" y="1539749"/>
              <a:ext cx="259692" cy="269909"/>
              <a:chOff x="5830645" y="1539749"/>
              <a:chExt cx="259692" cy="269909"/>
            </a:xfrm>
          </p:grpSpPr>
          <p:sp>
            <p:nvSpPr>
              <p:cNvPr id="11883" name="Google Shape;11883;p8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89"/>
            <p:cNvGrpSpPr/>
            <p:nvPr/>
          </p:nvGrpSpPr>
          <p:grpSpPr>
            <a:xfrm>
              <a:off x="6101293" y="1539749"/>
              <a:ext cx="259692" cy="269909"/>
              <a:chOff x="6101293" y="1539749"/>
              <a:chExt cx="259692" cy="269909"/>
            </a:xfrm>
          </p:grpSpPr>
          <p:sp>
            <p:nvSpPr>
              <p:cNvPr id="11886" name="Google Shape;11886;p8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8" name="Google Shape;11888;p8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9"/>
          <p:cNvGrpSpPr/>
          <p:nvPr/>
        </p:nvGrpSpPr>
        <p:grpSpPr>
          <a:xfrm>
            <a:off x="714444" y="2707052"/>
            <a:ext cx="1452955" cy="621360"/>
            <a:chOff x="732422" y="2990152"/>
            <a:chExt cx="1337773" cy="572102"/>
          </a:xfrm>
        </p:grpSpPr>
        <p:sp>
          <p:nvSpPr>
            <p:cNvPr id="11890" name="Google Shape;11890;p8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9" name="Shape 11899"/>
        <p:cNvGrpSpPr/>
        <p:nvPr/>
      </p:nvGrpSpPr>
      <p:grpSpPr>
        <a:xfrm>
          <a:off x="0" y="0"/>
          <a:ext cx="0" cy="0"/>
          <a:chOff x="0" y="0"/>
          <a:chExt cx="0" cy="0"/>
        </a:xfrm>
      </p:grpSpPr>
      <p:grpSp>
        <p:nvGrpSpPr>
          <p:cNvPr id="11900" name="Google Shape;11900;p90"/>
          <p:cNvGrpSpPr/>
          <p:nvPr/>
        </p:nvGrpSpPr>
        <p:grpSpPr>
          <a:xfrm>
            <a:off x="708579" y="965872"/>
            <a:ext cx="1636117" cy="1526144"/>
            <a:chOff x="729238" y="1179665"/>
            <a:chExt cx="1636117" cy="1526144"/>
          </a:xfrm>
        </p:grpSpPr>
        <p:grpSp>
          <p:nvGrpSpPr>
            <p:cNvPr id="11901" name="Google Shape;11901;p90"/>
            <p:cNvGrpSpPr/>
            <p:nvPr/>
          </p:nvGrpSpPr>
          <p:grpSpPr>
            <a:xfrm>
              <a:off x="729238" y="1179665"/>
              <a:ext cx="80700" cy="1526144"/>
              <a:chOff x="729238" y="1179665"/>
              <a:chExt cx="80700" cy="1526144"/>
            </a:xfrm>
          </p:grpSpPr>
          <p:sp>
            <p:nvSpPr>
              <p:cNvPr id="11902" name="Google Shape;11902;p9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90"/>
            <p:cNvGrpSpPr/>
            <p:nvPr/>
          </p:nvGrpSpPr>
          <p:grpSpPr>
            <a:xfrm>
              <a:off x="903098" y="1179665"/>
              <a:ext cx="80700" cy="1526144"/>
              <a:chOff x="903098" y="1179665"/>
              <a:chExt cx="80700" cy="1526144"/>
            </a:xfrm>
          </p:grpSpPr>
          <p:sp>
            <p:nvSpPr>
              <p:cNvPr id="11913" name="Google Shape;11913;p9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90"/>
            <p:cNvGrpSpPr/>
            <p:nvPr/>
          </p:nvGrpSpPr>
          <p:grpSpPr>
            <a:xfrm>
              <a:off x="1076958" y="1179665"/>
              <a:ext cx="80700" cy="1526144"/>
              <a:chOff x="1076958" y="1179665"/>
              <a:chExt cx="80700" cy="1526144"/>
            </a:xfrm>
          </p:grpSpPr>
          <p:sp>
            <p:nvSpPr>
              <p:cNvPr id="11924" name="Google Shape;11924;p9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90"/>
            <p:cNvGrpSpPr/>
            <p:nvPr/>
          </p:nvGrpSpPr>
          <p:grpSpPr>
            <a:xfrm>
              <a:off x="1247707" y="1179665"/>
              <a:ext cx="80700" cy="1526144"/>
              <a:chOff x="1247707" y="1179665"/>
              <a:chExt cx="80700" cy="1526144"/>
            </a:xfrm>
          </p:grpSpPr>
          <p:sp>
            <p:nvSpPr>
              <p:cNvPr id="11935" name="Google Shape;11935;p9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90"/>
            <p:cNvGrpSpPr/>
            <p:nvPr/>
          </p:nvGrpSpPr>
          <p:grpSpPr>
            <a:xfrm>
              <a:off x="1421567" y="1179665"/>
              <a:ext cx="80700" cy="1526144"/>
              <a:chOff x="1421567" y="1179665"/>
              <a:chExt cx="80700" cy="1526144"/>
            </a:xfrm>
          </p:grpSpPr>
          <p:sp>
            <p:nvSpPr>
              <p:cNvPr id="11946" name="Google Shape;11946;p9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90"/>
            <p:cNvGrpSpPr/>
            <p:nvPr/>
          </p:nvGrpSpPr>
          <p:grpSpPr>
            <a:xfrm>
              <a:off x="1592327" y="1179665"/>
              <a:ext cx="80700" cy="1526144"/>
              <a:chOff x="1592327" y="1179665"/>
              <a:chExt cx="80700" cy="1526144"/>
            </a:xfrm>
          </p:grpSpPr>
          <p:sp>
            <p:nvSpPr>
              <p:cNvPr id="11957" name="Google Shape;11957;p9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90"/>
            <p:cNvGrpSpPr/>
            <p:nvPr/>
          </p:nvGrpSpPr>
          <p:grpSpPr>
            <a:xfrm>
              <a:off x="1766187" y="1179665"/>
              <a:ext cx="80700" cy="1526144"/>
              <a:chOff x="1766187" y="1179665"/>
              <a:chExt cx="80700" cy="1526144"/>
            </a:xfrm>
          </p:grpSpPr>
          <p:sp>
            <p:nvSpPr>
              <p:cNvPr id="11968" name="Google Shape;11968;p9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90"/>
            <p:cNvGrpSpPr/>
            <p:nvPr/>
          </p:nvGrpSpPr>
          <p:grpSpPr>
            <a:xfrm>
              <a:off x="1936935" y="1179665"/>
              <a:ext cx="80700" cy="1526144"/>
              <a:chOff x="1936935" y="1179665"/>
              <a:chExt cx="80700" cy="1526144"/>
            </a:xfrm>
          </p:grpSpPr>
          <p:sp>
            <p:nvSpPr>
              <p:cNvPr id="11979" name="Google Shape;11979;p9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9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90"/>
            <p:cNvGrpSpPr/>
            <p:nvPr/>
          </p:nvGrpSpPr>
          <p:grpSpPr>
            <a:xfrm>
              <a:off x="2110795" y="1179665"/>
              <a:ext cx="80700" cy="1526144"/>
              <a:chOff x="2110795" y="1179665"/>
              <a:chExt cx="80700" cy="1526144"/>
            </a:xfrm>
          </p:grpSpPr>
          <p:sp>
            <p:nvSpPr>
              <p:cNvPr id="11990" name="Google Shape;11990;p9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90"/>
            <p:cNvGrpSpPr/>
            <p:nvPr/>
          </p:nvGrpSpPr>
          <p:grpSpPr>
            <a:xfrm>
              <a:off x="2284655" y="1179665"/>
              <a:ext cx="80700" cy="1526144"/>
              <a:chOff x="2284655" y="1179665"/>
              <a:chExt cx="80700" cy="1526144"/>
            </a:xfrm>
          </p:grpSpPr>
          <p:sp>
            <p:nvSpPr>
              <p:cNvPr id="12001" name="Google Shape;12001;p9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9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11" name="Google Shape;12011;p90"/>
          <p:cNvGrpSpPr/>
          <p:nvPr/>
        </p:nvGrpSpPr>
        <p:grpSpPr>
          <a:xfrm>
            <a:off x="2603245" y="985011"/>
            <a:ext cx="1364248" cy="1102133"/>
            <a:chOff x="2623904" y="1198803"/>
            <a:chExt cx="1364248" cy="1102133"/>
          </a:xfrm>
        </p:grpSpPr>
        <p:grpSp>
          <p:nvGrpSpPr>
            <p:cNvPr id="12012" name="Google Shape;12012;p90"/>
            <p:cNvGrpSpPr/>
            <p:nvPr/>
          </p:nvGrpSpPr>
          <p:grpSpPr>
            <a:xfrm>
              <a:off x="2623907" y="1198803"/>
              <a:ext cx="1364245" cy="273000"/>
              <a:chOff x="2623907" y="1198803"/>
              <a:chExt cx="1364245" cy="273000"/>
            </a:xfrm>
          </p:grpSpPr>
          <p:sp>
            <p:nvSpPr>
              <p:cNvPr id="12013" name="Google Shape;12013;p9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90"/>
            <p:cNvGrpSpPr/>
            <p:nvPr/>
          </p:nvGrpSpPr>
          <p:grpSpPr>
            <a:xfrm>
              <a:off x="2623904" y="1476964"/>
              <a:ext cx="1364245" cy="273000"/>
              <a:chOff x="2623904" y="1476964"/>
              <a:chExt cx="1364245" cy="273000"/>
            </a:xfrm>
          </p:grpSpPr>
          <p:sp>
            <p:nvSpPr>
              <p:cNvPr id="12019" name="Google Shape;12019;p9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90"/>
            <p:cNvGrpSpPr/>
            <p:nvPr/>
          </p:nvGrpSpPr>
          <p:grpSpPr>
            <a:xfrm>
              <a:off x="2623907" y="1749775"/>
              <a:ext cx="1364245" cy="273000"/>
              <a:chOff x="2623907" y="1749775"/>
              <a:chExt cx="1364245" cy="273000"/>
            </a:xfrm>
          </p:grpSpPr>
          <p:sp>
            <p:nvSpPr>
              <p:cNvPr id="12025" name="Google Shape;12025;p9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90"/>
            <p:cNvGrpSpPr/>
            <p:nvPr/>
          </p:nvGrpSpPr>
          <p:grpSpPr>
            <a:xfrm>
              <a:off x="2623904" y="2027936"/>
              <a:ext cx="1364245" cy="273000"/>
              <a:chOff x="2623904" y="2027936"/>
              <a:chExt cx="1364245" cy="273000"/>
            </a:xfrm>
          </p:grpSpPr>
          <p:sp>
            <p:nvSpPr>
              <p:cNvPr id="12031" name="Google Shape;12031;p9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36" name="Google Shape;12036;p90"/>
          <p:cNvGrpSpPr/>
          <p:nvPr/>
        </p:nvGrpSpPr>
        <p:grpSpPr>
          <a:xfrm>
            <a:off x="2592706" y="2444193"/>
            <a:ext cx="1387541" cy="159124"/>
            <a:chOff x="3200660" y="2180272"/>
            <a:chExt cx="2563824" cy="378237"/>
          </a:xfrm>
        </p:grpSpPr>
        <p:sp>
          <p:nvSpPr>
            <p:cNvPr id="12037" name="Google Shape;12037;p9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90"/>
          <p:cNvGrpSpPr/>
          <p:nvPr/>
        </p:nvGrpSpPr>
        <p:grpSpPr>
          <a:xfrm>
            <a:off x="2589231" y="2722018"/>
            <a:ext cx="1390502" cy="159625"/>
            <a:chOff x="3530150" y="2790075"/>
            <a:chExt cx="1962600" cy="225300"/>
          </a:xfrm>
        </p:grpSpPr>
        <p:sp>
          <p:nvSpPr>
            <p:cNvPr id="12056" name="Google Shape;12056;p9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90"/>
          <p:cNvGrpSpPr/>
          <p:nvPr/>
        </p:nvGrpSpPr>
        <p:grpSpPr>
          <a:xfrm>
            <a:off x="2589884" y="3000344"/>
            <a:ext cx="1411629" cy="153761"/>
            <a:chOff x="3558802" y="4011427"/>
            <a:chExt cx="1866000" cy="111300"/>
          </a:xfrm>
        </p:grpSpPr>
        <p:sp>
          <p:nvSpPr>
            <p:cNvPr id="12059" name="Google Shape;12059;p9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90"/>
          <p:cNvGrpSpPr/>
          <p:nvPr/>
        </p:nvGrpSpPr>
        <p:grpSpPr>
          <a:xfrm>
            <a:off x="2589576" y="2205744"/>
            <a:ext cx="1383503" cy="119749"/>
            <a:chOff x="3465975" y="2270276"/>
            <a:chExt cx="1986364" cy="171929"/>
          </a:xfrm>
        </p:grpSpPr>
        <p:sp>
          <p:nvSpPr>
            <p:cNvPr id="12062" name="Google Shape;12062;p9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90"/>
          <p:cNvGrpSpPr/>
          <p:nvPr/>
        </p:nvGrpSpPr>
        <p:grpSpPr>
          <a:xfrm>
            <a:off x="2600584" y="3569394"/>
            <a:ext cx="1369531" cy="195460"/>
            <a:chOff x="723300" y="4253549"/>
            <a:chExt cx="2276482" cy="324900"/>
          </a:xfrm>
        </p:grpSpPr>
        <p:sp>
          <p:nvSpPr>
            <p:cNvPr id="12071" name="Google Shape;12071;p9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90"/>
          <p:cNvGrpSpPr/>
          <p:nvPr/>
        </p:nvGrpSpPr>
        <p:grpSpPr>
          <a:xfrm>
            <a:off x="2590145" y="3270574"/>
            <a:ext cx="1389066" cy="180119"/>
            <a:chOff x="705948" y="3788465"/>
            <a:chExt cx="2308953" cy="299400"/>
          </a:xfrm>
        </p:grpSpPr>
        <p:sp>
          <p:nvSpPr>
            <p:cNvPr id="12077" name="Google Shape;12077;p9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90"/>
          <p:cNvGrpSpPr/>
          <p:nvPr/>
        </p:nvGrpSpPr>
        <p:grpSpPr>
          <a:xfrm>
            <a:off x="2638082" y="3883554"/>
            <a:ext cx="1304609" cy="294074"/>
            <a:chOff x="2658741" y="4097347"/>
            <a:chExt cx="1304609" cy="294074"/>
          </a:xfrm>
        </p:grpSpPr>
        <p:grpSp>
          <p:nvGrpSpPr>
            <p:cNvPr id="12083" name="Google Shape;12083;p90"/>
            <p:cNvGrpSpPr/>
            <p:nvPr/>
          </p:nvGrpSpPr>
          <p:grpSpPr>
            <a:xfrm>
              <a:off x="2658741" y="4097347"/>
              <a:ext cx="118572" cy="294074"/>
              <a:chOff x="3343310" y="4475555"/>
              <a:chExt cx="127717" cy="316753"/>
            </a:xfrm>
          </p:grpSpPr>
          <p:sp>
            <p:nvSpPr>
              <p:cNvPr id="12084" name="Google Shape;12084;p9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90"/>
            <p:cNvGrpSpPr/>
            <p:nvPr/>
          </p:nvGrpSpPr>
          <p:grpSpPr>
            <a:xfrm>
              <a:off x="3815519" y="4098388"/>
              <a:ext cx="147831" cy="291991"/>
              <a:chOff x="3527539" y="4476677"/>
              <a:chExt cx="159232" cy="314510"/>
            </a:xfrm>
          </p:grpSpPr>
          <p:sp>
            <p:nvSpPr>
              <p:cNvPr id="12087" name="Google Shape;12087;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90"/>
            <p:cNvGrpSpPr/>
            <p:nvPr/>
          </p:nvGrpSpPr>
          <p:grpSpPr>
            <a:xfrm>
              <a:off x="3511696" y="4098388"/>
              <a:ext cx="147831" cy="291991"/>
              <a:chOff x="3527539" y="4476677"/>
              <a:chExt cx="159232" cy="314510"/>
            </a:xfrm>
          </p:grpSpPr>
          <p:sp>
            <p:nvSpPr>
              <p:cNvPr id="12090" name="Google Shape;12090;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90"/>
            <p:cNvGrpSpPr/>
            <p:nvPr/>
          </p:nvGrpSpPr>
          <p:grpSpPr>
            <a:xfrm>
              <a:off x="3207874" y="4098388"/>
              <a:ext cx="147831" cy="291991"/>
              <a:chOff x="3527539" y="4476677"/>
              <a:chExt cx="159232" cy="314510"/>
            </a:xfrm>
          </p:grpSpPr>
          <p:sp>
            <p:nvSpPr>
              <p:cNvPr id="12093" name="Google Shape;12093;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90"/>
            <p:cNvGrpSpPr/>
            <p:nvPr/>
          </p:nvGrpSpPr>
          <p:grpSpPr>
            <a:xfrm>
              <a:off x="2933305" y="4097347"/>
              <a:ext cx="118572" cy="294074"/>
              <a:chOff x="3343310" y="4475555"/>
              <a:chExt cx="127717" cy="316753"/>
            </a:xfrm>
          </p:grpSpPr>
          <p:sp>
            <p:nvSpPr>
              <p:cNvPr id="12096" name="Google Shape;12096;p9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8" name="Google Shape;12098;p90"/>
          <p:cNvGrpSpPr/>
          <p:nvPr/>
        </p:nvGrpSpPr>
        <p:grpSpPr>
          <a:xfrm>
            <a:off x="4256912" y="1866676"/>
            <a:ext cx="1433821" cy="191501"/>
            <a:chOff x="4273350" y="2080469"/>
            <a:chExt cx="1433821" cy="191501"/>
          </a:xfrm>
        </p:grpSpPr>
        <p:grpSp>
          <p:nvGrpSpPr>
            <p:cNvPr id="12099" name="Google Shape;12099;p90"/>
            <p:cNvGrpSpPr/>
            <p:nvPr/>
          </p:nvGrpSpPr>
          <p:grpSpPr>
            <a:xfrm>
              <a:off x="4273350" y="2080469"/>
              <a:ext cx="1433821" cy="0"/>
              <a:chOff x="5224975" y="2962250"/>
              <a:chExt cx="1544400" cy="0"/>
            </a:xfrm>
          </p:grpSpPr>
          <p:cxnSp>
            <p:nvCxnSpPr>
              <p:cNvPr id="12100" name="Google Shape;12100;p9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101" name="Google Shape;12101;p9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2102" name="Google Shape;12102;p90"/>
            <p:cNvGrpSpPr/>
            <p:nvPr/>
          </p:nvGrpSpPr>
          <p:grpSpPr>
            <a:xfrm>
              <a:off x="4273350" y="2271969"/>
              <a:ext cx="1433821" cy="0"/>
              <a:chOff x="5224975" y="2962250"/>
              <a:chExt cx="1544400" cy="0"/>
            </a:xfrm>
          </p:grpSpPr>
          <p:cxnSp>
            <p:nvCxnSpPr>
              <p:cNvPr id="12103" name="Google Shape;12103;p9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104" name="Google Shape;12104;p9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2105" name="Google Shape;12105;p90"/>
          <p:cNvGrpSpPr/>
          <p:nvPr/>
        </p:nvGrpSpPr>
        <p:grpSpPr>
          <a:xfrm>
            <a:off x="4258467" y="969244"/>
            <a:ext cx="1430711" cy="743389"/>
            <a:chOff x="5159450" y="1919950"/>
            <a:chExt cx="1541050" cy="862500"/>
          </a:xfrm>
        </p:grpSpPr>
        <p:sp>
          <p:nvSpPr>
            <p:cNvPr id="12106" name="Google Shape;12106;p9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107" name="Google Shape;12107;p90"/>
            <p:cNvGrpSpPr/>
            <p:nvPr/>
          </p:nvGrpSpPr>
          <p:grpSpPr>
            <a:xfrm>
              <a:off x="5159450" y="1919950"/>
              <a:ext cx="1541050" cy="862500"/>
              <a:chOff x="5159450" y="1919950"/>
              <a:chExt cx="1541050" cy="862500"/>
            </a:xfrm>
          </p:grpSpPr>
          <p:cxnSp>
            <p:nvCxnSpPr>
              <p:cNvPr id="12108" name="Google Shape;12108;p9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109" name="Google Shape;12109;p9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110" name="Google Shape;12110;p90"/>
          <p:cNvGrpSpPr/>
          <p:nvPr/>
        </p:nvGrpSpPr>
        <p:grpSpPr>
          <a:xfrm>
            <a:off x="4248581" y="2192571"/>
            <a:ext cx="1450484" cy="1052087"/>
            <a:chOff x="5230575" y="1554475"/>
            <a:chExt cx="2137150" cy="1550150"/>
          </a:xfrm>
        </p:grpSpPr>
        <p:sp>
          <p:nvSpPr>
            <p:cNvPr id="12111" name="Google Shape;12111;p9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90"/>
          <p:cNvGrpSpPr/>
          <p:nvPr/>
        </p:nvGrpSpPr>
        <p:grpSpPr>
          <a:xfrm rot="10800000">
            <a:off x="4265131" y="3284761"/>
            <a:ext cx="1417383" cy="887946"/>
            <a:chOff x="5645403" y="2920021"/>
            <a:chExt cx="2650800" cy="2180614"/>
          </a:xfrm>
        </p:grpSpPr>
        <p:sp>
          <p:nvSpPr>
            <p:cNvPr id="12125" name="Google Shape;12125;p9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26" name="Google Shape;12126;p90"/>
            <p:cNvCxnSpPr>
              <a:stCxn id="1212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2127" name="Google Shape;12127;p9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28" name="Google Shape;12128;p90"/>
            <p:cNvCxnSpPr>
              <a:endCxn id="1212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2129" name="Google Shape;12129;p9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0" name="Google Shape;12130;p90"/>
            <p:cNvCxnSpPr>
              <a:stCxn id="1212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2131" name="Google Shape;12131;p9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2" name="Google Shape;12132;p90"/>
            <p:cNvCxnSpPr>
              <a:endCxn id="1213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2133" name="Google Shape;12133;p90"/>
          <p:cNvGrpSpPr/>
          <p:nvPr/>
        </p:nvGrpSpPr>
        <p:grpSpPr>
          <a:xfrm>
            <a:off x="7365491" y="2188116"/>
            <a:ext cx="1071743" cy="1021579"/>
            <a:chOff x="7189833" y="2022667"/>
            <a:chExt cx="1251159" cy="1192597"/>
          </a:xfrm>
        </p:grpSpPr>
        <p:sp>
          <p:nvSpPr>
            <p:cNvPr id="12134" name="Google Shape;12134;p9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90"/>
          <p:cNvGrpSpPr/>
          <p:nvPr/>
        </p:nvGrpSpPr>
        <p:grpSpPr>
          <a:xfrm>
            <a:off x="706762" y="2614523"/>
            <a:ext cx="1695374" cy="1560837"/>
            <a:chOff x="727421" y="2828315"/>
            <a:chExt cx="1695374" cy="1560837"/>
          </a:xfrm>
        </p:grpSpPr>
        <p:grpSp>
          <p:nvGrpSpPr>
            <p:cNvPr id="12139" name="Google Shape;12139;p90"/>
            <p:cNvGrpSpPr/>
            <p:nvPr/>
          </p:nvGrpSpPr>
          <p:grpSpPr>
            <a:xfrm>
              <a:off x="819108" y="2882501"/>
              <a:ext cx="103104" cy="1426186"/>
              <a:chOff x="4674013" y="3100904"/>
              <a:chExt cx="122758" cy="1698043"/>
            </a:xfrm>
          </p:grpSpPr>
          <p:sp>
            <p:nvSpPr>
              <p:cNvPr id="12140" name="Google Shape;12140;p9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9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90"/>
            <p:cNvGrpSpPr/>
            <p:nvPr/>
          </p:nvGrpSpPr>
          <p:grpSpPr>
            <a:xfrm>
              <a:off x="1062475" y="2882501"/>
              <a:ext cx="103104" cy="1426186"/>
              <a:chOff x="4940438" y="3100904"/>
              <a:chExt cx="122758" cy="1698043"/>
            </a:xfrm>
          </p:grpSpPr>
          <p:sp>
            <p:nvSpPr>
              <p:cNvPr id="12148" name="Google Shape;12148;p9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90"/>
            <p:cNvGrpSpPr/>
            <p:nvPr/>
          </p:nvGrpSpPr>
          <p:grpSpPr>
            <a:xfrm>
              <a:off x="1299324" y="2882501"/>
              <a:ext cx="103104" cy="1426186"/>
              <a:chOff x="5206863" y="3100904"/>
              <a:chExt cx="122758" cy="1698043"/>
            </a:xfrm>
          </p:grpSpPr>
          <p:sp>
            <p:nvSpPr>
              <p:cNvPr id="12156" name="Google Shape;12156;p9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90"/>
            <p:cNvGrpSpPr/>
            <p:nvPr/>
          </p:nvGrpSpPr>
          <p:grpSpPr>
            <a:xfrm>
              <a:off x="1786057" y="2882501"/>
              <a:ext cx="103104" cy="1426186"/>
              <a:chOff x="6006138" y="3143629"/>
              <a:chExt cx="122758" cy="1698043"/>
            </a:xfrm>
          </p:grpSpPr>
          <p:sp>
            <p:nvSpPr>
              <p:cNvPr id="12164" name="Google Shape;12164;p9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9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9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90"/>
            <p:cNvGrpSpPr/>
            <p:nvPr/>
          </p:nvGrpSpPr>
          <p:grpSpPr>
            <a:xfrm>
              <a:off x="2029422" y="2882501"/>
              <a:ext cx="103104" cy="1426186"/>
              <a:chOff x="6805413" y="3100904"/>
              <a:chExt cx="122758" cy="1698043"/>
            </a:xfrm>
          </p:grpSpPr>
          <p:sp>
            <p:nvSpPr>
              <p:cNvPr id="12172" name="Google Shape;12172;p9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9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9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9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90"/>
            <p:cNvGrpSpPr/>
            <p:nvPr/>
          </p:nvGrpSpPr>
          <p:grpSpPr>
            <a:xfrm>
              <a:off x="727421" y="2828315"/>
              <a:ext cx="1695374" cy="1560837"/>
              <a:chOff x="734799" y="2782450"/>
              <a:chExt cx="1571100" cy="1577400"/>
            </a:xfrm>
          </p:grpSpPr>
          <p:cxnSp>
            <p:nvCxnSpPr>
              <p:cNvPr id="12180" name="Google Shape;12180;p9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181" name="Google Shape;12181;p9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182" name="Google Shape;12182;p90"/>
            <p:cNvGrpSpPr/>
            <p:nvPr/>
          </p:nvGrpSpPr>
          <p:grpSpPr>
            <a:xfrm>
              <a:off x="2272795" y="2882501"/>
              <a:ext cx="103104" cy="1426186"/>
              <a:chOff x="5206863" y="3100904"/>
              <a:chExt cx="122758" cy="1698043"/>
            </a:xfrm>
          </p:grpSpPr>
          <p:sp>
            <p:nvSpPr>
              <p:cNvPr id="12183" name="Google Shape;12183;p9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90"/>
            <p:cNvGrpSpPr/>
            <p:nvPr/>
          </p:nvGrpSpPr>
          <p:grpSpPr>
            <a:xfrm>
              <a:off x="1542694" y="2882501"/>
              <a:ext cx="103104" cy="1426186"/>
              <a:chOff x="6006138" y="3143629"/>
              <a:chExt cx="122758" cy="1698043"/>
            </a:xfrm>
          </p:grpSpPr>
          <p:sp>
            <p:nvSpPr>
              <p:cNvPr id="12191" name="Google Shape;12191;p9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98" name="Google Shape;12198;p90"/>
          <p:cNvGrpSpPr/>
          <p:nvPr/>
        </p:nvGrpSpPr>
        <p:grpSpPr>
          <a:xfrm>
            <a:off x="5915341" y="2192094"/>
            <a:ext cx="1248543" cy="1025319"/>
            <a:chOff x="5183758" y="1210600"/>
            <a:chExt cx="3605380" cy="2960783"/>
          </a:xfrm>
        </p:grpSpPr>
        <p:sp>
          <p:nvSpPr>
            <p:cNvPr id="12199" name="Google Shape;12199;p9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3" name="Google Shape;12203;p9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2204" name="Google Shape;12204;p9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2205" name="Google Shape;12205;p9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2206" name="Google Shape;12206;p9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2207" name="Google Shape;12207;p9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90"/>
          <p:cNvGrpSpPr/>
          <p:nvPr/>
        </p:nvGrpSpPr>
        <p:grpSpPr>
          <a:xfrm>
            <a:off x="5772403" y="3330411"/>
            <a:ext cx="2664831" cy="843440"/>
            <a:chOff x="5916567" y="1099697"/>
            <a:chExt cx="2556683" cy="809211"/>
          </a:xfrm>
        </p:grpSpPr>
        <p:sp>
          <p:nvSpPr>
            <p:cNvPr id="12209" name="Google Shape;12209;p9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90"/>
          <p:cNvGrpSpPr/>
          <p:nvPr/>
        </p:nvGrpSpPr>
        <p:grpSpPr>
          <a:xfrm>
            <a:off x="5879943" y="979270"/>
            <a:ext cx="1299851" cy="1023338"/>
            <a:chOff x="5900602" y="1193063"/>
            <a:chExt cx="1299851" cy="1023338"/>
          </a:xfrm>
        </p:grpSpPr>
        <p:grpSp>
          <p:nvGrpSpPr>
            <p:cNvPr id="12218" name="Google Shape;12218;p90"/>
            <p:cNvGrpSpPr/>
            <p:nvPr/>
          </p:nvGrpSpPr>
          <p:grpSpPr>
            <a:xfrm>
              <a:off x="6743564" y="1193063"/>
              <a:ext cx="456889" cy="700379"/>
              <a:chOff x="6743564" y="1193063"/>
              <a:chExt cx="456889" cy="700379"/>
            </a:xfrm>
          </p:grpSpPr>
          <p:grpSp>
            <p:nvGrpSpPr>
              <p:cNvPr id="12219" name="Google Shape;12219;p90"/>
              <p:cNvGrpSpPr/>
              <p:nvPr/>
            </p:nvGrpSpPr>
            <p:grpSpPr>
              <a:xfrm>
                <a:off x="6743564" y="1690731"/>
                <a:ext cx="214402" cy="202710"/>
                <a:chOff x="6743564" y="1690731"/>
                <a:chExt cx="214402" cy="202710"/>
              </a:xfrm>
            </p:grpSpPr>
            <p:sp>
              <p:nvSpPr>
                <p:cNvPr id="12220" name="Google Shape;12220;p9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90"/>
              <p:cNvGrpSpPr/>
              <p:nvPr/>
            </p:nvGrpSpPr>
            <p:grpSpPr>
              <a:xfrm>
                <a:off x="6915505" y="1193063"/>
                <a:ext cx="284947" cy="589637"/>
                <a:chOff x="6915505" y="1193063"/>
                <a:chExt cx="284947" cy="589637"/>
              </a:xfrm>
            </p:grpSpPr>
            <p:sp>
              <p:nvSpPr>
                <p:cNvPr id="12223" name="Google Shape;12223;p9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24" name="Google Shape;12224;p9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2225" name="Google Shape;12225;p90"/>
            <p:cNvGrpSpPr/>
            <p:nvPr/>
          </p:nvGrpSpPr>
          <p:grpSpPr>
            <a:xfrm>
              <a:off x="6520337" y="1193063"/>
              <a:ext cx="341815" cy="801589"/>
              <a:chOff x="6520337" y="1193063"/>
              <a:chExt cx="341815" cy="801589"/>
            </a:xfrm>
          </p:grpSpPr>
          <p:grpSp>
            <p:nvGrpSpPr>
              <p:cNvPr id="12226" name="Google Shape;12226;p90"/>
              <p:cNvGrpSpPr/>
              <p:nvPr/>
            </p:nvGrpSpPr>
            <p:grpSpPr>
              <a:xfrm>
                <a:off x="6520337" y="1589527"/>
                <a:ext cx="213950" cy="405125"/>
                <a:chOff x="6520337" y="1589527"/>
                <a:chExt cx="213950" cy="405125"/>
              </a:xfrm>
            </p:grpSpPr>
            <p:sp>
              <p:nvSpPr>
                <p:cNvPr id="12227" name="Google Shape;12227;p9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90"/>
              <p:cNvGrpSpPr/>
              <p:nvPr/>
            </p:nvGrpSpPr>
            <p:grpSpPr>
              <a:xfrm>
                <a:off x="6577204" y="1193063"/>
                <a:ext cx="284947" cy="453562"/>
                <a:chOff x="6577204" y="1193063"/>
                <a:chExt cx="284947" cy="453562"/>
              </a:xfrm>
            </p:grpSpPr>
            <p:sp>
              <p:nvSpPr>
                <p:cNvPr id="12230" name="Google Shape;12230;p9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31" name="Google Shape;12231;p9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32" name="Google Shape;12232;p90"/>
            <p:cNvGrpSpPr/>
            <p:nvPr/>
          </p:nvGrpSpPr>
          <p:grpSpPr>
            <a:xfrm>
              <a:off x="6238903" y="1193063"/>
              <a:ext cx="300475" cy="901782"/>
              <a:chOff x="6238903" y="1193063"/>
              <a:chExt cx="300475" cy="901782"/>
            </a:xfrm>
          </p:grpSpPr>
          <p:grpSp>
            <p:nvGrpSpPr>
              <p:cNvPr id="12233" name="Google Shape;12233;p90"/>
              <p:cNvGrpSpPr/>
              <p:nvPr/>
            </p:nvGrpSpPr>
            <p:grpSpPr>
              <a:xfrm>
                <a:off x="6290865" y="1489315"/>
                <a:ext cx="248514" cy="605530"/>
                <a:chOff x="6290865" y="1489315"/>
                <a:chExt cx="248514" cy="605530"/>
              </a:xfrm>
            </p:grpSpPr>
            <p:sp>
              <p:nvSpPr>
                <p:cNvPr id="12234" name="Google Shape;12234;p9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90"/>
              <p:cNvGrpSpPr/>
              <p:nvPr/>
            </p:nvGrpSpPr>
            <p:grpSpPr>
              <a:xfrm>
                <a:off x="6238903" y="1193063"/>
                <a:ext cx="284947" cy="327512"/>
                <a:chOff x="6238903" y="1193063"/>
                <a:chExt cx="284947" cy="327512"/>
              </a:xfrm>
            </p:grpSpPr>
            <p:sp>
              <p:nvSpPr>
                <p:cNvPr id="12237" name="Google Shape;12237;p9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38" name="Google Shape;12238;p9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39" name="Google Shape;12239;p90"/>
            <p:cNvGrpSpPr/>
            <p:nvPr/>
          </p:nvGrpSpPr>
          <p:grpSpPr>
            <a:xfrm>
              <a:off x="5900602" y="1193063"/>
              <a:ext cx="444345" cy="1023338"/>
              <a:chOff x="5900602" y="1193063"/>
              <a:chExt cx="444345" cy="1023338"/>
            </a:xfrm>
          </p:grpSpPr>
          <p:grpSp>
            <p:nvGrpSpPr>
              <p:cNvPr id="12240" name="Google Shape;12240;p90"/>
              <p:cNvGrpSpPr/>
              <p:nvPr/>
            </p:nvGrpSpPr>
            <p:grpSpPr>
              <a:xfrm>
                <a:off x="6046501" y="1367785"/>
                <a:ext cx="298446" cy="848616"/>
                <a:chOff x="6046501" y="1367785"/>
                <a:chExt cx="298446" cy="848616"/>
              </a:xfrm>
            </p:grpSpPr>
            <p:sp>
              <p:nvSpPr>
                <p:cNvPr id="12241" name="Google Shape;12241;p9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90"/>
              <p:cNvGrpSpPr/>
              <p:nvPr/>
            </p:nvGrpSpPr>
            <p:grpSpPr>
              <a:xfrm>
                <a:off x="5900602" y="1193063"/>
                <a:ext cx="284947" cy="182312"/>
                <a:chOff x="5900602" y="1193063"/>
                <a:chExt cx="284947" cy="182312"/>
              </a:xfrm>
            </p:grpSpPr>
            <p:sp>
              <p:nvSpPr>
                <p:cNvPr id="12244" name="Google Shape;12244;p9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45" name="Google Shape;12245;p9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2246" name="Google Shape;12246;p90"/>
          <p:cNvGrpSpPr/>
          <p:nvPr/>
        </p:nvGrpSpPr>
        <p:grpSpPr>
          <a:xfrm>
            <a:off x="7217825" y="979415"/>
            <a:ext cx="1219413" cy="1051365"/>
            <a:chOff x="7287122" y="1165658"/>
            <a:chExt cx="1219413" cy="1051365"/>
          </a:xfrm>
        </p:grpSpPr>
        <p:grpSp>
          <p:nvGrpSpPr>
            <p:cNvPr id="12247" name="Google Shape;12247;p90"/>
            <p:cNvGrpSpPr/>
            <p:nvPr/>
          </p:nvGrpSpPr>
          <p:grpSpPr>
            <a:xfrm>
              <a:off x="7287122" y="1969723"/>
              <a:ext cx="1219413" cy="247300"/>
              <a:chOff x="7287122" y="1969723"/>
              <a:chExt cx="1219413" cy="247300"/>
            </a:xfrm>
          </p:grpSpPr>
          <p:sp>
            <p:nvSpPr>
              <p:cNvPr id="12248" name="Google Shape;12248;p9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9" name="Google Shape;12249;p90"/>
              <p:cNvGrpSpPr/>
              <p:nvPr/>
            </p:nvGrpSpPr>
            <p:grpSpPr>
              <a:xfrm>
                <a:off x="7287122" y="2063892"/>
                <a:ext cx="1151753" cy="73428"/>
                <a:chOff x="7287122" y="2063892"/>
                <a:chExt cx="1151753" cy="73428"/>
              </a:xfrm>
            </p:grpSpPr>
            <p:sp>
              <p:nvSpPr>
                <p:cNvPr id="12250" name="Google Shape;12250;p9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51" name="Google Shape;12251;p9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252" name="Google Shape;12252;p90"/>
            <p:cNvGrpSpPr/>
            <p:nvPr/>
          </p:nvGrpSpPr>
          <p:grpSpPr>
            <a:xfrm>
              <a:off x="7287122" y="1712201"/>
              <a:ext cx="1219403" cy="246767"/>
              <a:chOff x="7287122" y="1712201"/>
              <a:chExt cx="1219403" cy="246767"/>
            </a:xfrm>
          </p:grpSpPr>
          <p:sp>
            <p:nvSpPr>
              <p:cNvPr id="12253" name="Google Shape;12253;p9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4" name="Google Shape;12254;p90"/>
              <p:cNvGrpSpPr/>
              <p:nvPr/>
            </p:nvGrpSpPr>
            <p:grpSpPr>
              <a:xfrm>
                <a:off x="7287122" y="1842861"/>
                <a:ext cx="1005303" cy="73419"/>
                <a:chOff x="7287122" y="1842861"/>
                <a:chExt cx="1005303" cy="73419"/>
              </a:xfrm>
            </p:grpSpPr>
            <p:sp>
              <p:nvSpPr>
                <p:cNvPr id="12255" name="Google Shape;12255;p9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56" name="Google Shape;12256;p9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57" name="Google Shape;12257;p90"/>
            <p:cNvGrpSpPr/>
            <p:nvPr/>
          </p:nvGrpSpPr>
          <p:grpSpPr>
            <a:xfrm>
              <a:off x="7287122" y="1447520"/>
              <a:ext cx="1219403" cy="286667"/>
              <a:chOff x="7287122" y="1447520"/>
              <a:chExt cx="1219403" cy="286667"/>
            </a:xfrm>
          </p:grpSpPr>
          <p:sp>
            <p:nvSpPr>
              <p:cNvPr id="12258" name="Google Shape;12258;p9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9" name="Google Shape;12259;p90"/>
              <p:cNvGrpSpPr/>
              <p:nvPr/>
            </p:nvGrpSpPr>
            <p:grpSpPr>
              <a:xfrm>
                <a:off x="7287122" y="1581977"/>
                <a:ext cx="852803" cy="73428"/>
                <a:chOff x="7287122" y="1581977"/>
                <a:chExt cx="852803" cy="73428"/>
              </a:xfrm>
            </p:grpSpPr>
            <p:sp>
              <p:nvSpPr>
                <p:cNvPr id="12260" name="Google Shape;12260;p9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61" name="Google Shape;12261;p9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62" name="Google Shape;12262;p90"/>
            <p:cNvGrpSpPr/>
            <p:nvPr/>
          </p:nvGrpSpPr>
          <p:grpSpPr>
            <a:xfrm>
              <a:off x="7287122" y="1165658"/>
              <a:ext cx="1219403" cy="344253"/>
              <a:chOff x="7287122" y="1165658"/>
              <a:chExt cx="1219403" cy="344253"/>
            </a:xfrm>
          </p:grpSpPr>
          <p:sp>
            <p:nvSpPr>
              <p:cNvPr id="12263" name="Google Shape;12263;p9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4" name="Google Shape;12264;p90"/>
              <p:cNvGrpSpPr/>
              <p:nvPr/>
            </p:nvGrpSpPr>
            <p:grpSpPr>
              <a:xfrm>
                <a:off x="7287122" y="1341025"/>
                <a:ext cx="695703" cy="73419"/>
                <a:chOff x="7287122" y="1341025"/>
                <a:chExt cx="695703" cy="73419"/>
              </a:xfrm>
            </p:grpSpPr>
            <p:sp>
              <p:nvSpPr>
                <p:cNvPr id="12265" name="Google Shape;12265;p9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66" name="Google Shape;12266;p9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70" name="Shape 12270"/>
        <p:cNvGrpSpPr/>
        <p:nvPr/>
      </p:nvGrpSpPr>
      <p:grpSpPr>
        <a:xfrm>
          <a:off x="0" y="0"/>
          <a:ext cx="0" cy="0"/>
          <a:chOff x="0" y="0"/>
          <a:chExt cx="0" cy="0"/>
        </a:xfrm>
      </p:grpSpPr>
      <p:grpSp>
        <p:nvGrpSpPr>
          <p:cNvPr id="12271" name="Google Shape;12271;p91"/>
          <p:cNvGrpSpPr/>
          <p:nvPr/>
        </p:nvGrpSpPr>
        <p:grpSpPr>
          <a:xfrm>
            <a:off x="846551" y="2273217"/>
            <a:ext cx="415546" cy="355053"/>
            <a:chOff x="866243" y="2291587"/>
            <a:chExt cx="415546" cy="355053"/>
          </a:xfrm>
        </p:grpSpPr>
        <p:sp>
          <p:nvSpPr>
            <p:cNvPr id="12272" name="Google Shape;12272;p9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7" name="Google Shape;12277;p9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8" name="Google Shape;12278;p91"/>
          <p:cNvGrpSpPr/>
          <p:nvPr/>
        </p:nvGrpSpPr>
        <p:grpSpPr>
          <a:xfrm>
            <a:off x="1938828" y="2284205"/>
            <a:ext cx="359213" cy="327807"/>
            <a:chOff x="1958520" y="2302574"/>
            <a:chExt cx="359213" cy="327807"/>
          </a:xfrm>
        </p:grpSpPr>
        <p:sp>
          <p:nvSpPr>
            <p:cNvPr id="12279" name="Google Shape;12279;p9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91"/>
          <p:cNvGrpSpPr/>
          <p:nvPr/>
        </p:nvGrpSpPr>
        <p:grpSpPr>
          <a:xfrm>
            <a:off x="2560190" y="2269057"/>
            <a:ext cx="207582" cy="359594"/>
            <a:chOff x="2656082" y="2287427"/>
            <a:chExt cx="207582" cy="359594"/>
          </a:xfrm>
        </p:grpSpPr>
        <p:sp>
          <p:nvSpPr>
            <p:cNvPr id="12283" name="Google Shape;12283;p9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91"/>
          <p:cNvGrpSpPr/>
          <p:nvPr/>
        </p:nvGrpSpPr>
        <p:grpSpPr>
          <a:xfrm>
            <a:off x="3029961" y="2303099"/>
            <a:ext cx="362991" cy="290018"/>
            <a:chOff x="3049653" y="2321468"/>
            <a:chExt cx="362991" cy="290018"/>
          </a:xfrm>
        </p:grpSpPr>
        <p:sp>
          <p:nvSpPr>
            <p:cNvPr id="12288" name="Google Shape;12288;p9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91"/>
          <p:cNvGrpSpPr/>
          <p:nvPr/>
        </p:nvGrpSpPr>
        <p:grpSpPr>
          <a:xfrm>
            <a:off x="3544551" y="2271534"/>
            <a:ext cx="422342" cy="355243"/>
            <a:chOff x="3564243" y="2289904"/>
            <a:chExt cx="422342" cy="355243"/>
          </a:xfrm>
        </p:grpSpPr>
        <p:sp>
          <p:nvSpPr>
            <p:cNvPr id="12293" name="Google Shape;12293;p9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8" name="Google Shape;12298;p9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9" name="Google Shape;12299;p91"/>
          <p:cNvGrpSpPr/>
          <p:nvPr/>
        </p:nvGrpSpPr>
        <p:grpSpPr>
          <a:xfrm>
            <a:off x="4668202" y="2271344"/>
            <a:ext cx="359594" cy="353909"/>
            <a:chOff x="4687894" y="2289713"/>
            <a:chExt cx="359594" cy="353909"/>
          </a:xfrm>
        </p:grpSpPr>
        <p:sp>
          <p:nvSpPr>
            <p:cNvPr id="12300" name="Google Shape;12300;p9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3" name="Google Shape;12303;p9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4" name="Google Shape;12304;p91"/>
          <p:cNvGrpSpPr/>
          <p:nvPr/>
        </p:nvGrpSpPr>
        <p:grpSpPr>
          <a:xfrm>
            <a:off x="6352932" y="2289857"/>
            <a:ext cx="263567" cy="317614"/>
            <a:chOff x="6421399" y="2308227"/>
            <a:chExt cx="263567" cy="317614"/>
          </a:xfrm>
        </p:grpSpPr>
        <p:sp>
          <p:nvSpPr>
            <p:cNvPr id="12305" name="Google Shape;12305;p9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91"/>
          <p:cNvGrpSpPr/>
          <p:nvPr/>
        </p:nvGrpSpPr>
        <p:grpSpPr>
          <a:xfrm>
            <a:off x="6850501" y="2277250"/>
            <a:ext cx="360356" cy="343462"/>
            <a:chOff x="6870193" y="2295620"/>
            <a:chExt cx="360356" cy="343462"/>
          </a:xfrm>
        </p:grpSpPr>
        <p:sp>
          <p:nvSpPr>
            <p:cNvPr id="12310" name="Google Shape;12310;p9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91"/>
          <p:cNvGrpSpPr/>
          <p:nvPr/>
        </p:nvGrpSpPr>
        <p:grpSpPr>
          <a:xfrm>
            <a:off x="7421773" y="2284490"/>
            <a:ext cx="342192" cy="327140"/>
            <a:chOff x="7441465" y="2302860"/>
            <a:chExt cx="342192" cy="327140"/>
          </a:xfrm>
        </p:grpSpPr>
        <p:sp>
          <p:nvSpPr>
            <p:cNvPr id="12313" name="Google Shape;12313;p9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91"/>
          <p:cNvGrpSpPr/>
          <p:nvPr/>
        </p:nvGrpSpPr>
        <p:grpSpPr>
          <a:xfrm>
            <a:off x="7969991" y="2331837"/>
            <a:ext cx="332761" cy="234066"/>
            <a:chOff x="7989683" y="2350207"/>
            <a:chExt cx="332761" cy="234066"/>
          </a:xfrm>
        </p:grpSpPr>
        <p:sp>
          <p:nvSpPr>
            <p:cNvPr id="12316" name="Google Shape;12316;p9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91"/>
          <p:cNvGrpSpPr/>
          <p:nvPr/>
        </p:nvGrpSpPr>
        <p:grpSpPr>
          <a:xfrm>
            <a:off x="5803602" y="2291381"/>
            <a:ext cx="315327" cy="314978"/>
            <a:chOff x="5823294" y="2309751"/>
            <a:chExt cx="315327" cy="314978"/>
          </a:xfrm>
        </p:grpSpPr>
        <p:sp>
          <p:nvSpPr>
            <p:cNvPr id="12323" name="Google Shape;12323;p9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91"/>
          <p:cNvGrpSpPr/>
          <p:nvPr/>
        </p:nvGrpSpPr>
        <p:grpSpPr>
          <a:xfrm>
            <a:off x="2477583" y="2725790"/>
            <a:ext cx="370930" cy="370549"/>
            <a:chOff x="2497275" y="2744159"/>
            <a:chExt cx="370930" cy="370549"/>
          </a:xfrm>
        </p:grpSpPr>
        <p:sp>
          <p:nvSpPr>
            <p:cNvPr id="12341" name="Google Shape;12341;p9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91"/>
          <p:cNvGrpSpPr/>
          <p:nvPr/>
        </p:nvGrpSpPr>
        <p:grpSpPr>
          <a:xfrm>
            <a:off x="841248" y="2728108"/>
            <a:ext cx="371883" cy="365691"/>
            <a:chOff x="860940" y="2746477"/>
            <a:chExt cx="371883" cy="365691"/>
          </a:xfrm>
        </p:grpSpPr>
        <p:sp>
          <p:nvSpPr>
            <p:cNvPr id="12348" name="Google Shape;12348;p9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91"/>
          <p:cNvGrpSpPr/>
          <p:nvPr/>
        </p:nvGrpSpPr>
        <p:grpSpPr>
          <a:xfrm>
            <a:off x="1431144" y="2747889"/>
            <a:ext cx="283985" cy="341080"/>
            <a:chOff x="1493849" y="2775533"/>
            <a:chExt cx="283985" cy="341080"/>
          </a:xfrm>
        </p:grpSpPr>
        <p:sp>
          <p:nvSpPr>
            <p:cNvPr id="12354" name="Google Shape;12354;p9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91"/>
          <p:cNvGrpSpPr/>
          <p:nvPr/>
        </p:nvGrpSpPr>
        <p:grpSpPr>
          <a:xfrm>
            <a:off x="1933144" y="2756052"/>
            <a:ext cx="372835" cy="342573"/>
            <a:chOff x="1952836" y="2774422"/>
            <a:chExt cx="372835" cy="342573"/>
          </a:xfrm>
        </p:grpSpPr>
        <p:sp>
          <p:nvSpPr>
            <p:cNvPr id="12357" name="Google Shape;12357;p9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91"/>
          <p:cNvGrpSpPr/>
          <p:nvPr/>
        </p:nvGrpSpPr>
        <p:grpSpPr>
          <a:xfrm>
            <a:off x="3060224" y="2726107"/>
            <a:ext cx="332729" cy="372518"/>
            <a:chOff x="3079916" y="2744477"/>
            <a:chExt cx="332729" cy="372518"/>
          </a:xfrm>
        </p:grpSpPr>
        <p:sp>
          <p:nvSpPr>
            <p:cNvPr id="12361" name="Google Shape;12361;p9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91"/>
          <p:cNvGrpSpPr/>
          <p:nvPr/>
        </p:nvGrpSpPr>
        <p:grpSpPr>
          <a:xfrm>
            <a:off x="3600884" y="2727155"/>
            <a:ext cx="336889" cy="355592"/>
            <a:chOff x="3620576" y="2745525"/>
            <a:chExt cx="336889" cy="355592"/>
          </a:xfrm>
        </p:grpSpPr>
        <p:sp>
          <p:nvSpPr>
            <p:cNvPr id="12365" name="Google Shape;12365;p9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91"/>
          <p:cNvGrpSpPr/>
          <p:nvPr/>
        </p:nvGrpSpPr>
        <p:grpSpPr>
          <a:xfrm>
            <a:off x="4107123" y="2742334"/>
            <a:ext cx="380393" cy="363118"/>
            <a:chOff x="4126815" y="2760704"/>
            <a:chExt cx="380393" cy="363118"/>
          </a:xfrm>
        </p:grpSpPr>
        <p:sp>
          <p:nvSpPr>
            <p:cNvPr id="12368" name="Google Shape;12368;p9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91"/>
          <p:cNvGrpSpPr/>
          <p:nvPr/>
        </p:nvGrpSpPr>
        <p:grpSpPr>
          <a:xfrm>
            <a:off x="4656294" y="2727314"/>
            <a:ext cx="381346" cy="368644"/>
            <a:chOff x="4675986" y="2745684"/>
            <a:chExt cx="381346" cy="368644"/>
          </a:xfrm>
        </p:grpSpPr>
        <p:sp>
          <p:nvSpPr>
            <p:cNvPr id="12373" name="Google Shape;12373;p9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91"/>
          <p:cNvGrpSpPr/>
          <p:nvPr/>
        </p:nvGrpSpPr>
        <p:grpSpPr>
          <a:xfrm>
            <a:off x="5200924" y="2772692"/>
            <a:ext cx="373185" cy="302466"/>
            <a:chOff x="5220616" y="2791061"/>
            <a:chExt cx="373185" cy="302466"/>
          </a:xfrm>
        </p:grpSpPr>
        <p:sp>
          <p:nvSpPr>
            <p:cNvPr id="12376" name="Google Shape;12376;p9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91"/>
          <p:cNvGrpSpPr/>
          <p:nvPr/>
        </p:nvGrpSpPr>
        <p:grpSpPr>
          <a:xfrm>
            <a:off x="5768969" y="2754147"/>
            <a:ext cx="284366" cy="344097"/>
            <a:chOff x="5864861" y="2772517"/>
            <a:chExt cx="284366" cy="344097"/>
          </a:xfrm>
        </p:grpSpPr>
        <p:sp>
          <p:nvSpPr>
            <p:cNvPr id="12395" name="Google Shape;12395;p9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1" name="Google Shape;12401;p9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2" name="Google Shape;12402;p91"/>
          <p:cNvGrpSpPr/>
          <p:nvPr/>
        </p:nvGrpSpPr>
        <p:grpSpPr>
          <a:xfrm>
            <a:off x="6954467" y="2771168"/>
            <a:ext cx="255247" cy="327458"/>
            <a:chOff x="6974158" y="2789537"/>
            <a:chExt cx="255247" cy="327458"/>
          </a:xfrm>
        </p:grpSpPr>
        <p:sp>
          <p:nvSpPr>
            <p:cNvPr id="12403" name="Google Shape;12403;p9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91"/>
          <p:cNvGrpSpPr/>
          <p:nvPr/>
        </p:nvGrpSpPr>
        <p:grpSpPr>
          <a:xfrm>
            <a:off x="7511005" y="2771930"/>
            <a:ext cx="244291" cy="326314"/>
            <a:chOff x="7530697" y="2790299"/>
            <a:chExt cx="244291" cy="326314"/>
          </a:xfrm>
        </p:grpSpPr>
        <p:sp>
          <p:nvSpPr>
            <p:cNvPr id="12410" name="Google Shape;12410;p9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91"/>
          <p:cNvGrpSpPr/>
          <p:nvPr/>
        </p:nvGrpSpPr>
        <p:grpSpPr>
          <a:xfrm>
            <a:off x="7968499" y="2813878"/>
            <a:ext cx="332348" cy="283985"/>
            <a:chOff x="7988191" y="2832248"/>
            <a:chExt cx="332348" cy="283985"/>
          </a:xfrm>
        </p:grpSpPr>
        <p:sp>
          <p:nvSpPr>
            <p:cNvPr id="12417" name="Google Shape;12417;p9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0" name="Google Shape;12420;p9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1" name="Google Shape;12421;p91"/>
          <p:cNvGrpSpPr/>
          <p:nvPr/>
        </p:nvGrpSpPr>
        <p:grpSpPr>
          <a:xfrm>
            <a:off x="3568748" y="3239998"/>
            <a:ext cx="364484" cy="262423"/>
            <a:chOff x="3588440" y="3258368"/>
            <a:chExt cx="364484" cy="262423"/>
          </a:xfrm>
        </p:grpSpPr>
        <p:sp>
          <p:nvSpPr>
            <p:cNvPr id="12422" name="Google Shape;12422;p9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8" name="Google Shape;12428;p9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9" name="Google Shape;12429;p91"/>
          <p:cNvGrpSpPr/>
          <p:nvPr/>
        </p:nvGrpSpPr>
        <p:grpSpPr>
          <a:xfrm>
            <a:off x="5746125" y="3209355"/>
            <a:ext cx="364865" cy="324822"/>
            <a:chOff x="5765817" y="3227724"/>
            <a:chExt cx="364865" cy="324822"/>
          </a:xfrm>
        </p:grpSpPr>
        <p:sp>
          <p:nvSpPr>
            <p:cNvPr id="12430" name="Google Shape;12430;p9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91"/>
          <p:cNvGrpSpPr/>
          <p:nvPr/>
        </p:nvGrpSpPr>
        <p:grpSpPr>
          <a:xfrm>
            <a:off x="6208891" y="3219294"/>
            <a:ext cx="446539" cy="303895"/>
            <a:chOff x="6228583" y="3237664"/>
            <a:chExt cx="446539" cy="303895"/>
          </a:xfrm>
        </p:grpSpPr>
        <p:sp>
          <p:nvSpPr>
            <p:cNvPr id="12434" name="Google Shape;12434;p9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91"/>
          <p:cNvGrpSpPr/>
          <p:nvPr/>
        </p:nvGrpSpPr>
        <p:grpSpPr>
          <a:xfrm>
            <a:off x="846170" y="3188936"/>
            <a:ext cx="364484" cy="364897"/>
            <a:chOff x="865862" y="3207306"/>
            <a:chExt cx="364484" cy="364897"/>
          </a:xfrm>
        </p:grpSpPr>
        <p:sp>
          <p:nvSpPr>
            <p:cNvPr id="12452" name="Google Shape;12452;p9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91"/>
          <p:cNvGrpSpPr/>
          <p:nvPr/>
        </p:nvGrpSpPr>
        <p:grpSpPr>
          <a:xfrm>
            <a:off x="1384925" y="3208593"/>
            <a:ext cx="370168" cy="325965"/>
            <a:chOff x="1404617" y="3226962"/>
            <a:chExt cx="370168" cy="325965"/>
          </a:xfrm>
        </p:grpSpPr>
        <p:sp>
          <p:nvSpPr>
            <p:cNvPr id="12467" name="Google Shape;12467;p9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9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9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91"/>
          <p:cNvGrpSpPr/>
          <p:nvPr/>
        </p:nvGrpSpPr>
        <p:grpSpPr>
          <a:xfrm>
            <a:off x="1933711" y="3197724"/>
            <a:ext cx="366389" cy="354481"/>
            <a:chOff x="1954741" y="3212419"/>
            <a:chExt cx="366389" cy="354481"/>
          </a:xfrm>
        </p:grpSpPr>
        <p:sp>
          <p:nvSpPr>
            <p:cNvPr id="12477" name="Google Shape;12477;p9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91"/>
          <p:cNvGrpSpPr/>
          <p:nvPr/>
        </p:nvGrpSpPr>
        <p:grpSpPr>
          <a:xfrm>
            <a:off x="3023547" y="3197256"/>
            <a:ext cx="366008" cy="348670"/>
            <a:chOff x="3043239" y="3215626"/>
            <a:chExt cx="366008" cy="348670"/>
          </a:xfrm>
        </p:grpSpPr>
        <p:sp>
          <p:nvSpPr>
            <p:cNvPr id="12485" name="Google Shape;12485;p9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91"/>
          <p:cNvGrpSpPr/>
          <p:nvPr/>
        </p:nvGrpSpPr>
        <p:grpSpPr>
          <a:xfrm>
            <a:off x="4198641" y="3166613"/>
            <a:ext cx="209107" cy="383442"/>
            <a:chOff x="4218333" y="3184982"/>
            <a:chExt cx="209107" cy="383442"/>
          </a:xfrm>
        </p:grpSpPr>
        <p:sp>
          <p:nvSpPr>
            <p:cNvPr id="12488" name="Google Shape;12488;p9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0" name="Google Shape;12490;p9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1" name="Google Shape;12491;p91"/>
          <p:cNvGrpSpPr/>
          <p:nvPr/>
        </p:nvGrpSpPr>
        <p:grpSpPr>
          <a:xfrm>
            <a:off x="6876953" y="3197637"/>
            <a:ext cx="322917" cy="347876"/>
            <a:chOff x="6896644" y="3216007"/>
            <a:chExt cx="322917" cy="347876"/>
          </a:xfrm>
        </p:grpSpPr>
        <p:sp>
          <p:nvSpPr>
            <p:cNvPr id="12492" name="Google Shape;12492;p9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91"/>
          <p:cNvGrpSpPr/>
          <p:nvPr/>
        </p:nvGrpSpPr>
        <p:grpSpPr>
          <a:xfrm>
            <a:off x="7409674" y="3204814"/>
            <a:ext cx="334634" cy="333904"/>
            <a:chOff x="7429366" y="3223183"/>
            <a:chExt cx="334634" cy="333904"/>
          </a:xfrm>
        </p:grpSpPr>
        <p:sp>
          <p:nvSpPr>
            <p:cNvPr id="12500" name="Google Shape;12500;p9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2" name="Google Shape;12502;p9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3" name="Google Shape;12503;p91"/>
          <p:cNvGrpSpPr/>
          <p:nvPr/>
        </p:nvGrpSpPr>
        <p:grpSpPr>
          <a:xfrm>
            <a:off x="5196764" y="3707114"/>
            <a:ext cx="356196" cy="265631"/>
            <a:chOff x="5216456" y="3725484"/>
            <a:chExt cx="356196" cy="265631"/>
          </a:xfrm>
        </p:grpSpPr>
        <p:sp>
          <p:nvSpPr>
            <p:cNvPr id="12504" name="Google Shape;12504;p9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91"/>
          <p:cNvGrpSpPr/>
          <p:nvPr/>
        </p:nvGrpSpPr>
        <p:grpSpPr>
          <a:xfrm>
            <a:off x="6829701" y="3715625"/>
            <a:ext cx="355053" cy="248038"/>
            <a:chOff x="6849393" y="3733994"/>
            <a:chExt cx="355053" cy="248038"/>
          </a:xfrm>
        </p:grpSpPr>
        <p:sp>
          <p:nvSpPr>
            <p:cNvPr id="12507" name="Google Shape;12507;p9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91"/>
          <p:cNvGrpSpPr/>
          <p:nvPr/>
        </p:nvGrpSpPr>
        <p:grpSpPr>
          <a:xfrm>
            <a:off x="7899305" y="3696318"/>
            <a:ext cx="392111" cy="280206"/>
            <a:chOff x="7918997" y="3714687"/>
            <a:chExt cx="392111" cy="280206"/>
          </a:xfrm>
        </p:grpSpPr>
        <p:sp>
          <p:nvSpPr>
            <p:cNvPr id="12513" name="Google Shape;12513;p9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8" name="Google Shape;12518;p9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9" name="Google Shape;12519;p91"/>
          <p:cNvGrpSpPr/>
          <p:nvPr/>
        </p:nvGrpSpPr>
        <p:grpSpPr>
          <a:xfrm>
            <a:off x="1389085" y="3662594"/>
            <a:ext cx="357720" cy="355148"/>
            <a:chOff x="1408777" y="3680964"/>
            <a:chExt cx="357720" cy="355148"/>
          </a:xfrm>
        </p:grpSpPr>
        <p:sp>
          <p:nvSpPr>
            <p:cNvPr id="12520" name="Google Shape;12520;p9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91"/>
          <p:cNvGrpSpPr/>
          <p:nvPr/>
        </p:nvGrpSpPr>
        <p:grpSpPr>
          <a:xfrm>
            <a:off x="1933144" y="3662594"/>
            <a:ext cx="357720" cy="355148"/>
            <a:chOff x="1952836" y="3680964"/>
            <a:chExt cx="357720" cy="355148"/>
          </a:xfrm>
        </p:grpSpPr>
        <p:sp>
          <p:nvSpPr>
            <p:cNvPr id="12526" name="Google Shape;12526;p9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91"/>
          <p:cNvGrpSpPr/>
          <p:nvPr/>
        </p:nvGrpSpPr>
        <p:grpSpPr>
          <a:xfrm>
            <a:off x="2477202" y="3662594"/>
            <a:ext cx="357720" cy="355148"/>
            <a:chOff x="2496894" y="3680964"/>
            <a:chExt cx="357720" cy="355148"/>
          </a:xfrm>
        </p:grpSpPr>
        <p:sp>
          <p:nvSpPr>
            <p:cNvPr id="12532" name="Google Shape;12532;p9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91"/>
          <p:cNvGrpSpPr/>
          <p:nvPr/>
        </p:nvGrpSpPr>
        <p:grpSpPr>
          <a:xfrm>
            <a:off x="3021292" y="3662689"/>
            <a:ext cx="356164" cy="355815"/>
            <a:chOff x="3040984" y="3681059"/>
            <a:chExt cx="356164" cy="355815"/>
          </a:xfrm>
        </p:grpSpPr>
        <p:sp>
          <p:nvSpPr>
            <p:cNvPr id="12538" name="Google Shape;12538;p9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91"/>
          <p:cNvGrpSpPr/>
          <p:nvPr/>
        </p:nvGrpSpPr>
        <p:grpSpPr>
          <a:xfrm>
            <a:off x="3564589" y="3680821"/>
            <a:ext cx="358069" cy="317995"/>
            <a:chOff x="3584280" y="3699191"/>
            <a:chExt cx="358069" cy="317995"/>
          </a:xfrm>
        </p:grpSpPr>
        <p:sp>
          <p:nvSpPr>
            <p:cNvPr id="12542" name="Google Shape;12542;p9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91"/>
          <p:cNvGrpSpPr/>
          <p:nvPr/>
        </p:nvGrpSpPr>
        <p:grpSpPr>
          <a:xfrm>
            <a:off x="4109790" y="3662689"/>
            <a:ext cx="355402" cy="354291"/>
            <a:chOff x="4129482" y="3681059"/>
            <a:chExt cx="355402" cy="354291"/>
          </a:xfrm>
        </p:grpSpPr>
        <p:sp>
          <p:nvSpPr>
            <p:cNvPr id="12547" name="Google Shape;12547;p9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91"/>
          <p:cNvGrpSpPr/>
          <p:nvPr/>
        </p:nvGrpSpPr>
        <p:grpSpPr>
          <a:xfrm>
            <a:off x="4653849" y="3661927"/>
            <a:ext cx="355434" cy="355815"/>
            <a:chOff x="4673540" y="3680297"/>
            <a:chExt cx="355434" cy="355815"/>
          </a:xfrm>
        </p:grpSpPr>
        <p:sp>
          <p:nvSpPr>
            <p:cNvPr id="12552" name="Google Shape;12552;p9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91"/>
          <p:cNvGrpSpPr/>
          <p:nvPr/>
        </p:nvGrpSpPr>
        <p:grpSpPr>
          <a:xfrm>
            <a:off x="5759716" y="3680821"/>
            <a:ext cx="317645" cy="318757"/>
            <a:chOff x="5779408" y="3699191"/>
            <a:chExt cx="317645" cy="318757"/>
          </a:xfrm>
        </p:grpSpPr>
        <p:sp>
          <p:nvSpPr>
            <p:cNvPr id="12556" name="Google Shape;12556;p9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8" name="Google Shape;12558;p9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9" name="Google Shape;12559;p91"/>
          <p:cNvGrpSpPr/>
          <p:nvPr/>
        </p:nvGrpSpPr>
        <p:grpSpPr>
          <a:xfrm>
            <a:off x="7370743" y="3662499"/>
            <a:ext cx="372073" cy="355243"/>
            <a:chOff x="7390435" y="3680868"/>
            <a:chExt cx="372073" cy="355243"/>
          </a:xfrm>
        </p:grpSpPr>
        <p:sp>
          <p:nvSpPr>
            <p:cNvPr id="12560" name="Google Shape;12560;p9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91"/>
          <p:cNvGrpSpPr/>
          <p:nvPr/>
        </p:nvGrpSpPr>
        <p:grpSpPr>
          <a:xfrm>
            <a:off x="1392301" y="4119346"/>
            <a:ext cx="374709" cy="374010"/>
            <a:chOff x="1421638" y="4125629"/>
            <a:chExt cx="374709" cy="374010"/>
          </a:xfrm>
        </p:grpSpPr>
        <p:sp>
          <p:nvSpPr>
            <p:cNvPr id="12567" name="Google Shape;12567;p9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91"/>
          <p:cNvGrpSpPr/>
          <p:nvPr/>
        </p:nvGrpSpPr>
        <p:grpSpPr>
          <a:xfrm>
            <a:off x="1943917" y="4135255"/>
            <a:ext cx="357720" cy="342192"/>
            <a:chOff x="1973254" y="4156304"/>
            <a:chExt cx="357720" cy="342192"/>
          </a:xfrm>
        </p:grpSpPr>
        <p:sp>
          <p:nvSpPr>
            <p:cNvPr id="12570" name="Google Shape;12570;p9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91"/>
          <p:cNvGrpSpPr/>
          <p:nvPr/>
        </p:nvGrpSpPr>
        <p:grpSpPr>
          <a:xfrm>
            <a:off x="2494422" y="4136192"/>
            <a:ext cx="341049" cy="340318"/>
            <a:chOff x="2523759" y="4135505"/>
            <a:chExt cx="341049" cy="340318"/>
          </a:xfrm>
        </p:grpSpPr>
        <p:sp>
          <p:nvSpPr>
            <p:cNvPr id="12577" name="Google Shape;12577;p9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91"/>
          <p:cNvGrpSpPr/>
          <p:nvPr/>
        </p:nvGrpSpPr>
        <p:grpSpPr>
          <a:xfrm>
            <a:off x="3011266" y="4131175"/>
            <a:ext cx="392079" cy="350353"/>
            <a:chOff x="3040603" y="4130360"/>
            <a:chExt cx="392079" cy="350353"/>
          </a:xfrm>
        </p:grpSpPr>
        <p:sp>
          <p:nvSpPr>
            <p:cNvPr id="12580" name="Google Shape;12580;p9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91"/>
          <p:cNvGrpSpPr/>
          <p:nvPr/>
        </p:nvGrpSpPr>
        <p:grpSpPr>
          <a:xfrm>
            <a:off x="3632807" y="4136192"/>
            <a:ext cx="232955" cy="340318"/>
            <a:chOff x="3662144" y="4135505"/>
            <a:chExt cx="232955" cy="340318"/>
          </a:xfrm>
        </p:grpSpPr>
        <p:sp>
          <p:nvSpPr>
            <p:cNvPr id="12591" name="Google Shape;12591;p9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91"/>
          <p:cNvGrpSpPr/>
          <p:nvPr/>
        </p:nvGrpSpPr>
        <p:grpSpPr>
          <a:xfrm>
            <a:off x="4119801" y="4122029"/>
            <a:ext cx="344065" cy="368644"/>
            <a:chOff x="4149138" y="4121151"/>
            <a:chExt cx="344065" cy="368644"/>
          </a:xfrm>
        </p:grpSpPr>
        <p:sp>
          <p:nvSpPr>
            <p:cNvPr id="12596" name="Google Shape;12596;p9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8" name="Google Shape;12608;p9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9" name="Google Shape;12609;p91"/>
          <p:cNvGrpSpPr/>
          <p:nvPr/>
        </p:nvGrpSpPr>
        <p:grpSpPr>
          <a:xfrm>
            <a:off x="5176925" y="4174949"/>
            <a:ext cx="397763" cy="262804"/>
            <a:chOff x="5206262" y="4174817"/>
            <a:chExt cx="397763" cy="262804"/>
          </a:xfrm>
        </p:grpSpPr>
        <p:sp>
          <p:nvSpPr>
            <p:cNvPr id="12610" name="Google Shape;12610;p9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91"/>
          <p:cNvGrpSpPr/>
          <p:nvPr/>
        </p:nvGrpSpPr>
        <p:grpSpPr>
          <a:xfrm>
            <a:off x="5698279" y="4161342"/>
            <a:ext cx="440505" cy="290018"/>
            <a:chOff x="5727616" y="4204699"/>
            <a:chExt cx="440505" cy="290018"/>
          </a:xfrm>
        </p:grpSpPr>
        <p:sp>
          <p:nvSpPr>
            <p:cNvPr id="12618" name="Google Shape;12618;p9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91"/>
          <p:cNvGrpSpPr/>
          <p:nvPr/>
        </p:nvGrpSpPr>
        <p:grpSpPr>
          <a:xfrm>
            <a:off x="6380726" y="4124093"/>
            <a:ext cx="159950" cy="364516"/>
            <a:chOff x="6410063" y="4135124"/>
            <a:chExt cx="159950" cy="364516"/>
          </a:xfrm>
        </p:grpSpPr>
        <p:sp>
          <p:nvSpPr>
            <p:cNvPr id="12627" name="Google Shape;12627;p9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91"/>
          <p:cNvGrpSpPr/>
          <p:nvPr/>
        </p:nvGrpSpPr>
        <p:grpSpPr>
          <a:xfrm>
            <a:off x="6641065" y="4124284"/>
            <a:ext cx="214378" cy="364135"/>
            <a:chOff x="6924652" y="4135505"/>
            <a:chExt cx="214378" cy="364135"/>
          </a:xfrm>
        </p:grpSpPr>
        <p:sp>
          <p:nvSpPr>
            <p:cNvPr id="12632" name="Google Shape;12632;p9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6" name="Google Shape;12636;p9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2637" name="Google Shape;12637;p9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2638" name="Google Shape;12638;p91"/>
          <p:cNvGrpSpPr/>
          <p:nvPr/>
        </p:nvGrpSpPr>
        <p:grpSpPr>
          <a:xfrm>
            <a:off x="841240" y="4119220"/>
            <a:ext cx="374177" cy="374263"/>
            <a:chOff x="775325" y="4143525"/>
            <a:chExt cx="468776" cy="468884"/>
          </a:xfrm>
        </p:grpSpPr>
        <p:sp>
          <p:nvSpPr>
            <p:cNvPr id="12639" name="Google Shape;12639;p9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91"/>
          <p:cNvGrpSpPr/>
          <p:nvPr/>
        </p:nvGrpSpPr>
        <p:grpSpPr>
          <a:xfrm>
            <a:off x="7015917" y="4114633"/>
            <a:ext cx="219464" cy="383437"/>
            <a:chOff x="1426400" y="1814750"/>
            <a:chExt cx="407850" cy="712575"/>
          </a:xfrm>
        </p:grpSpPr>
        <p:sp>
          <p:nvSpPr>
            <p:cNvPr id="12644" name="Google Shape;12644;p9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91"/>
          <p:cNvGrpSpPr/>
          <p:nvPr/>
        </p:nvGrpSpPr>
        <p:grpSpPr>
          <a:xfrm>
            <a:off x="7391519" y="4149408"/>
            <a:ext cx="313833" cy="313887"/>
            <a:chOff x="1910075" y="2021700"/>
            <a:chExt cx="583225" cy="583325"/>
          </a:xfrm>
        </p:grpSpPr>
        <p:sp>
          <p:nvSpPr>
            <p:cNvPr id="12648" name="Google Shape;12648;p9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91"/>
          <p:cNvGrpSpPr/>
          <p:nvPr/>
        </p:nvGrpSpPr>
        <p:grpSpPr>
          <a:xfrm>
            <a:off x="7861486" y="4189187"/>
            <a:ext cx="441255" cy="234329"/>
            <a:chOff x="2749275" y="2099575"/>
            <a:chExt cx="820025" cy="435475"/>
          </a:xfrm>
        </p:grpSpPr>
        <p:sp>
          <p:nvSpPr>
            <p:cNvPr id="12652" name="Google Shape;12652;p9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9" name="Shape 12659"/>
        <p:cNvGrpSpPr/>
        <p:nvPr/>
      </p:nvGrpSpPr>
      <p:grpSpPr>
        <a:xfrm>
          <a:off x="0" y="0"/>
          <a:ext cx="0" cy="0"/>
          <a:chOff x="0" y="0"/>
          <a:chExt cx="0" cy="0"/>
        </a:xfrm>
      </p:grpSpPr>
      <p:grpSp>
        <p:nvGrpSpPr>
          <p:cNvPr id="12660" name="Google Shape;12660;p92"/>
          <p:cNvGrpSpPr/>
          <p:nvPr/>
        </p:nvGrpSpPr>
        <p:grpSpPr>
          <a:xfrm>
            <a:off x="1989449" y="4101269"/>
            <a:ext cx="374774" cy="346073"/>
            <a:chOff x="1989449" y="4282269"/>
            <a:chExt cx="374774" cy="346073"/>
          </a:xfrm>
        </p:grpSpPr>
        <p:sp>
          <p:nvSpPr>
            <p:cNvPr id="12661" name="Google Shape;12661;p9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92"/>
          <p:cNvGrpSpPr/>
          <p:nvPr/>
        </p:nvGrpSpPr>
        <p:grpSpPr>
          <a:xfrm>
            <a:off x="2487439" y="4099740"/>
            <a:ext cx="198775" cy="348972"/>
            <a:chOff x="2487439" y="4280740"/>
            <a:chExt cx="198775" cy="348972"/>
          </a:xfrm>
        </p:grpSpPr>
        <p:sp>
          <p:nvSpPr>
            <p:cNvPr id="12667" name="Google Shape;12667;p9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92"/>
          <p:cNvGrpSpPr/>
          <p:nvPr/>
        </p:nvGrpSpPr>
        <p:grpSpPr>
          <a:xfrm>
            <a:off x="2810958" y="4092923"/>
            <a:ext cx="353145" cy="361873"/>
            <a:chOff x="2810958" y="4273923"/>
            <a:chExt cx="353145" cy="361873"/>
          </a:xfrm>
        </p:grpSpPr>
        <p:sp>
          <p:nvSpPr>
            <p:cNvPr id="12672" name="Google Shape;12672;p9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92"/>
          <p:cNvGrpSpPr/>
          <p:nvPr/>
        </p:nvGrpSpPr>
        <p:grpSpPr>
          <a:xfrm>
            <a:off x="6275635" y="4101651"/>
            <a:ext cx="209383" cy="366778"/>
            <a:chOff x="6275635" y="4282651"/>
            <a:chExt cx="209383" cy="366778"/>
          </a:xfrm>
        </p:grpSpPr>
        <p:sp>
          <p:nvSpPr>
            <p:cNvPr id="12680" name="Google Shape;12680;p9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92"/>
          <p:cNvGrpSpPr/>
          <p:nvPr/>
        </p:nvGrpSpPr>
        <p:grpSpPr>
          <a:xfrm>
            <a:off x="6701186" y="4102033"/>
            <a:ext cx="280292" cy="366396"/>
            <a:chOff x="6701186" y="4283033"/>
            <a:chExt cx="280292" cy="366396"/>
          </a:xfrm>
        </p:grpSpPr>
        <p:sp>
          <p:nvSpPr>
            <p:cNvPr id="12683" name="Google Shape;12683;p9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92"/>
          <p:cNvGrpSpPr/>
          <p:nvPr/>
        </p:nvGrpSpPr>
        <p:grpSpPr>
          <a:xfrm>
            <a:off x="2609571" y="3643958"/>
            <a:ext cx="373627" cy="347347"/>
            <a:chOff x="2609571" y="3824958"/>
            <a:chExt cx="373627" cy="347347"/>
          </a:xfrm>
        </p:grpSpPr>
        <p:sp>
          <p:nvSpPr>
            <p:cNvPr id="12686" name="Google Shape;12686;p9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8" name="Google Shape;12688;p9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9" name="Google Shape;12689;p92"/>
          <p:cNvGrpSpPr/>
          <p:nvPr/>
        </p:nvGrpSpPr>
        <p:grpSpPr>
          <a:xfrm>
            <a:off x="916127" y="3626056"/>
            <a:ext cx="221902" cy="380795"/>
            <a:chOff x="916127" y="3807056"/>
            <a:chExt cx="221902" cy="380795"/>
          </a:xfrm>
        </p:grpSpPr>
        <p:sp>
          <p:nvSpPr>
            <p:cNvPr id="12690" name="Google Shape;12690;p9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4" name="Google Shape;12694;p9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6" name="Google Shape;12696;p92"/>
          <p:cNvGrpSpPr/>
          <p:nvPr/>
        </p:nvGrpSpPr>
        <p:grpSpPr>
          <a:xfrm>
            <a:off x="3513010" y="3635134"/>
            <a:ext cx="362223" cy="361108"/>
            <a:chOff x="3513010" y="3816134"/>
            <a:chExt cx="362223" cy="361108"/>
          </a:xfrm>
        </p:grpSpPr>
        <p:sp>
          <p:nvSpPr>
            <p:cNvPr id="12697" name="Google Shape;12697;p9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92"/>
          <p:cNvGrpSpPr/>
          <p:nvPr/>
        </p:nvGrpSpPr>
        <p:grpSpPr>
          <a:xfrm>
            <a:off x="3950316" y="3639307"/>
            <a:ext cx="369805" cy="353782"/>
            <a:chOff x="3950316" y="3820307"/>
            <a:chExt cx="369805" cy="353782"/>
          </a:xfrm>
        </p:grpSpPr>
        <p:sp>
          <p:nvSpPr>
            <p:cNvPr id="12702" name="Google Shape;12702;p9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92"/>
          <p:cNvGrpSpPr/>
          <p:nvPr/>
        </p:nvGrpSpPr>
        <p:grpSpPr>
          <a:xfrm>
            <a:off x="1761909" y="3630961"/>
            <a:ext cx="307974" cy="371716"/>
            <a:chOff x="1761909" y="3811961"/>
            <a:chExt cx="307974" cy="371716"/>
          </a:xfrm>
        </p:grpSpPr>
        <p:sp>
          <p:nvSpPr>
            <p:cNvPr id="12707" name="Google Shape;12707;p9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92"/>
          <p:cNvGrpSpPr/>
          <p:nvPr/>
        </p:nvGrpSpPr>
        <p:grpSpPr>
          <a:xfrm>
            <a:off x="5373342" y="3627935"/>
            <a:ext cx="231395" cy="353145"/>
            <a:chOff x="5373342" y="3808935"/>
            <a:chExt cx="231395" cy="353145"/>
          </a:xfrm>
        </p:grpSpPr>
        <p:sp>
          <p:nvSpPr>
            <p:cNvPr id="12718" name="Google Shape;12718;p9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7" name="Google Shape;12727;p9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8" name="Google Shape;12728;p92"/>
          <p:cNvGrpSpPr/>
          <p:nvPr/>
        </p:nvGrpSpPr>
        <p:grpSpPr>
          <a:xfrm>
            <a:off x="5833775" y="3628445"/>
            <a:ext cx="235185" cy="352253"/>
            <a:chOff x="5833775" y="3809445"/>
            <a:chExt cx="235185" cy="352253"/>
          </a:xfrm>
        </p:grpSpPr>
        <p:sp>
          <p:nvSpPr>
            <p:cNvPr id="12729" name="Google Shape;12729;p9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2" name="Google Shape;12732;p92"/>
          <p:cNvGrpSpPr/>
          <p:nvPr/>
        </p:nvGrpSpPr>
        <p:grpSpPr>
          <a:xfrm>
            <a:off x="4942472" y="3628318"/>
            <a:ext cx="238976" cy="352762"/>
            <a:chOff x="4942472" y="3809318"/>
            <a:chExt cx="238976" cy="352762"/>
          </a:xfrm>
        </p:grpSpPr>
        <p:sp>
          <p:nvSpPr>
            <p:cNvPr id="12733" name="Google Shape;12733;p9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92"/>
          <p:cNvGrpSpPr/>
          <p:nvPr/>
        </p:nvGrpSpPr>
        <p:grpSpPr>
          <a:xfrm>
            <a:off x="6266525" y="3626788"/>
            <a:ext cx="260223" cy="353527"/>
            <a:chOff x="6266525" y="3807788"/>
            <a:chExt cx="260223" cy="353527"/>
          </a:xfrm>
        </p:grpSpPr>
        <p:sp>
          <p:nvSpPr>
            <p:cNvPr id="12741" name="Google Shape;12741;p9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5" name="Google Shape;12745;p9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6" name="Google Shape;12746;p92"/>
          <p:cNvGrpSpPr/>
          <p:nvPr/>
        </p:nvGrpSpPr>
        <p:grpSpPr>
          <a:xfrm>
            <a:off x="7184363" y="3628604"/>
            <a:ext cx="202184" cy="352762"/>
            <a:chOff x="7184363" y="3809604"/>
            <a:chExt cx="202184" cy="352762"/>
          </a:xfrm>
        </p:grpSpPr>
        <p:sp>
          <p:nvSpPr>
            <p:cNvPr id="12747" name="Google Shape;12747;p9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92"/>
          <p:cNvGrpSpPr/>
          <p:nvPr/>
        </p:nvGrpSpPr>
        <p:grpSpPr>
          <a:xfrm>
            <a:off x="7571624" y="3627935"/>
            <a:ext cx="292047" cy="352762"/>
            <a:chOff x="7571624" y="3808935"/>
            <a:chExt cx="292047" cy="352762"/>
          </a:xfrm>
        </p:grpSpPr>
        <p:sp>
          <p:nvSpPr>
            <p:cNvPr id="12750" name="Google Shape;12750;p9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92"/>
          <p:cNvGrpSpPr/>
          <p:nvPr/>
        </p:nvGrpSpPr>
        <p:grpSpPr>
          <a:xfrm>
            <a:off x="2174559" y="3175116"/>
            <a:ext cx="364135" cy="359930"/>
            <a:chOff x="2174559" y="3356116"/>
            <a:chExt cx="364135" cy="359930"/>
          </a:xfrm>
        </p:grpSpPr>
        <p:sp>
          <p:nvSpPr>
            <p:cNvPr id="12757" name="Google Shape;12757;p9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92"/>
          <p:cNvGrpSpPr/>
          <p:nvPr/>
        </p:nvGrpSpPr>
        <p:grpSpPr>
          <a:xfrm>
            <a:off x="1731934" y="3174639"/>
            <a:ext cx="368371" cy="361554"/>
            <a:chOff x="1731934" y="3355639"/>
            <a:chExt cx="368371" cy="361554"/>
          </a:xfrm>
        </p:grpSpPr>
        <p:sp>
          <p:nvSpPr>
            <p:cNvPr id="12760" name="Google Shape;12760;p9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92"/>
          <p:cNvGrpSpPr/>
          <p:nvPr/>
        </p:nvGrpSpPr>
        <p:grpSpPr>
          <a:xfrm>
            <a:off x="3990517" y="3173173"/>
            <a:ext cx="279559" cy="363402"/>
            <a:chOff x="3990517" y="3354173"/>
            <a:chExt cx="279559" cy="363402"/>
          </a:xfrm>
        </p:grpSpPr>
        <p:sp>
          <p:nvSpPr>
            <p:cNvPr id="12763" name="Google Shape;12763;p9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2"/>
          <p:cNvGrpSpPr/>
          <p:nvPr/>
        </p:nvGrpSpPr>
        <p:grpSpPr>
          <a:xfrm>
            <a:off x="3497847" y="3236374"/>
            <a:ext cx="379680" cy="237606"/>
            <a:chOff x="3497847" y="3417374"/>
            <a:chExt cx="379680" cy="237606"/>
          </a:xfrm>
        </p:grpSpPr>
        <p:sp>
          <p:nvSpPr>
            <p:cNvPr id="12767" name="Google Shape;12767;p9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92"/>
          <p:cNvGrpSpPr/>
          <p:nvPr/>
        </p:nvGrpSpPr>
        <p:grpSpPr>
          <a:xfrm>
            <a:off x="2612597" y="3186075"/>
            <a:ext cx="376271" cy="337982"/>
            <a:chOff x="2612597" y="3367075"/>
            <a:chExt cx="376271" cy="337982"/>
          </a:xfrm>
        </p:grpSpPr>
        <p:sp>
          <p:nvSpPr>
            <p:cNvPr id="12772" name="Google Shape;12772;p9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92"/>
          <p:cNvGrpSpPr/>
          <p:nvPr/>
        </p:nvGrpSpPr>
        <p:grpSpPr>
          <a:xfrm>
            <a:off x="3071914" y="3183431"/>
            <a:ext cx="343652" cy="342505"/>
            <a:chOff x="3071914" y="3364431"/>
            <a:chExt cx="343652" cy="342505"/>
          </a:xfrm>
        </p:grpSpPr>
        <p:sp>
          <p:nvSpPr>
            <p:cNvPr id="12775" name="Google Shape;12775;p9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92"/>
          <p:cNvGrpSpPr/>
          <p:nvPr/>
        </p:nvGrpSpPr>
        <p:grpSpPr>
          <a:xfrm>
            <a:off x="897141" y="3178875"/>
            <a:ext cx="257962" cy="352762"/>
            <a:chOff x="897141" y="3359875"/>
            <a:chExt cx="257962" cy="352762"/>
          </a:xfrm>
        </p:grpSpPr>
        <p:sp>
          <p:nvSpPr>
            <p:cNvPr id="12781" name="Google Shape;12781;p9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92"/>
          <p:cNvGrpSpPr/>
          <p:nvPr/>
        </p:nvGrpSpPr>
        <p:grpSpPr>
          <a:xfrm>
            <a:off x="1333682" y="3163330"/>
            <a:ext cx="271213" cy="383088"/>
            <a:chOff x="1333682" y="3344330"/>
            <a:chExt cx="271213" cy="383088"/>
          </a:xfrm>
        </p:grpSpPr>
        <p:sp>
          <p:nvSpPr>
            <p:cNvPr id="12790" name="Google Shape;12790;p9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1" name="Google Shape;12801;p92"/>
          <p:cNvGrpSpPr/>
          <p:nvPr/>
        </p:nvGrpSpPr>
        <p:grpSpPr>
          <a:xfrm>
            <a:off x="6664394" y="3165974"/>
            <a:ext cx="353113" cy="351998"/>
            <a:chOff x="6664394" y="3346974"/>
            <a:chExt cx="353113" cy="351998"/>
          </a:xfrm>
        </p:grpSpPr>
        <p:sp>
          <p:nvSpPr>
            <p:cNvPr id="12802" name="Google Shape;12802;p9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92"/>
          <p:cNvGrpSpPr/>
          <p:nvPr/>
        </p:nvGrpSpPr>
        <p:grpSpPr>
          <a:xfrm>
            <a:off x="849741" y="1778307"/>
            <a:ext cx="399398" cy="375443"/>
            <a:chOff x="849741" y="1959307"/>
            <a:chExt cx="399398" cy="375443"/>
          </a:xfrm>
        </p:grpSpPr>
        <p:sp>
          <p:nvSpPr>
            <p:cNvPr id="12808" name="Google Shape;12808;p9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92"/>
          <p:cNvGrpSpPr/>
          <p:nvPr/>
        </p:nvGrpSpPr>
        <p:grpSpPr>
          <a:xfrm>
            <a:off x="1284212" y="1782766"/>
            <a:ext cx="379489" cy="366046"/>
            <a:chOff x="1284212" y="1963766"/>
            <a:chExt cx="379489" cy="366046"/>
          </a:xfrm>
        </p:grpSpPr>
        <p:sp>
          <p:nvSpPr>
            <p:cNvPr id="12811" name="Google Shape;12811;p9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92"/>
          <p:cNvGrpSpPr/>
          <p:nvPr/>
        </p:nvGrpSpPr>
        <p:grpSpPr>
          <a:xfrm>
            <a:off x="3037766" y="1788564"/>
            <a:ext cx="370219" cy="354928"/>
            <a:chOff x="3037766" y="1969564"/>
            <a:chExt cx="370219" cy="354928"/>
          </a:xfrm>
        </p:grpSpPr>
        <p:sp>
          <p:nvSpPr>
            <p:cNvPr id="12814" name="Google Shape;12814;p9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92"/>
          <p:cNvGrpSpPr/>
          <p:nvPr/>
        </p:nvGrpSpPr>
        <p:grpSpPr>
          <a:xfrm>
            <a:off x="3982553" y="1790730"/>
            <a:ext cx="304566" cy="350501"/>
            <a:chOff x="3982553" y="1971730"/>
            <a:chExt cx="304566" cy="350501"/>
          </a:xfrm>
        </p:grpSpPr>
        <p:sp>
          <p:nvSpPr>
            <p:cNvPr id="12819" name="Google Shape;12819;p9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92"/>
          <p:cNvGrpSpPr/>
          <p:nvPr/>
        </p:nvGrpSpPr>
        <p:grpSpPr>
          <a:xfrm>
            <a:off x="2567841" y="1813124"/>
            <a:ext cx="399812" cy="306477"/>
            <a:chOff x="2567841" y="1994124"/>
            <a:chExt cx="399812" cy="306477"/>
          </a:xfrm>
        </p:grpSpPr>
        <p:sp>
          <p:nvSpPr>
            <p:cNvPr id="12822" name="Google Shape;12822;p9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92"/>
          <p:cNvGrpSpPr/>
          <p:nvPr/>
        </p:nvGrpSpPr>
        <p:grpSpPr>
          <a:xfrm>
            <a:off x="2212084" y="1779358"/>
            <a:ext cx="324698" cy="372863"/>
            <a:chOff x="2212084" y="1960358"/>
            <a:chExt cx="324698" cy="372863"/>
          </a:xfrm>
        </p:grpSpPr>
        <p:sp>
          <p:nvSpPr>
            <p:cNvPr id="12826" name="Google Shape;12826;p9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92"/>
          <p:cNvGrpSpPr/>
          <p:nvPr/>
        </p:nvGrpSpPr>
        <p:grpSpPr>
          <a:xfrm>
            <a:off x="1805901" y="1779358"/>
            <a:ext cx="284847" cy="373627"/>
            <a:chOff x="1805901" y="1960358"/>
            <a:chExt cx="284847" cy="373627"/>
          </a:xfrm>
        </p:grpSpPr>
        <p:sp>
          <p:nvSpPr>
            <p:cNvPr id="12830" name="Google Shape;12830;p9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2" name="Google Shape;12832;p9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5" name="Google Shape;12835;p92"/>
          <p:cNvGrpSpPr/>
          <p:nvPr/>
        </p:nvGrpSpPr>
        <p:grpSpPr>
          <a:xfrm>
            <a:off x="6656812" y="1848388"/>
            <a:ext cx="368690" cy="245793"/>
            <a:chOff x="6656812" y="2029388"/>
            <a:chExt cx="368690" cy="245793"/>
          </a:xfrm>
        </p:grpSpPr>
        <p:sp>
          <p:nvSpPr>
            <p:cNvPr id="12836" name="Google Shape;12836;p9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92"/>
          <p:cNvGrpSpPr/>
          <p:nvPr/>
        </p:nvGrpSpPr>
        <p:grpSpPr>
          <a:xfrm>
            <a:off x="4869651" y="1831218"/>
            <a:ext cx="376654" cy="281566"/>
            <a:chOff x="4869651" y="2012218"/>
            <a:chExt cx="376654" cy="281566"/>
          </a:xfrm>
        </p:grpSpPr>
        <p:sp>
          <p:nvSpPr>
            <p:cNvPr id="12847" name="Google Shape;12847;p9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92"/>
          <p:cNvGrpSpPr/>
          <p:nvPr/>
        </p:nvGrpSpPr>
        <p:grpSpPr>
          <a:xfrm>
            <a:off x="5306224" y="1831313"/>
            <a:ext cx="367925" cy="281694"/>
            <a:chOff x="5306224" y="2012313"/>
            <a:chExt cx="367925" cy="281694"/>
          </a:xfrm>
        </p:grpSpPr>
        <p:sp>
          <p:nvSpPr>
            <p:cNvPr id="12852" name="Google Shape;12852;p9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4" name="Google Shape;12854;p9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5" name="Google Shape;12855;p92"/>
          <p:cNvGrpSpPr/>
          <p:nvPr/>
        </p:nvGrpSpPr>
        <p:grpSpPr>
          <a:xfrm>
            <a:off x="6195998" y="1802102"/>
            <a:ext cx="368308" cy="338746"/>
            <a:chOff x="6195998" y="1983102"/>
            <a:chExt cx="368308" cy="338746"/>
          </a:xfrm>
        </p:grpSpPr>
        <p:sp>
          <p:nvSpPr>
            <p:cNvPr id="12856" name="Google Shape;12856;p9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92"/>
          <p:cNvGrpSpPr/>
          <p:nvPr/>
        </p:nvGrpSpPr>
        <p:grpSpPr>
          <a:xfrm>
            <a:off x="7542031" y="1830835"/>
            <a:ext cx="369072" cy="280037"/>
            <a:chOff x="7542031" y="2011835"/>
            <a:chExt cx="369072" cy="280037"/>
          </a:xfrm>
        </p:grpSpPr>
        <p:sp>
          <p:nvSpPr>
            <p:cNvPr id="12860" name="Google Shape;12860;p9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92"/>
          <p:cNvGrpSpPr/>
          <p:nvPr/>
        </p:nvGrpSpPr>
        <p:grpSpPr>
          <a:xfrm>
            <a:off x="8010427" y="3167503"/>
            <a:ext cx="278795" cy="351615"/>
            <a:chOff x="8010427" y="3348503"/>
            <a:chExt cx="278795" cy="351615"/>
          </a:xfrm>
        </p:grpSpPr>
        <p:sp>
          <p:nvSpPr>
            <p:cNvPr id="12870" name="Google Shape;12870;p9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4" name="Google Shape;12874;p9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5" name="Google Shape;12875;p92"/>
          <p:cNvGrpSpPr/>
          <p:nvPr/>
        </p:nvGrpSpPr>
        <p:grpSpPr>
          <a:xfrm>
            <a:off x="7141900" y="3168204"/>
            <a:ext cx="281057" cy="351010"/>
            <a:chOff x="7141900" y="3349204"/>
            <a:chExt cx="281057" cy="351010"/>
          </a:xfrm>
        </p:grpSpPr>
        <p:sp>
          <p:nvSpPr>
            <p:cNvPr id="12876" name="Google Shape;12876;p9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9" name="Google Shape;12879;p92"/>
          <p:cNvGrpSpPr/>
          <p:nvPr/>
        </p:nvGrpSpPr>
        <p:grpSpPr>
          <a:xfrm>
            <a:off x="5314188" y="3169032"/>
            <a:ext cx="363752" cy="353113"/>
            <a:chOff x="5314188" y="3350032"/>
            <a:chExt cx="363752" cy="353113"/>
          </a:xfrm>
        </p:grpSpPr>
        <p:sp>
          <p:nvSpPr>
            <p:cNvPr id="12880" name="Google Shape;12880;p9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92"/>
          <p:cNvGrpSpPr/>
          <p:nvPr/>
        </p:nvGrpSpPr>
        <p:grpSpPr>
          <a:xfrm>
            <a:off x="5829984" y="3169032"/>
            <a:ext cx="220755" cy="352348"/>
            <a:chOff x="5829984" y="3350032"/>
            <a:chExt cx="220755" cy="352348"/>
          </a:xfrm>
        </p:grpSpPr>
        <p:sp>
          <p:nvSpPr>
            <p:cNvPr id="12883" name="Google Shape;12883;p9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92"/>
          <p:cNvGrpSpPr/>
          <p:nvPr/>
        </p:nvGrpSpPr>
        <p:grpSpPr>
          <a:xfrm>
            <a:off x="4882170" y="3168841"/>
            <a:ext cx="358464" cy="352316"/>
            <a:chOff x="4882170" y="3349841"/>
            <a:chExt cx="358464" cy="352316"/>
          </a:xfrm>
        </p:grpSpPr>
        <p:sp>
          <p:nvSpPr>
            <p:cNvPr id="12888" name="Google Shape;12888;p9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0" name="Google Shape;12890;p9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2" name="Google Shape;12892;p92"/>
          <p:cNvGrpSpPr/>
          <p:nvPr/>
        </p:nvGrpSpPr>
        <p:grpSpPr>
          <a:xfrm>
            <a:off x="3044965" y="2254220"/>
            <a:ext cx="400194" cy="324316"/>
            <a:chOff x="3044965" y="2435220"/>
            <a:chExt cx="400194" cy="324316"/>
          </a:xfrm>
        </p:grpSpPr>
        <p:sp>
          <p:nvSpPr>
            <p:cNvPr id="12893" name="Google Shape;12893;p9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92"/>
          <p:cNvGrpSpPr/>
          <p:nvPr/>
        </p:nvGrpSpPr>
        <p:grpSpPr>
          <a:xfrm>
            <a:off x="6203579" y="3167981"/>
            <a:ext cx="351615" cy="350373"/>
            <a:chOff x="6203579" y="3348981"/>
            <a:chExt cx="351615" cy="350373"/>
          </a:xfrm>
        </p:grpSpPr>
        <p:sp>
          <p:nvSpPr>
            <p:cNvPr id="12897" name="Google Shape;12897;p9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92"/>
          <p:cNvGrpSpPr/>
          <p:nvPr/>
        </p:nvGrpSpPr>
        <p:grpSpPr>
          <a:xfrm>
            <a:off x="4878379" y="2292892"/>
            <a:ext cx="367161" cy="287523"/>
            <a:chOff x="4878379" y="2473892"/>
            <a:chExt cx="367161" cy="287523"/>
          </a:xfrm>
        </p:grpSpPr>
        <p:sp>
          <p:nvSpPr>
            <p:cNvPr id="12903" name="Google Shape;12903;p9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92"/>
          <p:cNvGrpSpPr/>
          <p:nvPr/>
        </p:nvGrpSpPr>
        <p:grpSpPr>
          <a:xfrm>
            <a:off x="1325719" y="2706689"/>
            <a:ext cx="290581" cy="372481"/>
            <a:chOff x="1325719" y="2887689"/>
            <a:chExt cx="290581" cy="372481"/>
          </a:xfrm>
        </p:grpSpPr>
        <p:sp>
          <p:nvSpPr>
            <p:cNvPr id="12909" name="Google Shape;12909;p9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1" name="Google Shape;12911;p9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2" name="Google Shape;12912;p92"/>
          <p:cNvGrpSpPr/>
          <p:nvPr/>
        </p:nvGrpSpPr>
        <p:grpSpPr>
          <a:xfrm>
            <a:off x="3510335" y="2711499"/>
            <a:ext cx="360726" cy="361204"/>
            <a:chOff x="3510335" y="2892499"/>
            <a:chExt cx="360726" cy="361204"/>
          </a:xfrm>
        </p:grpSpPr>
        <p:sp>
          <p:nvSpPr>
            <p:cNvPr id="12913" name="Google Shape;12913;p9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92"/>
          <p:cNvGrpSpPr/>
          <p:nvPr/>
        </p:nvGrpSpPr>
        <p:grpSpPr>
          <a:xfrm>
            <a:off x="3086313" y="2696049"/>
            <a:ext cx="320143" cy="392581"/>
            <a:chOff x="3086313" y="2877049"/>
            <a:chExt cx="320143" cy="392581"/>
          </a:xfrm>
        </p:grpSpPr>
        <p:sp>
          <p:nvSpPr>
            <p:cNvPr id="12919" name="Google Shape;12919;p9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1" name="Google Shape;12931;p9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2" name="Google Shape;12932;p92"/>
          <p:cNvGrpSpPr/>
          <p:nvPr/>
        </p:nvGrpSpPr>
        <p:grpSpPr>
          <a:xfrm>
            <a:off x="861113" y="2704746"/>
            <a:ext cx="333809" cy="373277"/>
            <a:chOff x="861113" y="2885746"/>
            <a:chExt cx="333809" cy="373277"/>
          </a:xfrm>
        </p:grpSpPr>
        <p:sp>
          <p:nvSpPr>
            <p:cNvPr id="12933" name="Google Shape;12933;p9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6" name="Google Shape;12936;p9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8" name="Google Shape;12938;p92"/>
          <p:cNvGrpSpPr/>
          <p:nvPr/>
        </p:nvGrpSpPr>
        <p:grpSpPr>
          <a:xfrm>
            <a:off x="1297654" y="1323481"/>
            <a:ext cx="349354" cy="362223"/>
            <a:chOff x="1297654" y="1504481"/>
            <a:chExt cx="349354" cy="362223"/>
          </a:xfrm>
        </p:grpSpPr>
        <p:sp>
          <p:nvSpPr>
            <p:cNvPr id="12939" name="Google Shape;12939;p9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2" name="Google Shape;12942;p9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3" name="Google Shape;12943;p92"/>
          <p:cNvGrpSpPr/>
          <p:nvPr/>
        </p:nvGrpSpPr>
        <p:grpSpPr>
          <a:xfrm>
            <a:off x="852385" y="1329916"/>
            <a:ext cx="353145" cy="351998"/>
            <a:chOff x="852385" y="1510916"/>
            <a:chExt cx="353145" cy="351998"/>
          </a:xfrm>
        </p:grpSpPr>
        <p:sp>
          <p:nvSpPr>
            <p:cNvPr id="12944" name="Google Shape;12944;p9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92"/>
          <p:cNvGrpSpPr/>
          <p:nvPr/>
        </p:nvGrpSpPr>
        <p:grpSpPr>
          <a:xfrm>
            <a:off x="1745217" y="1334471"/>
            <a:ext cx="343269" cy="342505"/>
            <a:chOff x="1745217" y="1515471"/>
            <a:chExt cx="343269" cy="342505"/>
          </a:xfrm>
        </p:grpSpPr>
        <p:sp>
          <p:nvSpPr>
            <p:cNvPr id="12948" name="Google Shape;12948;p9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9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92"/>
          <p:cNvGrpSpPr/>
          <p:nvPr/>
        </p:nvGrpSpPr>
        <p:grpSpPr>
          <a:xfrm>
            <a:off x="3042703" y="1348137"/>
            <a:ext cx="411535" cy="315587"/>
            <a:chOff x="3042703" y="1529137"/>
            <a:chExt cx="411535" cy="315587"/>
          </a:xfrm>
        </p:grpSpPr>
        <p:sp>
          <p:nvSpPr>
            <p:cNvPr id="12954" name="Google Shape;12954;p9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92"/>
          <p:cNvGrpSpPr/>
          <p:nvPr/>
        </p:nvGrpSpPr>
        <p:grpSpPr>
          <a:xfrm>
            <a:off x="2629289" y="1363682"/>
            <a:ext cx="350501" cy="284497"/>
            <a:chOff x="2629289" y="1544682"/>
            <a:chExt cx="350501" cy="284497"/>
          </a:xfrm>
        </p:grpSpPr>
        <p:sp>
          <p:nvSpPr>
            <p:cNvPr id="12965" name="Google Shape;12965;p9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92"/>
          <p:cNvGrpSpPr/>
          <p:nvPr/>
        </p:nvGrpSpPr>
        <p:grpSpPr>
          <a:xfrm>
            <a:off x="5305077" y="1321633"/>
            <a:ext cx="367893" cy="365218"/>
            <a:chOff x="5305077" y="1502633"/>
            <a:chExt cx="367893" cy="365218"/>
          </a:xfrm>
        </p:grpSpPr>
        <p:sp>
          <p:nvSpPr>
            <p:cNvPr id="12971" name="Google Shape;12971;p9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92"/>
          <p:cNvGrpSpPr/>
          <p:nvPr/>
        </p:nvGrpSpPr>
        <p:grpSpPr>
          <a:xfrm>
            <a:off x="7100170" y="1319117"/>
            <a:ext cx="368308" cy="367033"/>
            <a:chOff x="7100170" y="1500117"/>
            <a:chExt cx="368308" cy="367033"/>
          </a:xfrm>
        </p:grpSpPr>
        <p:sp>
          <p:nvSpPr>
            <p:cNvPr id="12974" name="Google Shape;12974;p9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7" name="Google Shape;12987;p9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8" name="Google Shape;12988;p92"/>
          <p:cNvGrpSpPr/>
          <p:nvPr/>
        </p:nvGrpSpPr>
        <p:grpSpPr>
          <a:xfrm>
            <a:off x="6649231" y="1319021"/>
            <a:ext cx="390287" cy="367065"/>
            <a:chOff x="6649231" y="1500021"/>
            <a:chExt cx="390287" cy="367065"/>
          </a:xfrm>
        </p:grpSpPr>
        <p:sp>
          <p:nvSpPr>
            <p:cNvPr id="12989" name="Google Shape;12989;p9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92"/>
          <p:cNvGrpSpPr/>
          <p:nvPr/>
        </p:nvGrpSpPr>
        <p:grpSpPr>
          <a:xfrm>
            <a:off x="5746938" y="1362503"/>
            <a:ext cx="387261" cy="280356"/>
            <a:chOff x="5746938" y="1543503"/>
            <a:chExt cx="387261" cy="280356"/>
          </a:xfrm>
        </p:grpSpPr>
        <p:sp>
          <p:nvSpPr>
            <p:cNvPr id="13002" name="Google Shape;13002;p9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92"/>
          <p:cNvGrpSpPr/>
          <p:nvPr/>
        </p:nvGrpSpPr>
        <p:grpSpPr>
          <a:xfrm>
            <a:off x="6196730" y="1344346"/>
            <a:ext cx="369072" cy="317467"/>
            <a:chOff x="6196730" y="1525346"/>
            <a:chExt cx="369072" cy="317467"/>
          </a:xfrm>
        </p:grpSpPr>
        <p:sp>
          <p:nvSpPr>
            <p:cNvPr id="13005" name="Google Shape;13005;p9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92"/>
          <p:cNvGrpSpPr/>
          <p:nvPr/>
        </p:nvGrpSpPr>
        <p:grpSpPr>
          <a:xfrm>
            <a:off x="4940592" y="1319690"/>
            <a:ext cx="246558" cy="367161"/>
            <a:chOff x="4940592" y="1500690"/>
            <a:chExt cx="246558" cy="367161"/>
          </a:xfrm>
        </p:grpSpPr>
        <p:sp>
          <p:nvSpPr>
            <p:cNvPr id="13009" name="Google Shape;13009;p9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92"/>
          <p:cNvGrpSpPr/>
          <p:nvPr/>
        </p:nvGrpSpPr>
        <p:grpSpPr>
          <a:xfrm>
            <a:off x="7964906" y="1318894"/>
            <a:ext cx="380858" cy="367575"/>
            <a:chOff x="7964906" y="1499894"/>
            <a:chExt cx="380858" cy="367575"/>
          </a:xfrm>
        </p:grpSpPr>
        <p:sp>
          <p:nvSpPr>
            <p:cNvPr id="13014" name="Google Shape;13014;p9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7" name="Google Shape;13017;p9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8" name="Google Shape;13018;p92"/>
          <p:cNvGrpSpPr/>
          <p:nvPr/>
        </p:nvGrpSpPr>
        <p:grpSpPr>
          <a:xfrm>
            <a:off x="8007400" y="2721278"/>
            <a:ext cx="285230" cy="355597"/>
            <a:chOff x="8007400" y="2902278"/>
            <a:chExt cx="285230" cy="355597"/>
          </a:xfrm>
        </p:grpSpPr>
        <p:sp>
          <p:nvSpPr>
            <p:cNvPr id="13019" name="Google Shape;13019;p9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92"/>
          <p:cNvGrpSpPr/>
          <p:nvPr/>
        </p:nvGrpSpPr>
        <p:grpSpPr>
          <a:xfrm>
            <a:off x="6219124" y="2721788"/>
            <a:ext cx="318231" cy="355470"/>
            <a:chOff x="6219124" y="2902788"/>
            <a:chExt cx="318231" cy="355470"/>
          </a:xfrm>
        </p:grpSpPr>
        <p:sp>
          <p:nvSpPr>
            <p:cNvPr id="13022" name="Google Shape;13022;p9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92"/>
          <p:cNvGrpSpPr/>
          <p:nvPr/>
        </p:nvGrpSpPr>
        <p:grpSpPr>
          <a:xfrm>
            <a:off x="4969421" y="2721852"/>
            <a:ext cx="185109" cy="355406"/>
            <a:chOff x="4969421" y="2902852"/>
            <a:chExt cx="185109" cy="355406"/>
          </a:xfrm>
        </p:grpSpPr>
        <p:sp>
          <p:nvSpPr>
            <p:cNvPr id="13026" name="Google Shape;13026;p9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2" name="Google Shape;13032;p9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4" name="Google Shape;13034;p92"/>
          <p:cNvGrpSpPr/>
          <p:nvPr/>
        </p:nvGrpSpPr>
        <p:grpSpPr>
          <a:xfrm>
            <a:off x="6685259" y="2721852"/>
            <a:ext cx="311414" cy="355406"/>
            <a:chOff x="6685259" y="2902852"/>
            <a:chExt cx="311414" cy="355406"/>
          </a:xfrm>
        </p:grpSpPr>
        <p:sp>
          <p:nvSpPr>
            <p:cNvPr id="13035" name="Google Shape;13035;p9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92"/>
          <p:cNvGrpSpPr/>
          <p:nvPr/>
        </p:nvGrpSpPr>
        <p:grpSpPr>
          <a:xfrm>
            <a:off x="5309250" y="2722170"/>
            <a:ext cx="359579" cy="355852"/>
            <a:chOff x="5309250" y="2903170"/>
            <a:chExt cx="359579" cy="355852"/>
          </a:xfrm>
        </p:grpSpPr>
        <p:sp>
          <p:nvSpPr>
            <p:cNvPr id="13039" name="Google Shape;13039;p9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92"/>
          <p:cNvGrpSpPr/>
          <p:nvPr/>
        </p:nvGrpSpPr>
        <p:grpSpPr>
          <a:xfrm>
            <a:off x="2199565" y="2240172"/>
            <a:ext cx="312179" cy="353431"/>
            <a:chOff x="2199565" y="2421172"/>
            <a:chExt cx="312179" cy="353431"/>
          </a:xfrm>
        </p:grpSpPr>
        <p:sp>
          <p:nvSpPr>
            <p:cNvPr id="13043" name="Google Shape;13043;p9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92"/>
          <p:cNvGrpSpPr/>
          <p:nvPr/>
        </p:nvGrpSpPr>
        <p:grpSpPr>
          <a:xfrm>
            <a:off x="1750887" y="2244727"/>
            <a:ext cx="320143" cy="343269"/>
            <a:chOff x="1750887" y="2425727"/>
            <a:chExt cx="320143" cy="343269"/>
          </a:xfrm>
        </p:grpSpPr>
        <p:sp>
          <p:nvSpPr>
            <p:cNvPr id="13046" name="Google Shape;13046;p9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92"/>
          <p:cNvGrpSpPr/>
          <p:nvPr/>
        </p:nvGrpSpPr>
        <p:grpSpPr>
          <a:xfrm>
            <a:off x="1298037" y="2244727"/>
            <a:ext cx="338364" cy="342887"/>
            <a:chOff x="1298037" y="2425727"/>
            <a:chExt cx="338364" cy="342887"/>
          </a:xfrm>
        </p:grpSpPr>
        <p:sp>
          <p:nvSpPr>
            <p:cNvPr id="13049" name="Google Shape;13049;p9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3" name="Google Shape;13053;p9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4" name="Google Shape;13054;p92"/>
          <p:cNvGrpSpPr/>
          <p:nvPr/>
        </p:nvGrpSpPr>
        <p:grpSpPr>
          <a:xfrm>
            <a:off x="3974207" y="2248009"/>
            <a:ext cx="320143" cy="338491"/>
            <a:chOff x="3974207" y="2429009"/>
            <a:chExt cx="320143" cy="338491"/>
          </a:xfrm>
        </p:grpSpPr>
        <p:sp>
          <p:nvSpPr>
            <p:cNvPr id="13055" name="Google Shape;13055;p9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92"/>
          <p:cNvGrpSpPr/>
          <p:nvPr/>
        </p:nvGrpSpPr>
        <p:grpSpPr>
          <a:xfrm>
            <a:off x="2623237" y="2250047"/>
            <a:ext cx="355024" cy="332630"/>
            <a:chOff x="2623237" y="2431047"/>
            <a:chExt cx="355024" cy="332630"/>
          </a:xfrm>
        </p:grpSpPr>
        <p:sp>
          <p:nvSpPr>
            <p:cNvPr id="13058" name="Google Shape;13058;p9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92"/>
          <p:cNvGrpSpPr/>
          <p:nvPr/>
        </p:nvGrpSpPr>
        <p:grpSpPr>
          <a:xfrm>
            <a:off x="6657194" y="2253073"/>
            <a:ext cx="375507" cy="367925"/>
            <a:chOff x="6657194" y="2434073"/>
            <a:chExt cx="375507" cy="367925"/>
          </a:xfrm>
        </p:grpSpPr>
        <p:sp>
          <p:nvSpPr>
            <p:cNvPr id="13063" name="Google Shape;13063;p9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92"/>
          <p:cNvGrpSpPr/>
          <p:nvPr/>
        </p:nvGrpSpPr>
        <p:grpSpPr>
          <a:xfrm>
            <a:off x="7101317" y="2260655"/>
            <a:ext cx="367925" cy="352380"/>
            <a:chOff x="7101317" y="2441655"/>
            <a:chExt cx="367925" cy="352380"/>
          </a:xfrm>
        </p:grpSpPr>
        <p:sp>
          <p:nvSpPr>
            <p:cNvPr id="13067" name="Google Shape;13067;p9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92"/>
          <p:cNvGrpSpPr/>
          <p:nvPr/>
        </p:nvGrpSpPr>
        <p:grpSpPr>
          <a:xfrm>
            <a:off x="5756399" y="2253456"/>
            <a:ext cx="367925" cy="367161"/>
            <a:chOff x="5756399" y="2434456"/>
            <a:chExt cx="367925" cy="367161"/>
          </a:xfrm>
        </p:grpSpPr>
        <p:sp>
          <p:nvSpPr>
            <p:cNvPr id="13070" name="Google Shape;13070;p9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7" name="Google Shape;13077;p9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9" name="Google Shape;13079;p92"/>
          <p:cNvGrpSpPr/>
          <p:nvPr/>
        </p:nvGrpSpPr>
        <p:grpSpPr>
          <a:xfrm>
            <a:off x="7964906" y="2253073"/>
            <a:ext cx="373627" cy="367925"/>
            <a:chOff x="7964906" y="2434073"/>
            <a:chExt cx="373627" cy="367925"/>
          </a:xfrm>
        </p:grpSpPr>
        <p:sp>
          <p:nvSpPr>
            <p:cNvPr id="13080" name="Google Shape;13080;p9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92"/>
          <p:cNvGrpSpPr/>
          <p:nvPr/>
        </p:nvGrpSpPr>
        <p:grpSpPr>
          <a:xfrm>
            <a:off x="6194086" y="2256737"/>
            <a:ext cx="369837" cy="360471"/>
            <a:chOff x="6194086" y="2437737"/>
            <a:chExt cx="369837" cy="360471"/>
          </a:xfrm>
        </p:grpSpPr>
        <p:sp>
          <p:nvSpPr>
            <p:cNvPr id="13083" name="Google Shape;13083;p9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5" name="Google Shape;13085;p9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3086" name="Google Shape;13086;p9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90" name="Shape 13090"/>
        <p:cNvGrpSpPr/>
        <p:nvPr/>
      </p:nvGrpSpPr>
      <p:grpSpPr>
        <a:xfrm>
          <a:off x="0" y="0"/>
          <a:ext cx="0" cy="0"/>
          <a:chOff x="0" y="0"/>
          <a:chExt cx="0" cy="0"/>
        </a:xfrm>
      </p:grpSpPr>
      <p:grpSp>
        <p:nvGrpSpPr>
          <p:cNvPr id="13091" name="Google Shape;13091;p93"/>
          <p:cNvGrpSpPr/>
          <p:nvPr/>
        </p:nvGrpSpPr>
        <p:grpSpPr>
          <a:xfrm>
            <a:off x="3122257" y="1334344"/>
            <a:ext cx="294850" cy="349434"/>
            <a:chOff x="3122257" y="1508594"/>
            <a:chExt cx="294850" cy="349434"/>
          </a:xfrm>
        </p:grpSpPr>
        <p:sp>
          <p:nvSpPr>
            <p:cNvPr id="13092" name="Google Shape;13092;p9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93"/>
          <p:cNvGrpSpPr/>
          <p:nvPr/>
        </p:nvGrpSpPr>
        <p:grpSpPr>
          <a:xfrm>
            <a:off x="910723" y="1333962"/>
            <a:ext cx="251660" cy="350166"/>
            <a:chOff x="910723" y="1508212"/>
            <a:chExt cx="251660" cy="350166"/>
          </a:xfrm>
        </p:grpSpPr>
        <p:sp>
          <p:nvSpPr>
            <p:cNvPr id="13098" name="Google Shape;13098;p9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93"/>
          <p:cNvGrpSpPr/>
          <p:nvPr/>
        </p:nvGrpSpPr>
        <p:grpSpPr>
          <a:xfrm>
            <a:off x="1308631" y="1333580"/>
            <a:ext cx="350166" cy="350198"/>
            <a:chOff x="1308631" y="1507830"/>
            <a:chExt cx="350166" cy="350198"/>
          </a:xfrm>
        </p:grpSpPr>
        <p:sp>
          <p:nvSpPr>
            <p:cNvPr id="13116" name="Google Shape;13116;p9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93"/>
          <p:cNvGrpSpPr/>
          <p:nvPr/>
        </p:nvGrpSpPr>
        <p:grpSpPr>
          <a:xfrm>
            <a:off x="1756921" y="1335489"/>
            <a:ext cx="345997" cy="345997"/>
            <a:chOff x="1756921" y="1509739"/>
            <a:chExt cx="345997" cy="345997"/>
          </a:xfrm>
        </p:grpSpPr>
        <p:sp>
          <p:nvSpPr>
            <p:cNvPr id="13121" name="Google Shape;13121;p9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93"/>
          <p:cNvGrpSpPr/>
          <p:nvPr/>
        </p:nvGrpSpPr>
        <p:grpSpPr>
          <a:xfrm>
            <a:off x="2216956" y="1336253"/>
            <a:ext cx="318721" cy="345615"/>
            <a:chOff x="2216956" y="1510503"/>
            <a:chExt cx="318721" cy="345615"/>
          </a:xfrm>
        </p:grpSpPr>
        <p:sp>
          <p:nvSpPr>
            <p:cNvPr id="13139" name="Google Shape;13139;p9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93"/>
          <p:cNvGrpSpPr/>
          <p:nvPr/>
        </p:nvGrpSpPr>
        <p:grpSpPr>
          <a:xfrm>
            <a:off x="3988156" y="1394211"/>
            <a:ext cx="349052" cy="230049"/>
            <a:chOff x="3988156" y="1568461"/>
            <a:chExt cx="349052" cy="230049"/>
          </a:xfrm>
        </p:grpSpPr>
        <p:sp>
          <p:nvSpPr>
            <p:cNvPr id="13145" name="Google Shape;13145;p9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2" name="Google Shape;13152;p93"/>
          <p:cNvGrpSpPr/>
          <p:nvPr/>
        </p:nvGrpSpPr>
        <p:grpSpPr>
          <a:xfrm>
            <a:off x="2633037" y="1325623"/>
            <a:ext cx="379002" cy="366112"/>
            <a:chOff x="2633037" y="1499873"/>
            <a:chExt cx="379002" cy="366112"/>
          </a:xfrm>
        </p:grpSpPr>
        <p:sp>
          <p:nvSpPr>
            <p:cNvPr id="13153" name="Google Shape;13153;p9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93"/>
          <p:cNvGrpSpPr/>
          <p:nvPr/>
        </p:nvGrpSpPr>
        <p:grpSpPr>
          <a:xfrm>
            <a:off x="6675256" y="1341919"/>
            <a:ext cx="327823" cy="357009"/>
            <a:chOff x="6675256" y="1516169"/>
            <a:chExt cx="327823" cy="357009"/>
          </a:xfrm>
        </p:grpSpPr>
        <p:sp>
          <p:nvSpPr>
            <p:cNvPr id="13160" name="Google Shape;13160;p9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93"/>
          <p:cNvGrpSpPr/>
          <p:nvPr/>
        </p:nvGrpSpPr>
        <p:grpSpPr>
          <a:xfrm>
            <a:off x="8020159" y="1342301"/>
            <a:ext cx="300897" cy="356627"/>
            <a:chOff x="8020159" y="1516551"/>
            <a:chExt cx="300897" cy="356627"/>
          </a:xfrm>
        </p:grpSpPr>
        <p:sp>
          <p:nvSpPr>
            <p:cNvPr id="13170" name="Google Shape;13170;p9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93"/>
          <p:cNvGrpSpPr/>
          <p:nvPr/>
        </p:nvGrpSpPr>
        <p:grpSpPr>
          <a:xfrm>
            <a:off x="5377363" y="1341919"/>
            <a:ext cx="257357" cy="356627"/>
            <a:chOff x="5377363" y="1516169"/>
            <a:chExt cx="257357" cy="356627"/>
          </a:xfrm>
        </p:grpSpPr>
        <p:sp>
          <p:nvSpPr>
            <p:cNvPr id="13176" name="Google Shape;13176;p9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93"/>
          <p:cNvGrpSpPr/>
          <p:nvPr/>
        </p:nvGrpSpPr>
        <p:grpSpPr>
          <a:xfrm>
            <a:off x="4880567" y="1361620"/>
            <a:ext cx="356245" cy="317607"/>
            <a:chOff x="4880567" y="1535870"/>
            <a:chExt cx="356245" cy="317607"/>
          </a:xfrm>
        </p:grpSpPr>
        <p:sp>
          <p:nvSpPr>
            <p:cNvPr id="13194" name="Google Shape;13194;p9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93"/>
          <p:cNvGrpSpPr/>
          <p:nvPr/>
        </p:nvGrpSpPr>
        <p:grpSpPr>
          <a:xfrm>
            <a:off x="5771483" y="1341537"/>
            <a:ext cx="357359" cy="357391"/>
            <a:chOff x="5771483" y="1515787"/>
            <a:chExt cx="357359" cy="357391"/>
          </a:xfrm>
        </p:grpSpPr>
        <p:sp>
          <p:nvSpPr>
            <p:cNvPr id="13200" name="Google Shape;13200;p9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93"/>
          <p:cNvGrpSpPr/>
          <p:nvPr/>
        </p:nvGrpSpPr>
        <p:grpSpPr>
          <a:xfrm>
            <a:off x="7121669" y="1359360"/>
            <a:ext cx="321362" cy="321362"/>
            <a:chOff x="7121669" y="1533610"/>
            <a:chExt cx="321362" cy="321362"/>
          </a:xfrm>
        </p:grpSpPr>
        <p:sp>
          <p:nvSpPr>
            <p:cNvPr id="13205" name="Google Shape;13205;p9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93"/>
          <p:cNvGrpSpPr/>
          <p:nvPr/>
        </p:nvGrpSpPr>
        <p:grpSpPr>
          <a:xfrm>
            <a:off x="7562766" y="1340614"/>
            <a:ext cx="327059" cy="360192"/>
            <a:chOff x="7562766" y="1514864"/>
            <a:chExt cx="327059" cy="360192"/>
          </a:xfrm>
        </p:grpSpPr>
        <p:sp>
          <p:nvSpPr>
            <p:cNvPr id="13210" name="Google Shape;13210;p9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93"/>
          <p:cNvGrpSpPr/>
          <p:nvPr/>
        </p:nvGrpSpPr>
        <p:grpSpPr>
          <a:xfrm>
            <a:off x="6221229" y="1324423"/>
            <a:ext cx="361636" cy="362183"/>
            <a:chOff x="6259175" y="1559008"/>
            <a:chExt cx="271743" cy="272093"/>
          </a:xfrm>
        </p:grpSpPr>
        <p:sp>
          <p:nvSpPr>
            <p:cNvPr id="13215" name="Google Shape;13215;p9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93"/>
          <p:cNvGrpSpPr/>
          <p:nvPr/>
        </p:nvGrpSpPr>
        <p:grpSpPr>
          <a:xfrm>
            <a:off x="6671087" y="1835054"/>
            <a:ext cx="332757" cy="281833"/>
            <a:chOff x="6671087" y="2009304"/>
            <a:chExt cx="332757" cy="281833"/>
          </a:xfrm>
        </p:grpSpPr>
        <p:sp>
          <p:nvSpPr>
            <p:cNvPr id="13233" name="Google Shape;13233;p9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5" name="Google Shape;13235;p9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6" name="Google Shape;13236;p93"/>
          <p:cNvGrpSpPr/>
          <p:nvPr/>
        </p:nvGrpSpPr>
        <p:grpSpPr>
          <a:xfrm>
            <a:off x="2201806" y="1802335"/>
            <a:ext cx="349784" cy="349434"/>
            <a:chOff x="2201806" y="1976585"/>
            <a:chExt cx="349784" cy="349434"/>
          </a:xfrm>
        </p:grpSpPr>
        <p:sp>
          <p:nvSpPr>
            <p:cNvPr id="13237" name="Google Shape;13237;p9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93"/>
          <p:cNvGrpSpPr/>
          <p:nvPr/>
        </p:nvGrpSpPr>
        <p:grpSpPr>
          <a:xfrm>
            <a:off x="3094217" y="1802335"/>
            <a:ext cx="350198" cy="350548"/>
            <a:chOff x="3094217" y="1976585"/>
            <a:chExt cx="350198" cy="350548"/>
          </a:xfrm>
        </p:grpSpPr>
        <p:sp>
          <p:nvSpPr>
            <p:cNvPr id="13242" name="Google Shape;13242;p9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5" name="Google Shape;13255;p9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6" name="Google Shape;13256;p93"/>
          <p:cNvGrpSpPr/>
          <p:nvPr/>
        </p:nvGrpSpPr>
        <p:grpSpPr>
          <a:xfrm>
            <a:off x="3979435" y="1802335"/>
            <a:ext cx="345265" cy="349848"/>
            <a:chOff x="3979435" y="1976585"/>
            <a:chExt cx="345265" cy="349848"/>
          </a:xfrm>
        </p:grpSpPr>
        <p:sp>
          <p:nvSpPr>
            <p:cNvPr id="13257" name="Google Shape;13257;p9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93"/>
          <p:cNvGrpSpPr/>
          <p:nvPr/>
        </p:nvGrpSpPr>
        <p:grpSpPr>
          <a:xfrm>
            <a:off x="3541011" y="1334344"/>
            <a:ext cx="350166" cy="349434"/>
            <a:chOff x="3541011" y="1508594"/>
            <a:chExt cx="350166" cy="349434"/>
          </a:xfrm>
        </p:grpSpPr>
        <p:sp>
          <p:nvSpPr>
            <p:cNvPr id="13275" name="Google Shape;13275;p9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93"/>
          <p:cNvGrpSpPr/>
          <p:nvPr/>
        </p:nvGrpSpPr>
        <p:grpSpPr>
          <a:xfrm>
            <a:off x="3576626" y="1801571"/>
            <a:ext cx="284251" cy="351694"/>
            <a:chOff x="3576626" y="1975821"/>
            <a:chExt cx="284251" cy="351694"/>
          </a:xfrm>
        </p:grpSpPr>
        <p:sp>
          <p:nvSpPr>
            <p:cNvPr id="13289" name="Google Shape;13289;p9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2" name="Google Shape;13292;p93"/>
          <p:cNvGrpSpPr/>
          <p:nvPr/>
        </p:nvGrpSpPr>
        <p:grpSpPr>
          <a:xfrm>
            <a:off x="2722090" y="2715912"/>
            <a:ext cx="238770" cy="371841"/>
            <a:chOff x="2722090" y="2890162"/>
            <a:chExt cx="238770" cy="371841"/>
          </a:xfrm>
        </p:grpSpPr>
        <p:sp>
          <p:nvSpPr>
            <p:cNvPr id="13293" name="Google Shape;13293;p9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6" name="Google Shape;13296;p9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7" name="Google Shape;13297;p93"/>
          <p:cNvGrpSpPr/>
          <p:nvPr/>
        </p:nvGrpSpPr>
        <p:grpSpPr>
          <a:xfrm>
            <a:off x="6216367" y="1795906"/>
            <a:ext cx="361147" cy="361147"/>
            <a:chOff x="6216367" y="1970156"/>
            <a:chExt cx="361147" cy="361147"/>
          </a:xfrm>
        </p:grpSpPr>
        <p:sp>
          <p:nvSpPr>
            <p:cNvPr id="13298" name="Google Shape;13298;p9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93"/>
          <p:cNvGrpSpPr/>
          <p:nvPr/>
        </p:nvGrpSpPr>
        <p:grpSpPr>
          <a:xfrm>
            <a:off x="1289311" y="2751972"/>
            <a:ext cx="408156" cy="299783"/>
            <a:chOff x="1289311" y="2926222"/>
            <a:chExt cx="408156" cy="299783"/>
          </a:xfrm>
        </p:grpSpPr>
        <p:sp>
          <p:nvSpPr>
            <p:cNvPr id="13303" name="Google Shape;13303;p9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5" name="Google Shape;13305;p93"/>
          <p:cNvGrpSpPr/>
          <p:nvPr/>
        </p:nvGrpSpPr>
        <p:grpSpPr>
          <a:xfrm>
            <a:off x="7978465" y="1795142"/>
            <a:ext cx="361147" cy="360797"/>
            <a:chOff x="7978465" y="1969392"/>
            <a:chExt cx="361147" cy="360797"/>
          </a:xfrm>
        </p:grpSpPr>
        <p:sp>
          <p:nvSpPr>
            <p:cNvPr id="13306" name="Google Shape;13306;p9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5" name="Google Shape;13315;p9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6" name="Google Shape;13316;p93"/>
          <p:cNvGrpSpPr/>
          <p:nvPr/>
        </p:nvGrpSpPr>
        <p:grpSpPr>
          <a:xfrm>
            <a:off x="854261" y="2734563"/>
            <a:ext cx="377474" cy="335748"/>
            <a:chOff x="854261" y="2908813"/>
            <a:chExt cx="377474" cy="335748"/>
          </a:xfrm>
        </p:grpSpPr>
        <p:sp>
          <p:nvSpPr>
            <p:cNvPr id="13317" name="Google Shape;13317;p9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2" name="Google Shape;13322;p93"/>
          <p:cNvGrpSpPr/>
          <p:nvPr/>
        </p:nvGrpSpPr>
        <p:grpSpPr>
          <a:xfrm>
            <a:off x="1749728" y="2720527"/>
            <a:ext cx="386927" cy="363438"/>
            <a:chOff x="1749728" y="2894777"/>
            <a:chExt cx="386927" cy="363438"/>
          </a:xfrm>
        </p:grpSpPr>
        <p:sp>
          <p:nvSpPr>
            <p:cNvPr id="13323" name="Google Shape;13323;p9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93"/>
          <p:cNvGrpSpPr/>
          <p:nvPr/>
        </p:nvGrpSpPr>
        <p:grpSpPr>
          <a:xfrm>
            <a:off x="7098912" y="1795142"/>
            <a:ext cx="359651" cy="361560"/>
            <a:chOff x="7098912" y="1969392"/>
            <a:chExt cx="359651" cy="361560"/>
          </a:xfrm>
        </p:grpSpPr>
        <p:sp>
          <p:nvSpPr>
            <p:cNvPr id="13331" name="Google Shape;13331;p9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4" name="Google Shape;13344;p9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5" name="Google Shape;13345;p93"/>
          <p:cNvGrpSpPr/>
          <p:nvPr/>
        </p:nvGrpSpPr>
        <p:grpSpPr>
          <a:xfrm>
            <a:off x="5352728" y="1815989"/>
            <a:ext cx="327091" cy="322508"/>
            <a:chOff x="5352728" y="1990239"/>
            <a:chExt cx="327091" cy="322508"/>
          </a:xfrm>
        </p:grpSpPr>
        <p:sp>
          <p:nvSpPr>
            <p:cNvPr id="13346" name="Google Shape;13346;p9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93"/>
          <p:cNvGrpSpPr/>
          <p:nvPr/>
        </p:nvGrpSpPr>
        <p:grpSpPr>
          <a:xfrm>
            <a:off x="7538896" y="1795906"/>
            <a:ext cx="361147" cy="361529"/>
            <a:chOff x="7538896" y="1970156"/>
            <a:chExt cx="361147" cy="361529"/>
          </a:xfrm>
        </p:grpSpPr>
        <p:sp>
          <p:nvSpPr>
            <p:cNvPr id="13350" name="Google Shape;13350;p9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93"/>
          <p:cNvGrpSpPr/>
          <p:nvPr/>
        </p:nvGrpSpPr>
        <p:grpSpPr>
          <a:xfrm>
            <a:off x="4896099" y="1796670"/>
            <a:ext cx="358155" cy="358123"/>
            <a:chOff x="4896099" y="1970920"/>
            <a:chExt cx="358155" cy="358123"/>
          </a:xfrm>
        </p:grpSpPr>
        <p:sp>
          <p:nvSpPr>
            <p:cNvPr id="13357" name="Google Shape;13357;p9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93"/>
          <p:cNvGrpSpPr/>
          <p:nvPr/>
        </p:nvGrpSpPr>
        <p:grpSpPr>
          <a:xfrm>
            <a:off x="4048787" y="2802769"/>
            <a:ext cx="283488" cy="198604"/>
            <a:chOff x="4048787" y="2977019"/>
            <a:chExt cx="283488" cy="198604"/>
          </a:xfrm>
        </p:grpSpPr>
        <p:sp>
          <p:nvSpPr>
            <p:cNvPr id="13361" name="Google Shape;13361;p9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93"/>
          <p:cNvGrpSpPr/>
          <p:nvPr/>
        </p:nvGrpSpPr>
        <p:grpSpPr>
          <a:xfrm>
            <a:off x="4054103" y="2255941"/>
            <a:ext cx="218687" cy="349052"/>
            <a:chOff x="4054103" y="2430191"/>
            <a:chExt cx="218687" cy="349052"/>
          </a:xfrm>
        </p:grpSpPr>
        <p:sp>
          <p:nvSpPr>
            <p:cNvPr id="13368" name="Google Shape;13368;p9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93"/>
          <p:cNvGrpSpPr/>
          <p:nvPr/>
        </p:nvGrpSpPr>
        <p:grpSpPr>
          <a:xfrm>
            <a:off x="2185128" y="2253299"/>
            <a:ext cx="382758" cy="356595"/>
            <a:chOff x="2185128" y="2427549"/>
            <a:chExt cx="382758" cy="356595"/>
          </a:xfrm>
        </p:grpSpPr>
        <p:sp>
          <p:nvSpPr>
            <p:cNvPr id="13371" name="Google Shape;13371;p9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93"/>
          <p:cNvGrpSpPr/>
          <p:nvPr/>
        </p:nvGrpSpPr>
        <p:grpSpPr>
          <a:xfrm>
            <a:off x="2656907" y="2265043"/>
            <a:ext cx="332757" cy="332343"/>
            <a:chOff x="2656907" y="2439293"/>
            <a:chExt cx="332757" cy="332343"/>
          </a:xfrm>
        </p:grpSpPr>
        <p:sp>
          <p:nvSpPr>
            <p:cNvPr id="13376" name="Google Shape;13376;p9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93"/>
          <p:cNvGrpSpPr/>
          <p:nvPr/>
        </p:nvGrpSpPr>
        <p:grpSpPr>
          <a:xfrm>
            <a:off x="1731523" y="2248366"/>
            <a:ext cx="399435" cy="365698"/>
            <a:chOff x="1731523" y="2422616"/>
            <a:chExt cx="399435" cy="365698"/>
          </a:xfrm>
        </p:grpSpPr>
        <p:sp>
          <p:nvSpPr>
            <p:cNvPr id="13384" name="Google Shape;13384;p9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93"/>
          <p:cNvGrpSpPr/>
          <p:nvPr/>
        </p:nvGrpSpPr>
        <p:grpSpPr>
          <a:xfrm>
            <a:off x="3097241" y="2259314"/>
            <a:ext cx="344883" cy="343387"/>
            <a:chOff x="3097241" y="2433564"/>
            <a:chExt cx="344883" cy="343387"/>
          </a:xfrm>
        </p:grpSpPr>
        <p:sp>
          <p:nvSpPr>
            <p:cNvPr id="13388" name="Google Shape;13388;p9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93"/>
          <p:cNvGrpSpPr/>
          <p:nvPr/>
        </p:nvGrpSpPr>
        <p:grpSpPr>
          <a:xfrm>
            <a:off x="1278299" y="2265043"/>
            <a:ext cx="410829" cy="332343"/>
            <a:chOff x="1278299" y="2439293"/>
            <a:chExt cx="410829" cy="332343"/>
          </a:xfrm>
        </p:grpSpPr>
        <p:sp>
          <p:nvSpPr>
            <p:cNvPr id="13398" name="Google Shape;13398;p9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6" name="Google Shape;13406;p93"/>
          <p:cNvGrpSpPr/>
          <p:nvPr/>
        </p:nvGrpSpPr>
        <p:grpSpPr>
          <a:xfrm>
            <a:off x="2661459" y="1840751"/>
            <a:ext cx="322508" cy="273494"/>
            <a:chOff x="2661459" y="2015001"/>
            <a:chExt cx="322508" cy="273494"/>
          </a:xfrm>
        </p:grpSpPr>
        <p:sp>
          <p:nvSpPr>
            <p:cNvPr id="13407" name="Google Shape;13407;p9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93"/>
          <p:cNvGrpSpPr/>
          <p:nvPr/>
        </p:nvGrpSpPr>
        <p:grpSpPr>
          <a:xfrm>
            <a:off x="870939" y="2265043"/>
            <a:ext cx="331993" cy="331993"/>
            <a:chOff x="870939" y="2439293"/>
            <a:chExt cx="331993" cy="331993"/>
          </a:xfrm>
        </p:grpSpPr>
        <p:sp>
          <p:nvSpPr>
            <p:cNvPr id="13410" name="Google Shape;13410;p9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93"/>
          <p:cNvGrpSpPr/>
          <p:nvPr/>
        </p:nvGrpSpPr>
        <p:grpSpPr>
          <a:xfrm>
            <a:off x="6644957" y="2282103"/>
            <a:ext cx="371395" cy="278904"/>
            <a:chOff x="6644957" y="2456353"/>
            <a:chExt cx="371395" cy="278904"/>
          </a:xfrm>
        </p:grpSpPr>
        <p:sp>
          <p:nvSpPr>
            <p:cNvPr id="13427" name="Google Shape;13427;p9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2" name="Google Shape;13432;p93"/>
          <p:cNvGrpSpPr/>
          <p:nvPr/>
        </p:nvGrpSpPr>
        <p:grpSpPr>
          <a:xfrm>
            <a:off x="5388757" y="2240409"/>
            <a:ext cx="260349" cy="362292"/>
            <a:chOff x="5388757" y="2414659"/>
            <a:chExt cx="260349" cy="362292"/>
          </a:xfrm>
        </p:grpSpPr>
        <p:sp>
          <p:nvSpPr>
            <p:cNvPr id="13433" name="Google Shape;13433;p9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93"/>
          <p:cNvGrpSpPr/>
          <p:nvPr/>
        </p:nvGrpSpPr>
        <p:grpSpPr>
          <a:xfrm>
            <a:off x="3567142" y="2731507"/>
            <a:ext cx="348288" cy="340331"/>
            <a:chOff x="3567142" y="2905757"/>
            <a:chExt cx="348288" cy="340331"/>
          </a:xfrm>
        </p:grpSpPr>
        <p:sp>
          <p:nvSpPr>
            <p:cNvPr id="13454" name="Google Shape;13454;p9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93"/>
          <p:cNvGrpSpPr/>
          <p:nvPr/>
        </p:nvGrpSpPr>
        <p:grpSpPr>
          <a:xfrm>
            <a:off x="870939" y="1801571"/>
            <a:ext cx="332375" cy="350071"/>
            <a:chOff x="870939" y="1975821"/>
            <a:chExt cx="332375" cy="350071"/>
          </a:xfrm>
        </p:grpSpPr>
        <p:sp>
          <p:nvSpPr>
            <p:cNvPr id="13460" name="Google Shape;13460;p9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93"/>
          <p:cNvGrpSpPr/>
          <p:nvPr/>
        </p:nvGrpSpPr>
        <p:grpSpPr>
          <a:xfrm>
            <a:off x="7967103" y="2240791"/>
            <a:ext cx="355863" cy="361911"/>
            <a:chOff x="7967103" y="2415041"/>
            <a:chExt cx="355863" cy="361911"/>
          </a:xfrm>
        </p:grpSpPr>
        <p:sp>
          <p:nvSpPr>
            <p:cNvPr id="13465" name="Google Shape;13465;p9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93"/>
          <p:cNvGrpSpPr/>
          <p:nvPr/>
        </p:nvGrpSpPr>
        <p:grpSpPr>
          <a:xfrm>
            <a:off x="7529411" y="2240409"/>
            <a:ext cx="355863" cy="362292"/>
            <a:chOff x="7529411" y="2414659"/>
            <a:chExt cx="355863" cy="362292"/>
          </a:xfrm>
        </p:grpSpPr>
        <p:sp>
          <p:nvSpPr>
            <p:cNvPr id="13477" name="Google Shape;13477;p9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93"/>
          <p:cNvGrpSpPr/>
          <p:nvPr/>
        </p:nvGrpSpPr>
        <p:grpSpPr>
          <a:xfrm>
            <a:off x="5733194" y="2257468"/>
            <a:ext cx="446826" cy="327059"/>
            <a:chOff x="5733194" y="2431718"/>
            <a:chExt cx="446826" cy="327059"/>
          </a:xfrm>
        </p:grpSpPr>
        <p:sp>
          <p:nvSpPr>
            <p:cNvPr id="13490" name="Google Shape;13490;p9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93"/>
          <p:cNvGrpSpPr/>
          <p:nvPr/>
        </p:nvGrpSpPr>
        <p:grpSpPr>
          <a:xfrm>
            <a:off x="4876780" y="2243814"/>
            <a:ext cx="407774" cy="356627"/>
            <a:chOff x="4876780" y="2418064"/>
            <a:chExt cx="407774" cy="356627"/>
          </a:xfrm>
        </p:grpSpPr>
        <p:sp>
          <p:nvSpPr>
            <p:cNvPr id="13494" name="Google Shape;13494;p9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93"/>
          <p:cNvGrpSpPr/>
          <p:nvPr/>
        </p:nvGrpSpPr>
        <p:grpSpPr>
          <a:xfrm>
            <a:off x="7070872" y="2236621"/>
            <a:ext cx="398321" cy="371013"/>
            <a:chOff x="7070872" y="2410871"/>
            <a:chExt cx="398321" cy="371013"/>
          </a:xfrm>
        </p:grpSpPr>
        <p:sp>
          <p:nvSpPr>
            <p:cNvPr id="13503" name="Google Shape;13503;p9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7" name="Google Shape;13507;p9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8" name="Google Shape;13508;p93"/>
          <p:cNvGrpSpPr/>
          <p:nvPr/>
        </p:nvGrpSpPr>
        <p:grpSpPr>
          <a:xfrm>
            <a:off x="5318259" y="2807861"/>
            <a:ext cx="371013" cy="220787"/>
            <a:chOff x="5318259" y="2982111"/>
            <a:chExt cx="371013" cy="220787"/>
          </a:xfrm>
        </p:grpSpPr>
        <p:sp>
          <p:nvSpPr>
            <p:cNvPr id="13509" name="Google Shape;13509;p9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93"/>
          <p:cNvGrpSpPr/>
          <p:nvPr/>
        </p:nvGrpSpPr>
        <p:grpSpPr>
          <a:xfrm>
            <a:off x="7073928" y="2731507"/>
            <a:ext cx="371395" cy="371809"/>
            <a:chOff x="7073928" y="2905757"/>
            <a:chExt cx="371395" cy="371809"/>
          </a:xfrm>
        </p:grpSpPr>
        <p:sp>
          <p:nvSpPr>
            <p:cNvPr id="13518" name="Google Shape;13518;p9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93"/>
          <p:cNvGrpSpPr/>
          <p:nvPr/>
        </p:nvGrpSpPr>
        <p:grpSpPr>
          <a:xfrm>
            <a:off x="6188327" y="2781158"/>
            <a:ext cx="371395" cy="272857"/>
            <a:chOff x="6188327" y="2955408"/>
            <a:chExt cx="371395" cy="272857"/>
          </a:xfrm>
        </p:grpSpPr>
        <p:sp>
          <p:nvSpPr>
            <p:cNvPr id="13522" name="Google Shape;13522;p9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93"/>
          <p:cNvGrpSpPr/>
          <p:nvPr/>
        </p:nvGrpSpPr>
        <p:grpSpPr>
          <a:xfrm>
            <a:off x="7521454" y="2731889"/>
            <a:ext cx="359651" cy="371013"/>
            <a:chOff x="7521454" y="2906139"/>
            <a:chExt cx="359651" cy="371013"/>
          </a:xfrm>
        </p:grpSpPr>
        <p:sp>
          <p:nvSpPr>
            <p:cNvPr id="13525" name="Google Shape;13525;p9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93"/>
          <p:cNvGrpSpPr/>
          <p:nvPr/>
        </p:nvGrpSpPr>
        <p:grpSpPr>
          <a:xfrm>
            <a:off x="5782845" y="2732271"/>
            <a:ext cx="301661" cy="371013"/>
            <a:chOff x="5782845" y="2906521"/>
            <a:chExt cx="301661" cy="371013"/>
          </a:xfrm>
        </p:grpSpPr>
        <p:sp>
          <p:nvSpPr>
            <p:cNvPr id="13531" name="Google Shape;13531;p9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93"/>
          <p:cNvGrpSpPr/>
          <p:nvPr/>
        </p:nvGrpSpPr>
        <p:grpSpPr>
          <a:xfrm>
            <a:off x="3539102" y="2253299"/>
            <a:ext cx="355099" cy="355481"/>
            <a:chOff x="3539102" y="2427549"/>
            <a:chExt cx="355099" cy="355481"/>
          </a:xfrm>
        </p:grpSpPr>
        <p:sp>
          <p:nvSpPr>
            <p:cNvPr id="13535" name="Google Shape;13535;p9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93"/>
          <p:cNvGrpSpPr/>
          <p:nvPr/>
        </p:nvGrpSpPr>
        <p:grpSpPr>
          <a:xfrm>
            <a:off x="6630539" y="2743252"/>
            <a:ext cx="371777" cy="349434"/>
            <a:chOff x="6630539" y="2917502"/>
            <a:chExt cx="371777" cy="349434"/>
          </a:xfrm>
        </p:grpSpPr>
        <p:sp>
          <p:nvSpPr>
            <p:cNvPr id="13538" name="Google Shape;13538;p9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93"/>
          <p:cNvGrpSpPr/>
          <p:nvPr/>
        </p:nvGrpSpPr>
        <p:grpSpPr>
          <a:xfrm>
            <a:off x="2171474" y="3194979"/>
            <a:ext cx="408156" cy="343737"/>
            <a:chOff x="2171474" y="3369229"/>
            <a:chExt cx="408156" cy="343737"/>
          </a:xfrm>
        </p:grpSpPr>
        <p:sp>
          <p:nvSpPr>
            <p:cNvPr id="13546" name="Google Shape;13546;p9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93"/>
          <p:cNvGrpSpPr/>
          <p:nvPr/>
        </p:nvGrpSpPr>
        <p:grpSpPr>
          <a:xfrm>
            <a:off x="4891198" y="2750858"/>
            <a:ext cx="334634" cy="334634"/>
            <a:chOff x="4891198" y="2925108"/>
            <a:chExt cx="334634" cy="334634"/>
          </a:xfrm>
        </p:grpSpPr>
        <p:sp>
          <p:nvSpPr>
            <p:cNvPr id="13551" name="Google Shape;13551;p9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93"/>
          <p:cNvGrpSpPr/>
          <p:nvPr/>
        </p:nvGrpSpPr>
        <p:grpSpPr>
          <a:xfrm>
            <a:off x="7976174" y="2750858"/>
            <a:ext cx="334666" cy="334634"/>
            <a:chOff x="7976174" y="2925108"/>
            <a:chExt cx="334666" cy="334634"/>
          </a:xfrm>
        </p:grpSpPr>
        <p:sp>
          <p:nvSpPr>
            <p:cNvPr id="13560" name="Google Shape;13560;p9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93"/>
          <p:cNvGrpSpPr/>
          <p:nvPr/>
        </p:nvGrpSpPr>
        <p:grpSpPr>
          <a:xfrm>
            <a:off x="3091957" y="3199881"/>
            <a:ext cx="354717" cy="332757"/>
            <a:chOff x="3091957" y="3374131"/>
            <a:chExt cx="354717" cy="332757"/>
          </a:xfrm>
        </p:grpSpPr>
        <p:sp>
          <p:nvSpPr>
            <p:cNvPr id="13570" name="Google Shape;13570;p9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93"/>
          <p:cNvGrpSpPr/>
          <p:nvPr/>
        </p:nvGrpSpPr>
        <p:grpSpPr>
          <a:xfrm>
            <a:off x="3988156" y="3205960"/>
            <a:ext cx="353954" cy="318880"/>
            <a:chOff x="3988156" y="3380210"/>
            <a:chExt cx="353954" cy="318880"/>
          </a:xfrm>
        </p:grpSpPr>
        <p:sp>
          <p:nvSpPr>
            <p:cNvPr id="13577" name="Google Shape;13577;p9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93"/>
          <p:cNvGrpSpPr/>
          <p:nvPr/>
        </p:nvGrpSpPr>
        <p:grpSpPr>
          <a:xfrm>
            <a:off x="3541011" y="3193070"/>
            <a:ext cx="348257" cy="346188"/>
            <a:chOff x="3541011" y="3367320"/>
            <a:chExt cx="348257" cy="346188"/>
          </a:xfrm>
        </p:grpSpPr>
        <p:sp>
          <p:nvSpPr>
            <p:cNvPr id="13583" name="Google Shape;13583;p9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93"/>
          <p:cNvGrpSpPr/>
          <p:nvPr/>
        </p:nvGrpSpPr>
        <p:grpSpPr>
          <a:xfrm>
            <a:off x="1314678" y="3183967"/>
            <a:ext cx="334666" cy="365348"/>
            <a:chOff x="1314678" y="3358217"/>
            <a:chExt cx="334666" cy="365348"/>
          </a:xfrm>
        </p:grpSpPr>
        <p:sp>
          <p:nvSpPr>
            <p:cNvPr id="13588" name="Google Shape;13588;p9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93"/>
          <p:cNvGrpSpPr/>
          <p:nvPr/>
        </p:nvGrpSpPr>
        <p:grpSpPr>
          <a:xfrm>
            <a:off x="1748582" y="3198385"/>
            <a:ext cx="359269" cy="335780"/>
            <a:chOff x="1748582" y="3372635"/>
            <a:chExt cx="359269" cy="335780"/>
          </a:xfrm>
        </p:grpSpPr>
        <p:sp>
          <p:nvSpPr>
            <p:cNvPr id="13594" name="Google Shape;13594;p9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5" name="Google Shape;13595;p93"/>
            <p:cNvGrpSpPr/>
            <p:nvPr/>
          </p:nvGrpSpPr>
          <p:grpSpPr>
            <a:xfrm>
              <a:off x="1748582" y="3372635"/>
              <a:ext cx="333520" cy="335780"/>
              <a:chOff x="1748582" y="3372635"/>
              <a:chExt cx="333520" cy="335780"/>
            </a:xfrm>
          </p:grpSpPr>
          <p:sp>
            <p:nvSpPr>
              <p:cNvPr id="13596" name="Google Shape;13596;p9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99" name="Google Shape;13599;p93"/>
          <p:cNvGrpSpPr/>
          <p:nvPr/>
        </p:nvGrpSpPr>
        <p:grpSpPr>
          <a:xfrm>
            <a:off x="2640993" y="3183585"/>
            <a:ext cx="365348" cy="364966"/>
            <a:chOff x="2640993" y="3357835"/>
            <a:chExt cx="365348" cy="364966"/>
          </a:xfrm>
        </p:grpSpPr>
        <p:sp>
          <p:nvSpPr>
            <p:cNvPr id="13600" name="Google Shape;13600;p9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93"/>
          <p:cNvGrpSpPr/>
          <p:nvPr/>
        </p:nvGrpSpPr>
        <p:grpSpPr>
          <a:xfrm>
            <a:off x="4886264" y="3191924"/>
            <a:ext cx="350548" cy="350198"/>
            <a:chOff x="4886264" y="3366174"/>
            <a:chExt cx="350548" cy="350198"/>
          </a:xfrm>
        </p:grpSpPr>
        <p:sp>
          <p:nvSpPr>
            <p:cNvPr id="13611" name="Google Shape;13611;p9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93"/>
          <p:cNvGrpSpPr/>
          <p:nvPr/>
        </p:nvGrpSpPr>
        <p:grpSpPr>
          <a:xfrm>
            <a:off x="5331913" y="3239697"/>
            <a:ext cx="347143" cy="254684"/>
            <a:chOff x="5331913" y="3413947"/>
            <a:chExt cx="347143" cy="254684"/>
          </a:xfrm>
        </p:grpSpPr>
        <p:sp>
          <p:nvSpPr>
            <p:cNvPr id="13625" name="Google Shape;13625;p9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93"/>
          <p:cNvGrpSpPr/>
          <p:nvPr/>
        </p:nvGrpSpPr>
        <p:grpSpPr>
          <a:xfrm>
            <a:off x="5776798" y="3235528"/>
            <a:ext cx="346379" cy="264518"/>
            <a:chOff x="5776798" y="3409778"/>
            <a:chExt cx="346379" cy="264518"/>
          </a:xfrm>
        </p:grpSpPr>
        <p:sp>
          <p:nvSpPr>
            <p:cNvPr id="13632" name="Google Shape;13632;p9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93"/>
          <p:cNvGrpSpPr/>
          <p:nvPr/>
        </p:nvGrpSpPr>
        <p:grpSpPr>
          <a:xfrm>
            <a:off x="7108015" y="3222255"/>
            <a:ext cx="344883" cy="290299"/>
            <a:chOff x="7108015" y="3396505"/>
            <a:chExt cx="344883" cy="290299"/>
          </a:xfrm>
        </p:grpSpPr>
        <p:sp>
          <p:nvSpPr>
            <p:cNvPr id="13639" name="Google Shape;13639;p9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93"/>
          <p:cNvGrpSpPr/>
          <p:nvPr/>
        </p:nvGrpSpPr>
        <p:grpSpPr>
          <a:xfrm>
            <a:off x="7551754" y="3216558"/>
            <a:ext cx="344883" cy="301311"/>
            <a:chOff x="7551754" y="3390808"/>
            <a:chExt cx="344883" cy="301311"/>
          </a:xfrm>
        </p:grpSpPr>
        <p:sp>
          <p:nvSpPr>
            <p:cNvPr id="13644" name="Google Shape;13644;p9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93"/>
          <p:cNvGrpSpPr/>
          <p:nvPr/>
        </p:nvGrpSpPr>
        <p:grpSpPr>
          <a:xfrm>
            <a:off x="6707084" y="3213153"/>
            <a:ext cx="261145" cy="308504"/>
            <a:chOff x="6707084" y="3387403"/>
            <a:chExt cx="261145" cy="308504"/>
          </a:xfrm>
        </p:grpSpPr>
        <p:sp>
          <p:nvSpPr>
            <p:cNvPr id="13656" name="Google Shape;13656;p9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93"/>
          <p:cNvGrpSpPr/>
          <p:nvPr/>
        </p:nvGrpSpPr>
        <p:grpSpPr>
          <a:xfrm>
            <a:off x="848978" y="4123387"/>
            <a:ext cx="377824" cy="324418"/>
            <a:chOff x="848978" y="4297637"/>
            <a:chExt cx="377824" cy="324418"/>
          </a:xfrm>
        </p:grpSpPr>
        <p:sp>
          <p:nvSpPr>
            <p:cNvPr id="13661" name="Google Shape;13661;p9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3" name="Google Shape;13663;p93"/>
          <p:cNvGrpSpPr/>
          <p:nvPr/>
        </p:nvGrpSpPr>
        <p:grpSpPr>
          <a:xfrm>
            <a:off x="1754279" y="4112343"/>
            <a:ext cx="351439" cy="345965"/>
            <a:chOff x="1754279" y="4286593"/>
            <a:chExt cx="351439" cy="345965"/>
          </a:xfrm>
        </p:grpSpPr>
        <p:sp>
          <p:nvSpPr>
            <p:cNvPr id="13664" name="Google Shape;13664;p9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93"/>
          <p:cNvGrpSpPr/>
          <p:nvPr/>
        </p:nvGrpSpPr>
        <p:grpSpPr>
          <a:xfrm>
            <a:off x="3996113" y="4116926"/>
            <a:ext cx="336512" cy="335048"/>
            <a:chOff x="3996113" y="4291176"/>
            <a:chExt cx="336512" cy="335048"/>
          </a:xfrm>
        </p:grpSpPr>
        <p:sp>
          <p:nvSpPr>
            <p:cNvPr id="13670" name="Google Shape;13670;p9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3" name="Google Shape;13673;p9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4" name="Google Shape;13674;p93"/>
          <p:cNvGrpSpPr/>
          <p:nvPr/>
        </p:nvGrpSpPr>
        <p:grpSpPr>
          <a:xfrm>
            <a:off x="2179081" y="4111261"/>
            <a:ext cx="397525" cy="348670"/>
            <a:chOff x="2179081" y="4285511"/>
            <a:chExt cx="397525" cy="348670"/>
          </a:xfrm>
        </p:grpSpPr>
        <p:sp>
          <p:nvSpPr>
            <p:cNvPr id="13675" name="Google Shape;13675;p9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93"/>
          <p:cNvGrpSpPr/>
          <p:nvPr/>
        </p:nvGrpSpPr>
        <p:grpSpPr>
          <a:xfrm>
            <a:off x="3584201" y="4120746"/>
            <a:ext cx="267574" cy="329415"/>
            <a:chOff x="3584201" y="4294996"/>
            <a:chExt cx="267574" cy="329415"/>
          </a:xfrm>
        </p:grpSpPr>
        <p:sp>
          <p:nvSpPr>
            <p:cNvPr id="13678" name="Google Shape;13678;p9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93"/>
          <p:cNvGrpSpPr/>
          <p:nvPr/>
        </p:nvGrpSpPr>
        <p:grpSpPr>
          <a:xfrm>
            <a:off x="3082855" y="4121478"/>
            <a:ext cx="375946" cy="327823"/>
            <a:chOff x="3082855" y="4295728"/>
            <a:chExt cx="375946" cy="327823"/>
          </a:xfrm>
        </p:grpSpPr>
        <p:sp>
          <p:nvSpPr>
            <p:cNvPr id="13683" name="Google Shape;13683;p9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93"/>
          <p:cNvGrpSpPr/>
          <p:nvPr/>
        </p:nvGrpSpPr>
        <p:grpSpPr>
          <a:xfrm>
            <a:off x="2749016" y="4116926"/>
            <a:ext cx="150831" cy="336926"/>
            <a:chOff x="2749016" y="4291176"/>
            <a:chExt cx="150831" cy="336926"/>
          </a:xfrm>
        </p:grpSpPr>
        <p:sp>
          <p:nvSpPr>
            <p:cNvPr id="13695" name="Google Shape;13695;p9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9" name="Google Shape;13699;p93"/>
          <p:cNvGrpSpPr/>
          <p:nvPr/>
        </p:nvGrpSpPr>
        <p:grpSpPr>
          <a:xfrm>
            <a:off x="7127716" y="4105182"/>
            <a:ext cx="248254" cy="361942"/>
            <a:chOff x="7127716" y="4279432"/>
            <a:chExt cx="248254" cy="361942"/>
          </a:xfrm>
        </p:grpSpPr>
        <p:sp>
          <p:nvSpPr>
            <p:cNvPr id="13700" name="Google Shape;13700;p9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93"/>
          <p:cNvGrpSpPr/>
          <p:nvPr/>
        </p:nvGrpSpPr>
        <p:grpSpPr>
          <a:xfrm>
            <a:off x="7565408" y="4105182"/>
            <a:ext cx="248255" cy="361942"/>
            <a:chOff x="7565408" y="4279432"/>
            <a:chExt cx="248255" cy="361942"/>
          </a:xfrm>
        </p:grpSpPr>
        <p:sp>
          <p:nvSpPr>
            <p:cNvPr id="13710" name="Google Shape;13710;p9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93"/>
          <p:cNvGrpSpPr/>
          <p:nvPr/>
        </p:nvGrpSpPr>
        <p:grpSpPr>
          <a:xfrm>
            <a:off x="6264109" y="4105182"/>
            <a:ext cx="225498" cy="361560"/>
            <a:chOff x="6264109" y="4279432"/>
            <a:chExt cx="225498" cy="361560"/>
          </a:xfrm>
        </p:grpSpPr>
        <p:sp>
          <p:nvSpPr>
            <p:cNvPr id="13719" name="Google Shape;13719;p9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93"/>
          <p:cNvGrpSpPr/>
          <p:nvPr/>
        </p:nvGrpSpPr>
        <p:grpSpPr>
          <a:xfrm>
            <a:off x="7929578" y="4110115"/>
            <a:ext cx="395266" cy="351312"/>
            <a:chOff x="7929578" y="4284365"/>
            <a:chExt cx="395266" cy="351312"/>
          </a:xfrm>
        </p:grpSpPr>
        <p:sp>
          <p:nvSpPr>
            <p:cNvPr id="13722" name="Google Shape;13722;p9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93"/>
          <p:cNvGrpSpPr/>
          <p:nvPr/>
        </p:nvGrpSpPr>
        <p:grpSpPr>
          <a:xfrm>
            <a:off x="6595502" y="4149527"/>
            <a:ext cx="426315" cy="332826"/>
            <a:chOff x="6639652" y="4323777"/>
            <a:chExt cx="426315" cy="332826"/>
          </a:xfrm>
        </p:grpSpPr>
        <p:sp>
          <p:nvSpPr>
            <p:cNvPr id="13727" name="Google Shape;13727;p9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93"/>
          <p:cNvGrpSpPr/>
          <p:nvPr/>
        </p:nvGrpSpPr>
        <p:grpSpPr>
          <a:xfrm>
            <a:off x="5357662" y="4123387"/>
            <a:ext cx="287275" cy="326296"/>
            <a:chOff x="5357662" y="4297637"/>
            <a:chExt cx="287275" cy="326296"/>
          </a:xfrm>
        </p:grpSpPr>
        <p:sp>
          <p:nvSpPr>
            <p:cNvPr id="13738" name="Google Shape;13738;p9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93"/>
          <p:cNvGrpSpPr/>
          <p:nvPr/>
        </p:nvGrpSpPr>
        <p:grpSpPr>
          <a:xfrm>
            <a:off x="5774124" y="4120300"/>
            <a:ext cx="331611" cy="331674"/>
            <a:chOff x="5774124" y="4294550"/>
            <a:chExt cx="331611" cy="331674"/>
          </a:xfrm>
        </p:grpSpPr>
        <p:sp>
          <p:nvSpPr>
            <p:cNvPr id="13744" name="Google Shape;13744;p9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93"/>
          <p:cNvGrpSpPr/>
          <p:nvPr/>
        </p:nvGrpSpPr>
        <p:grpSpPr>
          <a:xfrm>
            <a:off x="4890434" y="4113139"/>
            <a:ext cx="345997" cy="346029"/>
            <a:chOff x="4890434" y="4287389"/>
            <a:chExt cx="345997" cy="346029"/>
          </a:xfrm>
        </p:grpSpPr>
        <p:sp>
          <p:nvSpPr>
            <p:cNvPr id="13747" name="Google Shape;13747;p9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93"/>
          <p:cNvGrpSpPr/>
          <p:nvPr/>
        </p:nvGrpSpPr>
        <p:grpSpPr>
          <a:xfrm>
            <a:off x="2165809" y="3636809"/>
            <a:ext cx="422542" cy="342973"/>
            <a:chOff x="2165809" y="3811059"/>
            <a:chExt cx="422542" cy="342973"/>
          </a:xfrm>
        </p:grpSpPr>
        <p:sp>
          <p:nvSpPr>
            <p:cNvPr id="13755" name="Google Shape;13755;p9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3" name="Google Shape;13773;p9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4" name="Google Shape;13774;p93"/>
          <p:cNvGrpSpPr/>
          <p:nvPr/>
        </p:nvGrpSpPr>
        <p:grpSpPr>
          <a:xfrm>
            <a:off x="903530" y="3631875"/>
            <a:ext cx="264550" cy="353222"/>
            <a:chOff x="903530" y="3806125"/>
            <a:chExt cx="264550" cy="353222"/>
          </a:xfrm>
        </p:grpSpPr>
        <p:sp>
          <p:nvSpPr>
            <p:cNvPr id="13775" name="Google Shape;13775;p9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93"/>
          <p:cNvGrpSpPr/>
          <p:nvPr/>
        </p:nvGrpSpPr>
        <p:grpSpPr>
          <a:xfrm>
            <a:off x="850092" y="3178684"/>
            <a:ext cx="369517" cy="375660"/>
            <a:chOff x="850092" y="3352934"/>
            <a:chExt cx="369517" cy="375660"/>
          </a:xfrm>
        </p:grpSpPr>
        <p:sp>
          <p:nvSpPr>
            <p:cNvPr id="13780" name="Google Shape;13780;p9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5" name="Google Shape;13785;p93"/>
          <p:cNvGrpSpPr/>
          <p:nvPr/>
        </p:nvGrpSpPr>
        <p:grpSpPr>
          <a:xfrm>
            <a:off x="2611458" y="3642124"/>
            <a:ext cx="426329" cy="332375"/>
            <a:chOff x="2611458" y="3816374"/>
            <a:chExt cx="426329" cy="332375"/>
          </a:xfrm>
        </p:grpSpPr>
        <p:sp>
          <p:nvSpPr>
            <p:cNvPr id="13786" name="Google Shape;13786;p9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6" name="Google Shape;13796;p9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7" name="Google Shape;13797;p93"/>
          <p:cNvGrpSpPr/>
          <p:nvPr/>
        </p:nvGrpSpPr>
        <p:grpSpPr>
          <a:xfrm>
            <a:off x="4019984" y="3631143"/>
            <a:ext cx="293704" cy="353954"/>
            <a:chOff x="4019984" y="3805393"/>
            <a:chExt cx="293704" cy="353954"/>
          </a:xfrm>
        </p:grpSpPr>
        <p:sp>
          <p:nvSpPr>
            <p:cNvPr id="13798" name="Google Shape;13798;p9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93"/>
          <p:cNvGrpSpPr/>
          <p:nvPr/>
        </p:nvGrpSpPr>
        <p:grpSpPr>
          <a:xfrm>
            <a:off x="8006505" y="3215794"/>
            <a:ext cx="323654" cy="303189"/>
            <a:chOff x="8006505" y="3390044"/>
            <a:chExt cx="323654" cy="303189"/>
          </a:xfrm>
        </p:grpSpPr>
        <p:sp>
          <p:nvSpPr>
            <p:cNvPr id="13801" name="Google Shape;13801;p9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93"/>
          <p:cNvGrpSpPr/>
          <p:nvPr/>
        </p:nvGrpSpPr>
        <p:grpSpPr>
          <a:xfrm>
            <a:off x="1299146" y="3632257"/>
            <a:ext cx="367990" cy="351312"/>
            <a:chOff x="1299146" y="3806507"/>
            <a:chExt cx="367990" cy="351312"/>
          </a:xfrm>
        </p:grpSpPr>
        <p:sp>
          <p:nvSpPr>
            <p:cNvPr id="13808" name="Google Shape;13808;p9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0" name="Google Shape;13810;p9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1" name="Google Shape;13811;p93"/>
          <p:cNvGrpSpPr/>
          <p:nvPr/>
        </p:nvGrpSpPr>
        <p:grpSpPr>
          <a:xfrm>
            <a:off x="7550258" y="3658420"/>
            <a:ext cx="371395" cy="301279"/>
            <a:chOff x="7550258" y="3832670"/>
            <a:chExt cx="371395" cy="301279"/>
          </a:xfrm>
        </p:grpSpPr>
        <p:sp>
          <p:nvSpPr>
            <p:cNvPr id="13812" name="Google Shape;13812;p9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0" name="Google Shape;13830;p9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1" name="Google Shape;13831;p93"/>
          <p:cNvGrpSpPr/>
          <p:nvPr/>
        </p:nvGrpSpPr>
        <p:grpSpPr>
          <a:xfrm>
            <a:off x="6659725" y="3633785"/>
            <a:ext cx="367608" cy="350548"/>
            <a:chOff x="6659725" y="3808035"/>
            <a:chExt cx="367608" cy="350548"/>
          </a:xfrm>
        </p:grpSpPr>
        <p:sp>
          <p:nvSpPr>
            <p:cNvPr id="13832" name="Google Shape;13832;p9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93"/>
          <p:cNvGrpSpPr/>
          <p:nvPr/>
        </p:nvGrpSpPr>
        <p:grpSpPr>
          <a:xfrm>
            <a:off x="6219391" y="3642506"/>
            <a:ext cx="356627" cy="334252"/>
            <a:chOff x="6219391" y="3816756"/>
            <a:chExt cx="356627" cy="334252"/>
          </a:xfrm>
        </p:grpSpPr>
        <p:sp>
          <p:nvSpPr>
            <p:cNvPr id="13835" name="Google Shape;13835;p9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93"/>
          <p:cNvGrpSpPr/>
          <p:nvPr/>
        </p:nvGrpSpPr>
        <p:grpSpPr>
          <a:xfrm>
            <a:off x="5778676" y="3652722"/>
            <a:ext cx="349052" cy="313055"/>
            <a:chOff x="5778676" y="3826972"/>
            <a:chExt cx="349052" cy="313055"/>
          </a:xfrm>
        </p:grpSpPr>
        <p:sp>
          <p:nvSpPr>
            <p:cNvPr id="13840" name="Google Shape;13840;p9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93"/>
          <p:cNvGrpSpPr/>
          <p:nvPr/>
        </p:nvGrpSpPr>
        <p:grpSpPr>
          <a:xfrm>
            <a:off x="5355784" y="3660297"/>
            <a:ext cx="299019" cy="297905"/>
            <a:chOff x="5355784" y="3834547"/>
            <a:chExt cx="299019" cy="297905"/>
          </a:xfrm>
        </p:grpSpPr>
        <p:sp>
          <p:nvSpPr>
            <p:cNvPr id="13846" name="Google Shape;13846;p9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93"/>
          <p:cNvGrpSpPr/>
          <p:nvPr/>
        </p:nvGrpSpPr>
        <p:grpSpPr>
          <a:xfrm>
            <a:off x="8036455" y="3633021"/>
            <a:ext cx="292176" cy="353985"/>
            <a:chOff x="8036455" y="3807271"/>
            <a:chExt cx="292176" cy="353985"/>
          </a:xfrm>
        </p:grpSpPr>
        <p:sp>
          <p:nvSpPr>
            <p:cNvPr id="13851" name="Google Shape;13851;p9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3" name="Google Shape;13853;p9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854" name="Google Shape;13854;p9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3855" name="Google Shape;13855;p93"/>
          <p:cNvGrpSpPr/>
          <p:nvPr/>
        </p:nvGrpSpPr>
        <p:grpSpPr>
          <a:xfrm>
            <a:off x="4874902" y="3634549"/>
            <a:ext cx="345615" cy="350835"/>
            <a:chOff x="4874902" y="3808799"/>
            <a:chExt cx="345615" cy="350835"/>
          </a:xfrm>
        </p:grpSpPr>
        <p:sp>
          <p:nvSpPr>
            <p:cNvPr id="13856" name="Google Shape;13856;p9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93"/>
          <p:cNvGrpSpPr/>
          <p:nvPr/>
        </p:nvGrpSpPr>
        <p:grpSpPr>
          <a:xfrm>
            <a:off x="3095745" y="3631143"/>
            <a:ext cx="352840" cy="354717"/>
            <a:chOff x="3095745" y="3805393"/>
            <a:chExt cx="352840" cy="354717"/>
          </a:xfrm>
        </p:grpSpPr>
        <p:sp>
          <p:nvSpPr>
            <p:cNvPr id="13874" name="Google Shape;13874;p9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83" name="Shape 13883"/>
        <p:cNvGrpSpPr/>
        <p:nvPr/>
      </p:nvGrpSpPr>
      <p:grpSpPr>
        <a:xfrm>
          <a:off x="0" y="0"/>
          <a:ext cx="0" cy="0"/>
          <a:chOff x="0" y="0"/>
          <a:chExt cx="0" cy="0"/>
        </a:xfrm>
      </p:grpSpPr>
      <p:grpSp>
        <p:nvGrpSpPr>
          <p:cNvPr id="13884" name="Google Shape;13884;p94"/>
          <p:cNvGrpSpPr/>
          <p:nvPr/>
        </p:nvGrpSpPr>
        <p:grpSpPr>
          <a:xfrm>
            <a:off x="2704005" y="4083381"/>
            <a:ext cx="342144" cy="362704"/>
            <a:chOff x="2704005" y="4258781"/>
            <a:chExt cx="342144" cy="362704"/>
          </a:xfrm>
        </p:grpSpPr>
        <p:sp>
          <p:nvSpPr>
            <p:cNvPr id="13885" name="Google Shape;13885;p9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94"/>
          <p:cNvGrpSpPr/>
          <p:nvPr/>
        </p:nvGrpSpPr>
        <p:grpSpPr>
          <a:xfrm>
            <a:off x="2157462" y="4083096"/>
            <a:ext cx="347435" cy="363370"/>
            <a:chOff x="2157462" y="4258496"/>
            <a:chExt cx="347435" cy="363370"/>
          </a:xfrm>
        </p:grpSpPr>
        <p:sp>
          <p:nvSpPr>
            <p:cNvPr id="13893" name="Google Shape;13893;p9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94"/>
          <p:cNvGrpSpPr/>
          <p:nvPr/>
        </p:nvGrpSpPr>
        <p:grpSpPr>
          <a:xfrm>
            <a:off x="4010963" y="3588381"/>
            <a:ext cx="343665" cy="363211"/>
            <a:chOff x="4010963" y="3763781"/>
            <a:chExt cx="343665" cy="363211"/>
          </a:xfrm>
        </p:grpSpPr>
        <p:sp>
          <p:nvSpPr>
            <p:cNvPr id="13897" name="Google Shape;13897;p9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94"/>
          <p:cNvGrpSpPr/>
          <p:nvPr/>
        </p:nvGrpSpPr>
        <p:grpSpPr>
          <a:xfrm>
            <a:off x="2214042" y="3635109"/>
            <a:ext cx="368153" cy="311193"/>
            <a:chOff x="2214042" y="3810509"/>
            <a:chExt cx="368153" cy="311193"/>
          </a:xfrm>
        </p:grpSpPr>
        <p:sp>
          <p:nvSpPr>
            <p:cNvPr id="13903" name="Google Shape;13903;p9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94"/>
          <p:cNvGrpSpPr/>
          <p:nvPr/>
        </p:nvGrpSpPr>
        <p:grpSpPr>
          <a:xfrm>
            <a:off x="1797413" y="3606819"/>
            <a:ext cx="367805" cy="367773"/>
            <a:chOff x="1768938" y="3782219"/>
            <a:chExt cx="367805" cy="367773"/>
          </a:xfrm>
        </p:grpSpPr>
        <p:sp>
          <p:nvSpPr>
            <p:cNvPr id="13906" name="Google Shape;13906;p9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94"/>
          <p:cNvGrpSpPr/>
          <p:nvPr/>
        </p:nvGrpSpPr>
        <p:grpSpPr>
          <a:xfrm>
            <a:off x="2681385" y="3623039"/>
            <a:ext cx="325544" cy="327413"/>
            <a:chOff x="2681385" y="3798439"/>
            <a:chExt cx="325544" cy="327413"/>
          </a:xfrm>
        </p:grpSpPr>
        <p:sp>
          <p:nvSpPr>
            <p:cNvPr id="13912" name="Google Shape;13912;p9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9" name="Google Shape;13919;p94"/>
          <p:cNvGrpSpPr/>
          <p:nvPr/>
        </p:nvGrpSpPr>
        <p:grpSpPr>
          <a:xfrm>
            <a:off x="6243928" y="4088102"/>
            <a:ext cx="274254" cy="350824"/>
            <a:chOff x="6243928" y="4263502"/>
            <a:chExt cx="274254" cy="350824"/>
          </a:xfrm>
        </p:grpSpPr>
        <p:sp>
          <p:nvSpPr>
            <p:cNvPr id="13920" name="Google Shape;13920;p9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94"/>
          <p:cNvGrpSpPr/>
          <p:nvPr/>
        </p:nvGrpSpPr>
        <p:grpSpPr>
          <a:xfrm>
            <a:off x="3560600" y="3587938"/>
            <a:ext cx="352345" cy="363655"/>
            <a:chOff x="3560600" y="3763338"/>
            <a:chExt cx="352345" cy="363655"/>
          </a:xfrm>
        </p:grpSpPr>
        <p:sp>
          <p:nvSpPr>
            <p:cNvPr id="13929" name="Google Shape;13929;p9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2" name="Google Shape;13932;p94"/>
          <p:cNvGrpSpPr/>
          <p:nvPr/>
        </p:nvGrpSpPr>
        <p:grpSpPr>
          <a:xfrm>
            <a:off x="5790556" y="4085852"/>
            <a:ext cx="279513" cy="356083"/>
            <a:chOff x="5790556" y="4261252"/>
            <a:chExt cx="279513" cy="356083"/>
          </a:xfrm>
        </p:grpSpPr>
        <p:sp>
          <p:nvSpPr>
            <p:cNvPr id="13933" name="Google Shape;13933;p9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0" name="Google Shape;13940;p94"/>
          <p:cNvGrpSpPr/>
          <p:nvPr/>
        </p:nvGrpSpPr>
        <p:grpSpPr>
          <a:xfrm>
            <a:off x="5341333" y="4085852"/>
            <a:ext cx="278752" cy="356463"/>
            <a:chOff x="5341333" y="4261252"/>
            <a:chExt cx="278752" cy="356463"/>
          </a:xfrm>
        </p:grpSpPr>
        <p:sp>
          <p:nvSpPr>
            <p:cNvPr id="13941" name="Google Shape;13941;p9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8" name="Google Shape;13948;p9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9" name="Google Shape;13949;p94"/>
          <p:cNvGrpSpPr/>
          <p:nvPr/>
        </p:nvGrpSpPr>
        <p:grpSpPr>
          <a:xfrm>
            <a:off x="3103646" y="3590676"/>
            <a:ext cx="360233" cy="362451"/>
            <a:chOff x="3107608" y="3763401"/>
            <a:chExt cx="360233" cy="362451"/>
          </a:xfrm>
        </p:grpSpPr>
        <p:sp>
          <p:nvSpPr>
            <p:cNvPr id="13950" name="Google Shape;13950;p9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94"/>
          <p:cNvGrpSpPr/>
          <p:nvPr/>
        </p:nvGrpSpPr>
        <p:grpSpPr>
          <a:xfrm>
            <a:off x="889343" y="3625827"/>
            <a:ext cx="351585" cy="339705"/>
            <a:chOff x="889343" y="3801227"/>
            <a:chExt cx="351585" cy="339705"/>
          </a:xfrm>
        </p:grpSpPr>
        <p:sp>
          <p:nvSpPr>
            <p:cNvPr id="13954" name="Google Shape;13954;p9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94"/>
          <p:cNvGrpSpPr/>
          <p:nvPr/>
        </p:nvGrpSpPr>
        <p:grpSpPr>
          <a:xfrm>
            <a:off x="4896609" y="4085472"/>
            <a:ext cx="278784" cy="355323"/>
            <a:chOff x="4896609" y="4260872"/>
            <a:chExt cx="278784" cy="355323"/>
          </a:xfrm>
        </p:grpSpPr>
        <p:sp>
          <p:nvSpPr>
            <p:cNvPr id="13960" name="Google Shape;13960;p9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94"/>
          <p:cNvGrpSpPr/>
          <p:nvPr/>
        </p:nvGrpSpPr>
        <p:grpSpPr>
          <a:xfrm>
            <a:off x="7598438" y="4090731"/>
            <a:ext cx="260283" cy="345914"/>
            <a:chOff x="7598438" y="4266131"/>
            <a:chExt cx="260283" cy="345914"/>
          </a:xfrm>
        </p:grpSpPr>
        <p:sp>
          <p:nvSpPr>
            <p:cNvPr id="13967" name="Google Shape;13967;p9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94"/>
          <p:cNvGrpSpPr/>
          <p:nvPr/>
        </p:nvGrpSpPr>
        <p:grpSpPr>
          <a:xfrm>
            <a:off x="1767069" y="3184746"/>
            <a:ext cx="286324" cy="348163"/>
            <a:chOff x="1767069" y="3360146"/>
            <a:chExt cx="286324" cy="348163"/>
          </a:xfrm>
        </p:grpSpPr>
        <p:sp>
          <p:nvSpPr>
            <p:cNvPr id="13975" name="Google Shape;13975;p9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2" name="Google Shape;13982;p94"/>
          <p:cNvGrpSpPr/>
          <p:nvPr/>
        </p:nvGrpSpPr>
        <p:grpSpPr>
          <a:xfrm>
            <a:off x="7149944" y="4090731"/>
            <a:ext cx="260283" cy="345914"/>
            <a:chOff x="7149944" y="4266131"/>
            <a:chExt cx="260283" cy="345914"/>
          </a:xfrm>
        </p:grpSpPr>
        <p:sp>
          <p:nvSpPr>
            <p:cNvPr id="13983" name="Google Shape;13983;p9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94"/>
          <p:cNvGrpSpPr/>
          <p:nvPr/>
        </p:nvGrpSpPr>
        <p:grpSpPr>
          <a:xfrm>
            <a:off x="6695051" y="4083951"/>
            <a:ext cx="270104" cy="360233"/>
            <a:chOff x="6695051" y="4259351"/>
            <a:chExt cx="270104" cy="360233"/>
          </a:xfrm>
        </p:grpSpPr>
        <p:sp>
          <p:nvSpPr>
            <p:cNvPr id="13990" name="Google Shape;13990;p9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94"/>
          <p:cNvGrpSpPr/>
          <p:nvPr/>
        </p:nvGrpSpPr>
        <p:grpSpPr>
          <a:xfrm>
            <a:off x="8047661" y="4082051"/>
            <a:ext cx="277263" cy="362514"/>
            <a:chOff x="8047661" y="4257451"/>
            <a:chExt cx="277263" cy="362514"/>
          </a:xfrm>
        </p:grpSpPr>
        <p:sp>
          <p:nvSpPr>
            <p:cNvPr id="13995" name="Google Shape;13995;p9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9" name="Google Shape;13999;p94"/>
          <p:cNvGrpSpPr/>
          <p:nvPr/>
        </p:nvGrpSpPr>
        <p:grpSpPr>
          <a:xfrm>
            <a:off x="6248078" y="3609068"/>
            <a:ext cx="277263" cy="356115"/>
            <a:chOff x="6248078" y="3784468"/>
            <a:chExt cx="277263" cy="356115"/>
          </a:xfrm>
        </p:grpSpPr>
        <p:sp>
          <p:nvSpPr>
            <p:cNvPr id="14000" name="Google Shape;14000;p9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5" name="Google Shape;14005;p94"/>
          <p:cNvGrpSpPr/>
          <p:nvPr/>
        </p:nvGrpSpPr>
        <p:grpSpPr>
          <a:xfrm>
            <a:off x="5800725" y="3610589"/>
            <a:ext cx="277644" cy="354594"/>
            <a:chOff x="5800725" y="3785989"/>
            <a:chExt cx="277644" cy="354594"/>
          </a:xfrm>
        </p:grpSpPr>
        <p:sp>
          <p:nvSpPr>
            <p:cNvPr id="14006" name="Google Shape;14006;p9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94"/>
          <p:cNvGrpSpPr/>
          <p:nvPr/>
        </p:nvGrpSpPr>
        <p:grpSpPr>
          <a:xfrm>
            <a:off x="2206122" y="3185348"/>
            <a:ext cx="308183" cy="347561"/>
            <a:chOff x="2206122" y="3360748"/>
            <a:chExt cx="308183" cy="347561"/>
          </a:xfrm>
        </p:grpSpPr>
        <p:sp>
          <p:nvSpPr>
            <p:cNvPr id="14014" name="Google Shape;14014;p9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9" name="Google Shape;14019;p94"/>
          <p:cNvGrpSpPr/>
          <p:nvPr/>
        </p:nvGrpSpPr>
        <p:grpSpPr>
          <a:xfrm>
            <a:off x="5353403" y="3610209"/>
            <a:ext cx="277992" cy="354974"/>
            <a:chOff x="5353403" y="3785609"/>
            <a:chExt cx="277992" cy="354974"/>
          </a:xfrm>
        </p:grpSpPr>
        <p:sp>
          <p:nvSpPr>
            <p:cNvPr id="14020" name="Google Shape;14020;p9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94"/>
          <p:cNvGrpSpPr/>
          <p:nvPr/>
        </p:nvGrpSpPr>
        <p:grpSpPr>
          <a:xfrm>
            <a:off x="4896229" y="3610589"/>
            <a:ext cx="278784" cy="354594"/>
            <a:chOff x="4896229" y="3785989"/>
            <a:chExt cx="278784" cy="354594"/>
          </a:xfrm>
        </p:grpSpPr>
        <p:sp>
          <p:nvSpPr>
            <p:cNvPr id="14027" name="Google Shape;14027;p9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3" name="Google Shape;14033;p94"/>
          <p:cNvGrpSpPr/>
          <p:nvPr/>
        </p:nvGrpSpPr>
        <p:grpSpPr>
          <a:xfrm>
            <a:off x="7592387" y="3612458"/>
            <a:ext cx="273874" cy="351204"/>
            <a:chOff x="7592387" y="3787858"/>
            <a:chExt cx="273874" cy="351204"/>
          </a:xfrm>
        </p:grpSpPr>
        <p:sp>
          <p:nvSpPr>
            <p:cNvPr id="14034" name="Google Shape;14034;p9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94"/>
          <p:cNvGrpSpPr/>
          <p:nvPr/>
        </p:nvGrpSpPr>
        <p:grpSpPr>
          <a:xfrm>
            <a:off x="7145794" y="3612458"/>
            <a:ext cx="274254" cy="350444"/>
            <a:chOff x="7145794" y="3787858"/>
            <a:chExt cx="274254" cy="350444"/>
          </a:xfrm>
        </p:grpSpPr>
        <p:sp>
          <p:nvSpPr>
            <p:cNvPr id="14039" name="Google Shape;14039;p9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94"/>
          <p:cNvGrpSpPr/>
          <p:nvPr/>
        </p:nvGrpSpPr>
        <p:grpSpPr>
          <a:xfrm>
            <a:off x="8054060" y="3611698"/>
            <a:ext cx="266334" cy="353834"/>
            <a:chOff x="8054060" y="3787098"/>
            <a:chExt cx="266334" cy="353834"/>
          </a:xfrm>
        </p:grpSpPr>
        <p:sp>
          <p:nvSpPr>
            <p:cNvPr id="14046" name="Google Shape;14046;p9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0" name="Google Shape;14050;p94"/>
          <p:cNvGrpSpPr/>
          <p:nvPr/>
        </p:nvGrpSpPr>
        <p:grpSpPr>
          <a:xfrm>
            <a:off x="6702211" y="3607199"/>
            <a:ext cx="270104" cy="361754"/>
            <a:chOff x="6702211" y="3782599"/>
            <a:chExt cx="270104" cy="361754"/>
          </a:xfrm>
        </p:grpSpPr>
        <p:sp>
          <p:nvSpPr>
            <p:cNvPr id="14051" name="Google Shape;14051;p9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4"/>
          <p:cNvGrpSpPr/>
          <p:nvPr/>
        </p:nvGrpSpPr>
        <p:grpSpPr>
          <a:xfrm>
            <a:off x="3516886" y="3263327"/>
            <a:ext cx="391854" cy="269922"/>
            <a:chOff x="3516850" y="3406526"/>
            <a:chExt cx="369674" cy="254644"/>
          </a:xfrm>
        </p:grpSpPr>
        <p:sp>
          <p:nvSpPr>
            <p:cNvPr id="14057" name="Google Shape;14057;p9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94"/>
          <p:cNvGrpSpPr/>
          <p:nvPr/>
        </p:nvGrpSpPr>
        <p:grpSpPr>
          <a:xfrm>
            <a:off x="1310655" y="3185127"/>
            <a:ext cx="306314" cy="347403"/>
            <a:chOff x="1310655" y="3360527"/>
            <a:chExt cx="306314" cy="347403"/>
          </a:xfrm>
        </p:grpSpPr>
        <p:sp>
          <p:nvSpPr>
            <p:cNvPr id="14062" name="Google Shape;14062;p9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7" name="Google Shape;14067;p94"/>
          <p:cNvGrpSpPr/>
          <p:nvPr/>
        </p:nvGrpSpPr>
        <p:grpSpPr>
          <a:xfrm>
            <a:off x="3119678" y="3184746"/>
            <a:ext cx="269343" cy="348543"/>
            <a:chOff x="3119678" y="3360146"/>
            <a:chExt cx="269343" cy="348543"/>
          </a:xfrm>
        </p:grpSpPr>
        <p:sp>
          <p:nvSpPr>
            <p:cNvPr id="14068" name="Google Shape;14068;p9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94"/>
          <p:cNvGrpSpPr/>
          <p:nvPr/>
        </p:nvGrpSpPr>
        <p:grpSpPr>
          <a:xfrm>
            <a:off x="3967213" y="3181547"/>
            <a:ext cx="368185" cy="354753"/>
            <a:chOff x="3967213" y="3356947"/>
            <a:chExt cx="368185" cy="354753"/>
          </a:xfrm>
        </p:grpSpPr>
        <p:sp>
          <p:nvSpPr>
            <p:cNvPr id="14076" name="Google Shape;14076;p9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94"/>
          <p:cNvGrpSpPr/>
          <p:nvPr/>
        </p:nvGrpSpPr>
        <p:grpSpPr>
          <a:xfrm>
            <a:off x="871254" y="3184746"/>
            <a:ext cx="285183" cy="347023"/>
            <a:chOff x="871254" y="3360146"/>
            <a:chExt cx="285183" cy="347023"/>
          </a:xfrm>
        </p:grpSpPr>
        <p:sp>
          <p:nvSpPr>
            <p:cNvPr id="14082" name="Google Shape;14082;p9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6" name="Google Shape;14086;p94"/>
          <p:cNvGrpSpPr/>
          <p:nvPr/>
        </p:nvGrpSpPr>
        <p:grpSpPr>
          <a:xfrm>
            <a:off x="2665165" y="3184746"/>
            <a:ext cx="281794" cy="349684"/>
            <a:chOff x="2665165" y="3360146"/>
            <a:chExt cx="281794" cy="349684"/>
          </a:xfrm>
        </p:grpSpPr>
        <p:sp>
          <p:nvSpPr>
            <p:cNvPr id="14087" name="Google Shape;14087;p9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4"/>
          <p:cNvGrpSpPr/>
          <p:nvPr/>
        </p:nvGrpSpPr>
        <p:grpSpPr>
          <a:xfrm>
            <a:off x="7156344" y="3172296"/>
            <a:ext cx="264465" cy="353074"/>
            <a:chOff x="7156344" y="3347696"/>
            <a:chExt cx="264465" cy="353074"/>
          </a:xfrm>
        </p:grpSpPr>
        <p:sp>
          <p:nvSpPr>
            <p:cNvPr id="14093" name="Google Shape;14093;p9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94"/>
          <p:cNvGrpSpPr/>
          <p:nvPr/>
        </p:nvGrpSpPr>
        <p:grpSpPr>
          <a:xfrm>
            <a:off x="6703732" y="3171536"/>
            <a:ext cx="264813" cy="352693"/>
            <a:chOff x="6703732" y="3346936"/>
            <a:chExt cx="264813" cy="352693"/>
          </a:xfrm>
        </p:grpSpPr>
        <p:sp>
          <p:nvSpPr>
            <p:cNvPr id="14099" name="Google Shape;14099;p9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94"/>
          <p:cNvGrpSpPr/>
          <p:nvPr/>
        </p:nvGrpSpPr>
        <p:grpSpPr>
          <a:xfrm>
            <a:off x="6252228" y="3171536"/>
            <a:ext cx="265193" cy="352693"/>
            <a:chOff x="6252228" y="3346936"/>
            <a:chExt cx="265193" cy="352693"/>
          </a:xfrm>
        </p:grpSpPr>
        <p:sp>
          <p:nvSpPr>
            <p:cNvPr id="14105" name="Google Shape;14105;p9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94"/>
          <p:cNvGrpSpPr/>
          <p:nvPr/>
        </p:nvGrpSpPr>
        <p:grpSpPr>
          <a:xfrm>
            <a:off x="5801105" y="3172296"/>
            <a:ext cx="264813" cy="351933"/>
            <a:chOff x="5801105" y="3347696"/>
            <a:chExt cx="264813" cy="351933"/>
          </a:xfrm>
        </p:grpSpPr>
        <p:sp>
          <p:nvSpPr>
            <p:cNvPr id="14109" name="Google Shape;14109;p9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94"/>
          <p:cNvGrpSpPr/>
          <p:nvPr/>
        </p:nvGrpSpPr>
        <p:grpSpPr>
          <a:xfrm>
            <a:off x="5349253" y="3171536"/>
            <a:ext cx="265922" cy="352693"/>
            <a:chOff x="5349253" y="3346936"/>
            <a:chExt cx="265922" cy="352693"/>
          </a:xfrm>
        </p:grpSpPr>
        <p:sp>
          <p:nvSpPr>
            <p:cNvPr id="14114" name="Google Shape;14114;p9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94"/>
          <p:cNvGrpSpPr/>
          <p:nvPr/>
        </p:nvGrpSpPr>
        <p:grpSpPr>
          <a:xfrm>
            <a:off x="4907159" y="3171536"/>
            <a:ext cx="264845" cy="354214"/>
            <a:chOff x="4907159" y="3346936"/>
            <a:chExt cx="264845" cy="354214"/>
          </a:xfrm>
        </p:grpSpPr>
        <p:sp>
          <p:nvSpPr>
            <p:cNvPr id="14121" name="Google Shape;14121;p9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94"/>
          <p:cNvGrpSpPr/>
          <p:nvPr/>
        </p:nvGrpSpPr>
        <p:grpSpPr>
          <a:xfrm>
            <a:off x="8048421" y="3159086"/>
            <a:ext cx="276503" cy="369674"/>
            <a:chOff x="8048421" y="3334486"/>
            <a:chExt cx="276503" cy="369674"/>
          </a:xfrm>
        </p:grpSpPr>
        <p:sp>
          <p:nvSpPr>
            <p:cNvPr id="14124" name="Google Shape;14124;p9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94"/>
          <p:cNvGrpSpPr/>
          <p:nvPr/>
        </p:nvGrpSpPr>
        <p:grpSpPr>
          <a:xfrm>
            <a:off x="7575787" y="3154555"/>
            <a:ext cx="295384" cy="376834"/>
            <a:chOff x="7575787" y="3329955"/>
            <a:chExt cx="295384" cy="376834"/>
          </a:xfrm>
        </p:grpSpPr>
        <p:sp>
          <p:nvSpPr>
            <p:cNvPr id="14131" name="Google Shape;14131;p9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94"/>
          <p:cNvGrpSpPr/>
          <p:nvPr/>
        </p:nvGrpSpPr>
        <p:grpSpPr>
          <a:xfrm>
            <a:off x="864062" y="2709103"/>
            <a:ext cx="264084" cy="347783"/>
            <a:chOff x="864062" y="2884503"/>
            <a:chExt cx="264084" cy="347783"/>
          </a:xfrm>
        </p:grpSpPr>
        <p:sp>
          <p:nvSpPr>
            <p:cNvPr id="14138" name="Google Shape;14138;p9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94"/>
          <p:cNvGrpSpPr/>
          <p:nvPr/>
        </p:nvGrpSpPr>
        <p:grpSpPr>
          <a:xfrm>
            <a:off x="3978523" y="2709261"/>
            <a:ext cx="348955" cy="346516"/>
            <a:chOff x="3978523" y="2884661"/>
            <a:chExt cx="348955" cy="346516"/>
          </a:xfrm>
        </p:grpSpPr>
        <p:sp>
          <p:nvSpPr>
            <p:cNvPr id="14149" name="Google Shape;14149;p9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94"/>
          <p:cNvGrpSpPr/>
          <p:nvPr/>
        </p:nvGrpSpPr>
        <p:grpSpPr>
          <a:xfrm>
            <a:off x="3556255" y="2709863"/>
            <a:ext cx="347435" cy="345534"/>
            <a:chOff x="3527780" y="2885263"/>
            <a:chExt cx="347435" cy="345534"/>
          </a:xfrm>
        </p:grpSpPr>
        <p:sp>
          <p:nvSpPr>
            <p:cNvPr id="14158" name="Google Shape;14158;p9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94"/>
          <p:cNvGrpSpPr/>
          <p:nvPr/>
        </p:nvGrpSpPr>
        <p:grpSpPr>
          <a:xfrm>
            <a:off x="2239671" y="2709103"/>
            <a:ext cx="218053" cy="348543"/>
            <a:chOff x="2239671" y="2884503"/>
            <a:chExt cx="218053" cy="348543"/>
          </a:xfrm>
        </p:grpSpPr>
        <p:sp>
          <p:nvSpPr>
            <p:cNvPr id="14182" name="Google Shape;14182;p9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94"/>
          <p:cNvGrpSpPr/>
          <p:nvPr/>
        </p:nvGrpSpPr>
        <p:grpSpPr>
          <a:xfrm>
            <a:off x="2691555" y="2709103"/>
            <a:ext cx="215044" cy="348924"/>
            <a:chOff x="2691555" y="2884503"/>
            <a:chExt cx="215044" cy="348924"/>
          </a:xfrm>
        </p:grpSpPr>
        <p:sp>
          <p:nvSpPr>
            <p:cNvPr id="14188" name="Google Shape;14188;p9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1" name="Google Shape;14191;p94"/>
          <p:cNvGrpSpPr/>
          <p:nvPr/>
        </p:nvGrpSpPr>
        <p:grpSpPr>
          <a:xfrm>
            <a:off x="1770459" y="2709103"/>
            <a:ext cx="254644" cy="348828"/>
            <a:chOff x="1770459" y="2884503"/>
            <a:chExt cx="254644" cy="348828"/>
          </a:xfrm>
        </p:grpSpPr>
        <p:sp>
          <p:nvSpPr>
            <p:cNvPr id="14192" name="Google Shape;14192;p9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94"/>
          <p:cNvGrpSpPr/>
          <p:nvPr/>
        </p:nvGrpSpPr>
        <p:grpSpPr>
          <a:xfrm>
            <a:off x="1317466" y="2709483"/>
            <a:ext cx="258382" cy="348543"/>
            <a:chOff x="1317466" y="2884883"/>
            <a:chExt cx="258382" cy="348543"/>
          </a:xfrm>
        </p:grpSpPr>
        <p:sp>
          <p:nvSpPr>
            <p:cNvPr id="14201" name="Google Shape;14201;p9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94"/>
          <p:cNvGrpSpPr/>
          <p:nvPr/>
        </p:nvGrpSpPr>
        <p:grpSpPr>
          <a:xfrm>
            <a:off x="3121167" y="2709483"/>
            <a:ext cx="258414" cy="348543"/>
            <a:chOff x="3121167" y="2884883"/>
            <a:chExt cx="258414" cy="348543"/>
          </a:xfrm>
        </p:grpSpPr>
        <p:sp>
          <p:nvSpPr>
            <p:cNvPr id="14210" name="Google Shape;14210;p9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8" name="Google Shape;14218;p94"/>
          <p:cNvGrpSpPr/>
          <p:nvPr/>
        </p:nvGrpSpPr>
        <p:grpSpPr>
          <a:xfrm>
            <a:off x="4899999" y="2706695"/>
            <a:ext cx="271244" cy="346801"/>
            <a:chOff x="4899999" y="2882095"/>
            <a:chExt cx="271244" cy="346801"/>
          </a:xfrm>
        </p:grpSpPr>
        <p:sp>
          <p:nvSpPr>
            <p:cNvPr id="14219" name="Google Shape;14219;p9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9" name="Google Shape;14229;p94"/>
          <p:cNvGrpSpPr/>
          <p:nvPr/>
        </p:nvGrpSpPr>
        <p:grpSpPr>
          <a:xfrm>
            <a:off x="7162775" y="2705713"/>
            <a:ext cx="259523" cy="346294"/>
            <a:chOff x="7162775" y="2881113"/>
            <a:chExt cx="259523" cy="346294"/>
          </a:xfrm>
        </p:grpSpPr>
        <p:sp>
          <p:nvSpPr>
            <p:cNvPr id="14230" name="Google Shape;14230;p9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94"/>
          <p:cNvGrpSpPr/>
          <p:nvPr/>
        </p:nvGrpSpPr>
        <p:grpSpPr>
          <a:xfrm>
            <a:off x="6709751" y="2706442"/>
            <a:ext cx="261075" cy="347815"/>
            <a:chOff x="6709751" y="2881842"/>
            <a:chExt cx="261075" cy="347815"/>
          </a:xfrm>
        </p:grpSpPr>
        <p:sp>
          <p:nvSpPr>
            <p:cNvPr id="14237" name="Google Shape;14237;p9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94"/>
          <p:cNvGrpSpPr/>
          <p:nvPr/>
        </p:nvGrpSpPr>
        <p:grpSpPr>
          <a:xfrm>
            <a:off x="5807156" y="2705713"/>
            <a:ext cx="261043" cy="348163"/>
            <a:chOff x="5807156" y="2881113"/>
            <a:chExt cx="261043" cy="348163"/>
          </a:xfrm>
        </p:grpSpPr>
        <p:sp>
          <p:nvSpPr>
            <p:cNvPr id="14244" name="Google Shape;14244;p9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9" name="Google Shape;14249;p94"/>
          <p:cNvGrpSpPr/>
          <p:nvPr/>
        </p:nvGrpSpPr>
        <p:grpSpPr>
          <a:xfrm>
            <a:off x="5355653" y="2706093"/>
            <a:ext cx="262184" cy="346643"/>
            <a:chOff x="5355653" y="2881493"/>
            <a:chExt cx="262184" cy="346643"/>
          </a:xfrm>
        </p:grpSpPr>
        <p:sp>
          <p:nvSpPr>
            <p:cNvPr id="14250" name="Google Shape;14250;p9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94"/>
          <p:cNvGrpSpPr/>
          <p:nvPr/>
        </p:nvGrpSpPr>
        <p:grpSpPr>
          <a:xfrm>
            <a:off x="8055961" y="2706442"/>
            <a:ext cx="260283" cy="345914"/>
            <a:chOff x="8055961" y="2881842"/>
            <a:chExt cx="260283" cy="345914"/>
          </a:xfrm>
        </p:grpSpPr>
        <p:sp>
          <p:nvSpPr>
            <p:cNvPr id="14256" name="Google Shape;14256;p9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94"/>
          <p:cNvGrpSpPr/>
          <p:nvPr/>
        </p:nvGrpSpPr>
        <p:grpSpPr>
          <a:xfrm>
            <a:off x="7609368" y="2718512"/>
            <a:ext cx="264813" cy="353105"/>
            <a:chOff x="7609368" y="2893912"/>
            <a:chExt cx="264813" cy="353105"/>
          </a:xfrm>
        </p:grpSpPr>
        <p:sp>
          <p:nvSpPr>
            <p:cNvPr id="14261" name="Google Shape;14261;p9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94"/>
          <p:cNvGrpSpPr/>
          <p:nvPr/>
        </p:nvGrpSpPr>
        <p:grpSpPr>
          <a:xfrm>
            <a:off x="6248458" y="2694372"/>
            <a:ext cx="270864" cy="360645"/>
            <a:chOff x="6248458" y="2869772"/>
            <a:chExt cx="270864" cy="360645"/>
          </a:xfrm>
        </p:grpSpPr>
        <p:sp>
          <p:nvSpPr>
            <p:cNvPr id="14268" name="Google Shape;14268;p9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3" name="Google Shape;14273;p94"/>
          <p:cNvGrpSpPr/>
          <p:nvPr/>
        </p:nvGrpSpPr>
        <p:grpSpPr>
          <a:xfrm>
            <a:off x="3075928" y="2270398"/>
            <a:ext cx="363243" cy="300675"/>
            <a:chOff x="3075928" y="2445798"/>
            <a:chExt cx="363243" cy="300675"/>
          </a:xfrm>
        </p:grpSpPr>
        <p:sp>
          <p:nvSpPr>
            <p:cNvPr id="14274" name="Google Shape;14274;p9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94"/>
          <p:cNvGrpSpPr/>
          <p:nvPr/>
        </p:nvGrpSpPr>
        <p:grpSpPr>
          <a:xfrm>
            <a:off x="2633105" y="2256459"/>
            <a:ext cx="363243" cy="328585"/>
            <a:chOff x="2633105" y="2431859"/>
            <a:chExt cx="363243" cy="328585"/>
          </a:xfrm>
        </p:grpSpPr>
        <p:sp>
          <p:nvSpPr>
            <p:cNvPr id="14286" name="Google Shape;14286;p9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4" name="Google Shape;14294;p94"/>
          <p:cNvGrpSpPr/>
          <p:nvPr/>
        </p:nvGrpSpPr>
        <p:grpSpPr>
          <a:xfrm>
            <a:off x="2189142" y="2245910"/>
            <a:ext cx="365904" cy="350064"/>
            <a:chOff x="2189142" y="2421310"/>
            <a:chExt cx="365904" cy="350064"/>
          </a:xfrm>
        </p:grpSpPr>
        <p:sp>
          <p:nvSpPr>
            <p:cNvPr id="14295" name="Google Shape;14295;p9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4" name="Google Shape;14304;p9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5" name="Google Shape;14305;p94"/>
          <p:cNvGrpSpPr/>
          <p:nvPr/>
        </p:nvGrpSpPr>
        <p:grpSpPr>
          <a:xfrm>
            <a:off x="3961923" y="2310917"/>
            <a:ext cx="364415" cy="220936"/>
            <a:chOff x="3961923" y="2486317"/>
            <a:chExt cx="364415" cy="220936"/>
          </a:xfrm>
        </p:grpSpPr>
        <p:sp>
          <p:nvSpPr>
            <p:cNvPr id="14306" name="Google Shape;14306;p9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0" name="Google Shape;14310;p9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1" name="Google Shape;14311;p94"/>
          <p:cNvGrpSpPr/>
          <p:nvPr/>
        </p:nvGrpSpPr>
        <p:grpSpPr>
          <a:xfrm>
            <a:off x="1303876" y="2243977"/>
            <a:ext cx="363275" cy="354626"/>
            <a:chOff x="1303876" y="2419377"/>
            <a:chExt cx="363275" cy="354626"/>
          </a:xfrm>
        </p:grpSpPr>
        <p:sp>
          <p:nvSpPr>
            <p:cNvPr id="14312" name="Google Shape;14312;p9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0" name="Google Shape;14320;p94"/>
          <p:cNvGrpSpPr/>
          <p:nvPr/>
        </p:nvGrpSpPr>
        <p:grpSpPr>
          <a:xfrm>
            <a:off x="861053" y="2239510"/>
            <a:ext cx="362134" cy="363623"/>
            <a:chOff x="861053" y="2414910"/>
            <a:chExt cx="362134" cy="363623"/>
          </a:xfrm>
        </p:grpSpPr>
        <p:sp>
          <p:nvSpPr>
            <p:cNvPr id="14321" name="Google Shape;14321;p9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6" name="Google Shape;14326;p94"/>
          <p:cNvGrpSpPr/>
          <p:nvPr/>
        </p:nvGrpSpPr>
        <p:grpSpPr>
          <a:xfrm>
            <a:off x="7594288" y="2239859"/>
            <a:ext cx="279513" cy="355735"/>
            <a:chOff x="7594288" y="2415259"/>
            <a:chExt cx="279513" cy="355735"/>
          </a:xfrm>
        </p:grpSpPr>
        <p:sp>
          <p:nvSpPr>
            <p:cNvPr id="14327" name="Google Shape;14327;p9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94"/>
          <p:cNvGrpSpPr/>
          <p:nvPr/>
        </p:nvGrpSpPr>
        <p:grpSpPr>
          <a:xfrm>
            <a:off x="7145794" y="2240239"/>
            <a:ext cx="278784" cy="355735"/>
            <a:chOff x="7145794" y="2415639"/>
            <a:chExt cx="278784" cy="355735"/>
          </a:xfrm>
        </p:grpSpPr>
        <p:sp>
          <p:nvSpPr>
            <p:cNvPr id="14334" name="Google Shape;14334;p9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94"/>
          <p:cNvGrpSpPr/>
          <p:nvPr/>
        </p:nvGrpSpPr>
        <p:grpSpPr>
          <a:xfrm>
            <a:off x="6698441" y="2239130"/>
            <a:ext cx="277644" cy="357984"/>
            <a:chOff x="6698441" y="2414530"/>
            <a:chExt cx="277644" cy="357984"/>
          </a:xfrm>
        </p:grpSpPr>
        <p:sp>
          <p:nvSpPr>
            <p:cNvPr id="14345" name="Google Shape;14345;p9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1" name="Google Shape;14351;p94"/>
          <p:cNvGrpSpPr/>
          <p:nvPr/>
        </p:nvGrpSpPr>
        <p:grpSpPr>
          <a:xfrm>
            <a:off x="4897750" y="2240239"/>
            <a:ext cx="279513" cy="357255"/>
            <a:chOff x="4897750" y="2415639"/>
            <a:chExt cx="279513" cy="357255"/>
          </a:xfrm>
        </p:grpSpPr>
        <p:sp>
          <p:nvSpPr>
            <p:cNvPr id="14352" name="Google Shape;14352;p9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94"/>
          <p:cNvGrpSpPr/>
          <p:nvPr/>
        </p:nvGrpSpPr>
        <p:grpSpPr>
          <a:xfrm>
            <a:off x="5812066" y="2240619"/>
            <a:ext cx="264813" cy="353454"/>
            <a:chOff x="5812066" y="2416019"/>
            <a:chExt cx="264813" cy="353454"/>
          </a:xfrm>
        </p:grpSpPr>
        <p:sp>
          <p:nvSpPr>
            <p:cNvPr id="14361" name="Google Shape;14361;p9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94"/>
          <p:cNvGrpSpPr/>
          <p:nvPr/>
        </p:nvGrpSpPr>
        <p:grpSpPr>
          <a:xfrm>
            <a:off x="8054820" y="2240999"/>
            <a:ext cx="264433" cy="353454"/>
            <a:chOff x="8054820" y="2416399"/>
            <a:chExt cx="264433" cy="353454"/>
          </a:xfrm>
        </p:grpSpPr>
        <p:sp>
          <p:nvSpPr>
            <p:cNvPr id="14369" name="Google Shape;14369;p9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94"/>
          <p:cNvGrpSpPr/>
          <p:nvPr/>
        </p:nvGrpSpPr>
        <p:grpSpPr>
          <a:xfrm>
            <a:off x="5356413" y="2237990"/>
            <a:ext cx="271212" cy="361374"/>
            <a:chOff x="5356413" y="2413390"/>
            <a:chExt cx="271212" cy="361374"/>
          </a:xfrm>
        </p:grpSpPr>
        <p:sp>
          <p:nvSpPr>
            <p:cNvPr id="14376" name="Google Shape;14376;p9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94"/>
          <p:cNvGrpSpPr/>
          <p:nvPr/>
        </p:nvGrpSpPr>
        <p:grpSpPr>
          <a:xfrm>
            <a:off x="6255238" y="2236849"/>
            <a:ext cx="271244" cy="360994"/>
            <a:chOff x="6255238" y="2412249"/>
            <a:chExt cx="271244" cy="360994"/>
          </a:xfrm>
        </p:grpSpPr>
        <p:sp>
          <p:nvSpPr>
            <p:cNvPr id="14382" name="Google Shape;14382;p9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94"/>
          <p:cNvGrpSpPr/>
          <p:nvPr/>
        </p:nvGrpSpPr>
        <p:grpSpPr>
          <a:xfrm>
            <a:off x="2185372" y="1782399"/>
            <a:ext cx="366664" cy="366981"/>
            <a:chOff x="2185372" y="1957799"/>
            <a:chExt cx="366664" cy="366981"/>
          </a:xfrm>
        </p:grpSpPr>
        <p:sp>
          <p:nvSpPr>
            <p:cNvPr id="14389" name="Google Shape;14389;p9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7" name="Google Shape;14397;p94"/>
          <p:cNvGrpSpPr/>
          <p:nvPr/>
        </p:nvGrpSpPr>
        <p:grpSpPr>
          <a:xfrm>
            <a:off x="1737258" y="1812971"/>
            <a:ext cx="370814" cy="307359"/>
            <a:chOff x="1737258" y="1988371"/>
            <a:chExt cx="370814" cy="307359"/>
          </a:xfrm>
        </p:grpSpPr>
        <p:sp>
          <p:nvSpPr>
            <p:cNvPr id="14398" name="Google Shape;14398;p9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2" name="Google Shape;14402;p94"/>
          <p:cNvGrpSpPr/>
          <p:nvPr/>
        </p:nvGrpSpPr>
        <p:grpSpPr>
          <a:xfrm>
            <a:off x="848983" y="1814111"/>
            <a:ext cx="369294" cy="304350"/>
            <a:chOff x="848983" y="1989511"/>
            <a:chExt cx="369294" cy="304350"/>
          </a:xfrm>
        </p:grpSpPr>
        <p:sp>
          <p:nvSpPr>
            <p:cNvPr id="14403" name="Google Shape;14403;p9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94"/>
          <p:cNvGrpSpPr/>
          <p:nvPr/>
        </p:nvGrpSpPr>
        <p:grpSpPr>
          <a:xfrm>
            <a:off x="3074027" y="1808377"/>
            <a:ext cx="380604" cy="313854"/>
            <a:chOff x="3074027" y="1983777"/>
            <a:chExt cx="380604" cy="313854"/>
          </a:xfrm>
        </p:grpSpPr>
        <p:sp>
          <p:nvSpPr>
            <p:cNvPr id="14409" name="Google Shape;14409;p9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94"/>
          <p:cNvGrpSpPr/>
          <p:nvPr/>
        </p:nvGrpSpPr>
        <p:grpSpPr>
          <a:xfrm>
            <a:off x="3522521" y="1800457"/>
            <a:ext cx="367013" cy="331278"/>
            <a:chOff x="3522521" y="1975857"/>
            <a:chExt cx="367013" cy="331278"/>
          </a:xfrm>
        </p:grpSpPr>
        <p:sp>
          <p:nvSpPr>
            <p:cNvPr id="14415" name="Google Shape;14415;p9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2" name="Google Shape;14422;p94"/>
          <p:cNvGrpSpPr/>
          <p:nvPr/>
        </p:nvGrpSpPr>
        <p:grpSpPr>
          <a:xfrm>
            <a:off x="2630824" y="1801566"/>
            <a:ext cx="368185" cy="330454"/>
            <a:chOff x="2630824" y="1976966"/>
            <a:chExt cx="368185" cy="330454"/>
          </a:xfrm>
        </p:grpSpPr>
        <p:sp>
          <p:nvSpPr>
            <p:cNvPr id="14423" name="Google Shape;14423;p9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94"/>
          <p:cNvGrpSpPr/>
          <p:nvPr/>
        </p:nvGrpSpPr>
        <p:grpSpPr>
          <a:xfrm>
            <a:off x="1293706" y="1791016"/>
            <a:ext cx="369294" cy="350444"/>
            <a:chOff x="1293706" y="1966416"/>
            <a:chExt cx="369294" cy="350444"/>
          </a:xfrm>
        </p:grpSpPr>
        <p:sp>
          <p:nvSpPr>
            <p:cNvPr id="14432" name="Google Shape;14432;p9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94"/>
          <p:cNvGrpSpPr/>
          <p:nvPr/>
        </p:nvGrpSpPr>
        <p:grpSpPr>
          <a:xfrm>
            <a:off x="3967213" y="1800077"/>
            <a:ext cx="368185" cy="331816"/>
            <a:chOff x="3967213" y="1975477"/>
            <a:chExt cx="368185" cy="331816"/>
          </a:xfrm>
        </p:grpSpPr>
        <p:sp>
          <p:nvSpPr>
            <p:cNvPr id="14441" name="Google Shape;14441;p9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94"/>
          <p:cNvGrpSpPr/>
          <p:nvPr/>
        </p:nvGrpSpPr>
        <p:grpSpPr>
          <a:xfrm>
            <a:off x="8047661" y="1793646"/>
            <a:ext cx="279132" cy="356875"/>
            <a:chOff x="8047661" y="1969046"/>
            <a:chExt cx="279132" cy="356875"/>
          </a:xfrm>
        </p:grpSpPr>
        <p:sp>
          <p:nvSpPr>
            <p:cNvPr id="14445" name="Google Shape;14445;p9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94"/>
          <p:cNvGrpSpPr/>
          <p:nvPr/>
        </p:nvGrpSpPr>
        <p:grpSpPr>
          <a:xfrm>
            <a:off x="7596157" y="1792759"/>
            <a:ext cx="279544" cy="358142"/>
            <a:chOff x="7596157" y="1968159"/>
            <a:chExt cx="279544" cy="358142"/>
          </a:xfrm>
        </p:grpSpPr>
        <p:sp>
          <p:nvSpPr>
            <p:cNvPr id="14450" name="Google Shape;14450;p9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94"/>
          <p:cNvGrpSpPr/>
          <p:nvPr/>
        </p:nvGrpSpPr>
        <p:grpSpPr>
          <a:xfrm>
            <a:off x="7147315" y="1793646"/>
            <a:ext cx="279513" cy="357636"/>
            <a:chOff x="7147315" y="1969046"/>
            <a:chExt cx="279513" cy="357636"/>
          </a:xfrm>
        </p:grpSpPr>
        <p:sp>
          <p:nvSpPr>
            <p:cNvPr id="14457" name="Google Shape;14457;p9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94"/>
          <p:cNvGrpSpPr/>
          <p:nvPr/>
        </p:nvGrpSpPr>
        <p:grpSpPr>
          <a:xfrm>
            <a:off x="6697681" y="1792917"/>
            <a:ext cx="280305" cy="359093"/>
            <a:chOff x="6697681" y="1968317"/>
            <a:chExt cx="280305" cy="359093"/>
          </a:xfrm>
        </p:grpSpPr>
        <p:sp>
          <p:nvSpPr>
            <p:cNvPr id="14465" name="Google Shape;14465;p9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2" name="Google Shape;14472;p94"/>
          <p:cNvGrpSpPr/>
          <p:nvPr/>
        </p:nvGrpSpPr>
        <p:grpSpPr>
          <a:xfrm>
            <a:off x="6248839" y="1792537"/>
            <a:ext cx="280273" cy="358744"/>
            <a:chOff x="6248839" y="1967937"/>
            <a:chExt cx="280273" cy="358744"/>
          </a:xfrm>
        </p:grpSpPr>
        <p:sp>
          <p:nvSpPr>
            <p:cNvPr id="14473" name="Google Shape;14473;p9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9" name="Google Shape;14479;p94"/>
          <p:cNvGrpSpPr/>
          <p:nvPr/>
        </p:nvGrpSpPr>
        <p:grpSpPr>
          <a:xfrm>
            <a:off x="5801485" y="1793646"/>
            <a:ext cx="279164" cy="357794"/>
            <a:chOff x="5801485" y="1969046"/>
            <a:chExt cx="279164" cy="357794"/>
          </a:xfrm>
        </p:grpSpPr>
        <p:sp>
          <p:nvSpPr>
            <p:cNvPr id="14480" name="Google Shape;14480;p9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3" name="Google Shape;14493;p94"/>
          <p:cNvGrpSpPr/>
          <p:nvPr/>
        </p:nvGrpSpPr>
        <p:grpSpPr>
          <a:xfrm>
            <a:off x="5352643" y="1793646"/>
            <a:ext cx="278404" cy="358364"/>
            <a:chOff x="5352643" y="1969046"/>
            <a:chExt cx="278404" cy="358364"/>
          </a:xfrm>
        </p:grpSpPr>
        <p:sp>
          <p:nvSpPr>
            <p:cNvPr id="14494" name="Google Shape;14494;p9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8" name="Google Shape;14498;p94"/>
          <p:cNvGrpSpPr/>
          <p:nvPr/>
        </p:nvGrpSpPr>
        <p:grpSpPr>
          <a:xfrm>
            <a:off x="4897750" y="1792917"/>
            <a:ext cx="279132" cy="358364"/>
            <a:chOff x="4897750" y="1968317"/>
            <a:chExt cx="279132" cy="358364"/>
          </a:xfrm>
        </p:grpSpPr>
        <p:sp>
          <p:nvSpPr>
            <p:cNvPr id="14499" name="Google Shape;14499;p9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2" name="Google Shape;14512;p9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3" name="Google Shape;14513;p94"/>
          <p:cNvGrpSpPr/>
          <p:nvPr/>
        </p:nvGrpSpPr>
        <p:grpSpPr>
          <a:xfrm>
            <a:off x="1767449" y="1337644"/>
            <a:ext cx="324403" cy="347783"/>
            <a:chOff x="1767449" y="1513044"/>
            <a:chExt cx="324403" cy="347783"/>
          </a:xfrm>
        </p:grpSpPr>
        <p:sp>
          <p:nvSpPr>
            <p:cNvPr id="14514" name="Google Shape;14514;p9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3" name="Google Shape;14523;p94"/>
          <p:cNvGrpSpPr/>
          <p:nvPr/>
        </p:nvGrpSpPr>
        <p:grpSpPr>
          <a:xfrm>
            <a:off x="4007193" y="1337327"/>
            <a:ext cx="320633" cy="348100"/>
            <a:chOff x="4007193" y="1512727"/>
            <a:chExt cx="320633" cy="348100"/>
          </a:xfrm>
        </p:grpSpPr>
        <p:sp>
          <p:nvSpPr>
            <p:cNvPr id="14524" name="Google Shape;14524;p9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9" name="Google Shape;14529;p94"/>
          <p:cNvGrpSpPr/>
          <p:nvPr/>
        </p:nvGrpSpPr>
        <p:grpSpPr>
          <a:xfrm>
            <a:off x="3530425" y="1333347"/>
            <a:ext cx="368175" cy="344594"/>
            <a:chOff x="3530425" y="1508747"/>
            <a:chExt cx="368175" cy="344594"/>
          </a:xfrm>
        </p:grpSpPr>
        <p:sp>
          <p:nvSpPr>
            <p:cNvPr id="14530" name="Google Shape;14530;p9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94"/>
          <p:cNvGrpSpPr/>
          <p:nvPr/>
        </p:nvGrpSpPr>
        <p:grpSpPr>
          <a:xfrm>
            <a:off x="3127598" y="1337834"/>
            <a:ext cx="289714" cy="347593"/>
            <a:chOff x="3127598" y="1513234"/>
            <a:chExt cx="289714" cy="347593"/>
          </a:xfrm>
        </p:grpSpPr>
        <p:sp>
          <p:nvSpPr>
            <p:cNvPr id="14535" name="Google Shape;14535;p9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94"/>
          <p:cNvGrpSpPr/>
          <p:nvPr/>
        </p:nvGrpSpPr>
        <p:grpSpPr>
          <a:xfrm>
            <a:off x="2662884" y="1337644"/>
            <a:ext cx="322914" cy="348543"/>
            <a:chOff x="2662884" y="1513044"/>
            <a:chExt cx="322914" cy="348543"/>
          </a:xfrm>
        </p:grpSpPr>
        <p:sp>
          <p:nvSpPr>
            <p:cNvPr id="14541" name="Google Shape;14541;p9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94"/>
          <p:cNvGrpSpPr/>
          <p:nvPr/>
        </p:nvGrpSpPr>
        <p:grpSpPr>
          <a:xfrm>
            <a:off x="2232511" y="1337359"/>
            <a:ext cx="299534" cy="348068"/>
            <a:chOff x="2232511" y="1512759"/>
            <a:chExt cx="299534" cy="348068"/>
          </a:xfrm>
        </p:grpSpPr>
        <p:sp>
          <p:nvSpPr>
            <p:cNvPr id="14552" name="Google Shape;14552;p9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94"/>
          <p:cNvGrpSpPr/>
          <p:nvPr/>
        </p:nvGrpSpPr>
        <p:grpSpPr>
          <a:xfrm>
            <a:off x="1331406" y="1337961"/>
            <a:ext cx="301784" cy="348607"/>
            <a:chOff x="1331406" y="1513361"/>
            <a:chExt cx="301784" cy="348607"/>
          </a:xfrm>
        </p:grpSpPr>
        <p:sp>
          <p:nvSpPr>
            <p:cNvPr id="14564" name="Google Shape;14564;p9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8" name="Google Shape;14568;p94"/>
          <p:cNvGrpSpPr/>
          <p:nvPr/>
        </p:nvGrpSpPr>
        <p:grpSpPr>
          <a:xfrm>
            <a:off x="7144274" y="1324814"/>
            <a:ext cx="282174" cy="355735"/>
            <a:chOff x="7144274" y="1500214"/>
            <a:chExt cx="282174" cy="355735"/>
          </a:xfrm>
        </p:grpSpPr>
        <p:sp>
          <p:nvSpPr>
            <p:cNvPr id="14569" name="Google Shape;14569;p9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5" name="Google Shape;14575;p94"/>
          <p:cNvGrpSpPr/>
          <p:nvPr/>
        </p:nvGrpSpPr>
        <p:grpSpPr>
          <a:xfrm>
            <a:off x="6685262" y="1324814"/>
            <a:ext cx="289682" cy="354594"/>
            <a:chOff x="6685262" y="1500214"/>
            <a:chExt cx="289682" cy="354594"/>
          </a:xfrm>
        </p:grpSpPr>
        <p:sp>
          <p:nvSpPr>
            <p:cNvPr id="14576" name="Google Shape;14576;p9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94"/>
          <p:cNvGrpSpPr/>
          <p:nvPr/>
        </p:nvGrpSpPr>
        <p:grpSpPr>
          <a:xfrm>
            <a:off x="6200938" y="1325194"/>
            <a:ext cx="322154" cy="355355"/>
            <a:chOff x="6200938" y="1500594"/>
            <a:chExt cx="322154" cy="355355"/>
          </a:xfrm>
        </p:grpSpPr>
        <p:sp>
          <p:nvSpPr>
            <p:cNvPr id="14581" name="Google Shape;14581;p9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6" name="Google Shape;14586;p94"/>
          <p:cNvGrpSpPr/>
          <p:nvPr/>
        </p:nvGrpSpPr>
        <p:grpSpPr>
          <a:xfrm>
            <a:off x="5289631" y="1324814"/>
            <a:ext cx="332355" cy="354974"/>
            <a:chOff x="5289631" y="1500214"/>
            <a:chExt cx="332355" cy="354974"/>
          </a:xfrm>
        </p:grpSpPr>
        <p:sp>
          <p:nvSpPr>
            <p:cNvPr id="14587" name="Google Shape;14587;p9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94"/>
          <p:cNvGrpSpPr/>
          <p:nvPr/>
        </p:nvGrpSpPr>
        <p:grpSpPr>
          <a:xfrm>
            <a:off x="5748295" y="1324433"/>
            <a:ext cx="323294" cy="356115"/>
            <a:chOff x="5748295" y="1499833"/>
            <a:chExt cx="323294" cy="356115"/>
          </a:xfrm>
        </p:grpSpPr>
        <p:sp>
          <p:nvSpPr>
            <p:cNvPr id="14594" name="Google Shape;14594;p9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1" name="Google Shape;14601;p94"/>
          <p:cNvGrpSpPr/>
          <p:nvPr/>
        </p:nvGrpSpPr>
        <p:grpSpPr>
          <a:xfrm>
            <a:off x="8047661" y="1325637"/>
            <a:ext cx="278404" cy="355260"/>
            <a:chOff x="8047661" y="1501037"/>
            <a:chExt cx="278404" cy="355260"/>
          </a:xfrm>
        </p:grpSpPr>
        <p:sp>
          <p:nvSpPr>
            <p:cNvPr id="14602" name="Google Shape;14602;p9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6" name="Google Shape;14606;p94"/>
          <p:cNvGrpSpPr/>
          <p:nvPr/>
        </p:nvGrpSpPr>
        <p:grpSpPr>
          <a:xfrm>
            <a:off x="4903389" y="1324814"/>
            <a:ext cx="267854" cy="355735"/>
            <a:chOff x="4903389" y="1500214"/>
            <a:chExt cx="267854" cy="355735"/>
          </a:xfrm>
        </p:grpSpPr>
        <p:sp>
          <p:nvSpPr>
            <p:cNvPr id="14607" name="Google Shape;14607;p9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94"/>
          <p:cNvGrpSpPr/>
          <p:nvPr/>
        </p:nvGrpSpPr>
        <p:grpSpPr>
          <a:xfrm>
            <a:off x="7613518" y="1325954"/>
            <a:ext cx="264433" cy="353074"/>
            <a:chOff x="7613518" y="1501354"/>
            <a:chExt cx="264433" cy="353074"/>
          </a:xfrm>
        </p:grpSpPr>
        <p:sp>
          <p:nvSpPr>
            <p:cNvPr id="14613" name="Google Shape;14613;p9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9" name="Google Shape;14619;p9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620" name="Google Shape;14620;p9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24" name="Shape 14624"/>
        <p:cNvGrpSpPr/>
        <p:nvPr/>
      </p:nvGrpSpPr>
      <p:grpSpPr>
        <a:xfrm>
          <a:off x="0" y="0"/>
          <a:ext cx="0" cy="0"/>
          <a:chOff x="0" y="0"/>
          <a:chExt cx="0" cy="0"/>
        </a:xfrm>
      </p:grpSpPr>
      <p:grpSp>
        <p:nvGrpSpPr>
          <p:cNvPr id="14625" name="Google Shape;14625;p95"/>
          <p:cNvGrpSpPr/>
          <p:nvPr/>
        </p:nvGrpSpPr>
        <p:grpSpPr>
          <a:xfrm>
            <a:off x="1757085" y="1325225"/>
            <a:ext cx="371069" cy="359396"/>
            <a:chOff x="1757085" y="1500675"/>
            <a:chExt cx="371069" cy="359396"/>
          </a:xfrm>
        </p:grpSpPr>
        <p:sp>
          <p:nvSpPr>
            <p:cNvPr id="14626" name="Google Shape;14626;p9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5" name="Google Shape;14655;p95"/>
          <p:cNvGrpSpPr/>
          <p:nvPr/>
        </p:nvGrpSpPr>
        <p:grpSpPr>
          <a:xfrm>
            <a:off x="2774209" y="1779241"/>
            <a:ext cx="116693" cy="374186"/>
            <a:chOff x="2774209" y="1954691"/>
            <a:chExt cx="116693" cy="374186"/>
          </a:xfrm>
        </p:grpSpPr>
        <p:sp>
          <p:nvSpPr>
            <p:cNvPr id="14656" name="Google Shape;14656;p9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8" name="Google Shape;14658;p95"/>
          <p:cNvGrpSpPr/>
          <p:nvPr/>
        </p:nvGrpSpPr>
        <p:grpSpPr>
          <a:xfrm>
            <a:off x="4017435" y="1324462"/>
            <a:ext cx="315092" cy="359397"/>
            <a:chOff x="4017435" y="1499912"/>
            <a:chExt cx="315092" cy="359397"/>
          </a:xfrm>
        </p:grpSpPr>
        <p:sp>
          <p:nvSpPr>
            <p:cNvPr id="14659" name="Google Shape;14659;p9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95"/>
          <p:cNvGrpSpPr/>
          <p:nvPr/>
        </p:nvGrpSpPr>
        <p:grpSpPr>
          <a:xfrm>
            <a:off x="3963652" y="1824309"/>
            <a:ext cx="374154" cy="284050"/>
            <a:chOff x="3963652" y="1999759"/>
            <a:chExt cx="374154" cy="284050"/>
          </a:xfrm>
        </p:grpSpPr>
        <p:sp>
          <p:nvSpPr>
            <p:cNvPr id="14662" name="Google Shape;14662;p9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95"/>
          <p:cNvGrpSpPr/>
          <p:nvPr/>
        </p:nvGrpSpPr>
        <p:grpSpPr>
          <a:xfrm>
            <a:off x="1777536" y="1839416"/>
            <a:ext cx="376444" cy="253772"/>
            <a:chOff x="1777536" y="2014866"/>
            <a:chExt cx="376444" cy="253772"/>
          </a:xfrm>
        </p:grpSpPr>
        <p:sp>
          <p:nvSpPr>
            <p:cNvPr id="14666" name="Google Shape;14666;p9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95"/>
          <p:cNvGrpSpPr/>
          <p:nvPr/>
        </p:nvGrpSpPr>
        <p:grpSpPr>
          <a:xfrm>
            <a:off x="1309875" y="1881876"/>
            <a:ext cx="374154" cy="169680"/>
            <a:chOff x="1309875" y="2057326"/>
            <a:chExt cx="374154" cy="169680"/>
          </a:xfrm>
        </p:grpSpPr>
        <p:sp>
          <p:nvSpPr>
            <p:cNvPr id="14672" name="Google Shape;14672;p9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3" name="Google Shape;14683;p9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4" name="Google Shape;14684;p95"/>
          <p:cNvGrpSpPr/>
          <p:nvPr/>
        </p:nvGrpSpPr>
        <p:grpSpPr>
          <a:xfrm>
            <a:off x="2347450" y="1779114"/>
            <a:ext cx="113639" cy="373168"/>
            <a:chOff x="2347450" y="1954564"/>
            <a:chExt cx="113639" cy="373168"/>
          </a:xfrm>
        </p:grpSpPr>
        <p:sp>
          <p:nvSpPr>
            <p:cNvPr id="14685" name="Google Shape;14685;p9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7" name="Google Shape;14687;p9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8" name="Google Shape;14688;p95"/>
          <p:cNvGrpSpPr/>
          <p:nvPr/>
        </p:nvGrpSpPr>
        <p:grpSpPr>
          <a:xfrm>
            <a:off x="3110102" y="1324430"/>
            <a:ext cx="330613" cy="358379"/>
            <a:chOff x="3110102" y="1499880"/>
            <a:chExt cx="330613" cy="358379"/>
          </a:xfrm>
        </p:grpSpPr>
        <p:sp>
          <p:nvSpPr>
            <p:cNvPr id="14689" name="Google Shape;14689;p9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96" name="Google Shape;14696;p9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7" name="Google Shape;14697;p95"/>
          <p:cNvGrpSpPr/>
          <p:nvPr/>
        </p:nvGrpSpPr>
        <p:grpSpPr>
          <a:xfrm>
            <a:off x="3485575" y="1824309"/>
            <a:ext cx="373772" cy="284050"/>
            <a:chOff x="3531200" y="1999759"/>
            <a:chExt cx="373772" cy="284050"/>
          </a:xfrm>
        </p:grpSpPr>
        <p:sp>
          <p:nvSpPr>
            <p:cNvPr id="14698" name="Google Shape;14698;p9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95"/>
          <p:cNvGrpSpPr/>
          <p:nvPr/>
        </p:nvGrpSpPr>
        <p:grpSpPr>
          <a:xfrm>
            <a:off x="2667058" y="1324843"/>
            <a:ext cx="330231" cy="359015"/>
            <a:chOff x="2667058" y="1500293"/>
            <a:chExt cx="330231" cy="359015"/>
          </a:xfrm>
        </p:grpSpPr>
        <p:sp>
          <p:nvSpPr>
            <p:cNvPr id="14703" name="Google Shape;14703;p9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1" name="Google Shape;14721;p95"/>
          <p:cNvGrpSpPr/>
          <p:nvPr/>
        </p:nvGrpSpPr>
        <p:grpSpPr>
          <a:xfrm>
            <a:off x="3567553" y="1324462"/>
            <a:ext cx="320022" cy="359778"/>
            <a:chOff x="3567553" y="1499912"/>
            <a:chExt cx="320022" cy="359778"/>
          </a:xfrm>
        </p:grpSpPr>
        <p:sp>
          <p:nvSpPr>
            <p:cNvPr id="14722" name="Google Shape;14722;p9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8" name="Google Shape;14728;p95"/>
          <p:cNvGrpSpPr/>
          <p:nvPr/>
        </p:nvGrpSpPr>
        <p:grpSpPr>
          <a:xfrm>
            <a:off x="1309875" y="1324462"/>
            <a:ext cx="359015" cy="358633"/>
            <a:chOff x="1309875" y="1499912"/>
            <a:chExt cx="359015" cy="358633"/>
          </a:xfrm>
        </p:grpSpPr>
        <p:sp>
          <p:nvSpPr>
            <p:cNvPr id="14729" name="Google Shape;14729;p9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95"/>
          <p:cNvGrpSpPr/>
          <p:nvPr/>
        </p:nvGrpSpPr>
        <p:grpSpPr>
          <a:xfrm>
            <a:off x="2219466" y="1324843"/>
            <a:ext cx="330613" cy="359015"/>
            <a:chOff x="2219466" y="1500293"/>
            <a:chExt cx="330613" cy="359015"/>
          </a:xfrm>
        </p:grpSpPr>
        <p:sp>
          <p:nvSpPr>
            <p:cNvPr id="14739" name="Google Shape;14739;p9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95"/>
          <p:cNvGrpSpPr/>
          <p:nvPr/>
        </p:nvGrpSpPr>
        <p:grpSpPr>
          <a:xfrm>
            <a:off x="5343544" y="1333908"/>
            <a:ext cx="244676" cy="351095"/>
            <a:chOff x="5343544" y="1509358"/>
            <a:chExt cx="244676" cy="351095"/>
          </a:xfrm>
        </p:grpSpPr>
        <p:sp>
          <p:nvSpPr>
            <p:cNvPr id="14742" name="Google Shape;14742;p9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95"/>
          <p:cNvGrpSpPr/>
          <p:nvPr/>
        </p:nvGrpSpPr>
        <p:grpSpPr>
          <a:xfrm>
            <a:off x="4882340" y="1333908"/>
            <a:ext cx="246171" cy="351095"/>
            <a:chOff x="4882340" y="1509358"/>
            <a:chExt cx="246171" cy="351095"/>
          </a:xfrm>
        </p:grpSpPr>
        <p:sp>
          <p:nvSpPr>
            <p:cNvPr id="14746" name="Google Shape;14746;p9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1" name="Google Shape;14751;p95"/>
          <p:cNvGrpSpPr/>
          <p:nvPr/>
        </p:nvGrpSpPr>
        <p:grpSpPr>
          <a:xfrm>
            <a:off x="6273204" y="1333558"/>
            <a:ext cx="236343" cy="351445"/>
            <a:chOff x="6273204" y="1509008"/>
            <a:chExt cx="236343" cy="351445"/>
          </a:xfrm>
        </p:grpSpPr>
        <p:sp>
          <p:nvSpPr>
            <p:cNvPr id="14752" name="Google Shape;14752;p9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4" name="Google Shape;14754;p9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5" name="Google Shape;14755;p95"/>
          <p:cNvGrpSpPr/>
          <p:nvPr/>
        </p:nvGrpSpPr>
        <p:grpSpPr>
          <a:xfrm>
            <a:off x="7219530" y="1332794"/>
            <a:ext cx="191625" cy="352209"/>
            <a:chOff x="7219530" y="1508244"/>
            <a:chExt cx="191625" cy="352209"/>
          </a:xfrm>
        </p:grpSpPr>
        <p:sp>
          <p:nvSpPr>
            <p:cNvPr id="14756" name="Google Shape;14756;p9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95"/>
          <p:cNvGrpSpPr/>
          <p:nvPr/>
        </p:nvGrpSpPr>
        <p:grpSpPr>
          <a:xfrm>
            <a:off x="7699309" y="1333176"/>
            <a:ext cx="154922" cy="351827"/>
            <a:chOff x="7699309" y="1508626"/>
            <a:chExt cx="154922" cy="351827"/>
          </a:xfrm>
        </p:grpSpPr>
        <p:sp>
          <p:nvSpPr>
            <p:cNvPr id="14759" name="Google Shape;14759;p9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6" name="Google Shape;14766;p95"/>
          <p:cNvGrpSpPr/>
          <p:nvPr/>
        </p:nvGrpSpPr>
        <p:grpSpPr>
          <a:xfrm>
            <a:off x="8161690" y="1333558"/>
            <a:ext cx="153396" cy="351064"/>
            <a:chOff x="8161690" y="1509008"/>
            <a:chExt cx="153396" cy="351064"/>
          </a:xfrm>
        </p:grpSpPr>
        <p:sp>
          <p:nvSpPr>
            <p:cNvPr id="14767" name="Google Shape;14767;p9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95"/>
          <p:cNvGrpSpPr/>
          <p:nvPr/>
        </p:nvGrpSpPr>
        <p:grpSpPr>
          <a:xfrm>
            <a:off x="6746940" y="1333431"/>
            <a:ext cx="213221" cy="352304"/>
            <a:chOff x="6746940" y="1508881"/>
            <a:chExt cx="213221" cy="352304"/>
          </a:xfrm>
        </p:grpSpPr>
        <p:sp>
          <p:nvSpPr>
            <p:cNvPr id="14772" name="Google Shape;14772;p9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6" name="Google Shape;14776;p95"/>
          <p:cNvGrpSpPr/>
          <p:nvPr/>
        </p:nvGrpSpPr>
        <p:grpSpPr>
          <a:xfrm>
            <a:off x="5770336" y="1832165"/>
            <a:ext cx="350682" cy="292097"/>
            <a:chOff x="5770336" y="2007615"/>
            <a:chExt cx="350682" cy="292097"/>
          </a:xfrm>
        </p:grpSpPr>
        <p:sp>
          <p:nvSpPr>
            <p:cNvPr id="14777" name="Google Shape;14777;p9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95"/>
          <p:cNvGrpSpPr/>
          <p:nvPr/>
        </p:nvGrpSpPr>
        <p:grpSpPr>
          <a:xfrm>
            <a:off x="5326878" y="1804908"/>
            <a:ext cx="350332" cy="346229"/>
            <a:chOff x="5326878" y="1980358"/>
            <a:chExt cx="350332" cy="346229"/>
          </a:xfrm>
        </p:grpSpPr>
        <p:sp>
          <p:nvSpPr>
            <p:cNvPr id="14782" name="Google Shape;14782;p9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6" name="Google Shape;14786;p9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7" name="Google Shape;14787;p95"/>
          <p:cNvGrpSpPr/>
          <p:nvPr/>
        </p:nvGrpSpPr>
        <p:grpSpPr>
          <a:xfrm>
            <a:off x="4883835" y="1817121"/>
            <a:ext cx="350300" cy="323043"/>
            <a:chOff x="4883835" y="1992571"/>
            <a:chExt cx="350300" cy="323043"/>
          </a:xfrm>
        </p:grpSpPr>
        <p:sp>
          <p:nvSpPr>
            <p:cNvPr id="14788" name="Google Shape;14788;p9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4" name="Google Shape;14794;p95"/>
          <p:cNvGrpSpPr/>
          <p:nvPr/>
        </p:nvGrpSpPr>
        <p:grpSpPr>
          <a:xfrm>
            <a:off x="7548967" y="1803477"/>
            <a:ext cx="333285" cy="349950"/>
            <a:chOff x="7548967" y="1978927"/>
            <a:chExt cx="333285" cy="349950"/>
          </a:xfrm>
        </p:grpSpPr>
        <p:sp>
          <p:nvSpPr>
            <p:cNvPr id="14795" name="Google Shape;14795;p9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2" name="Google Shape;14802;p95"/>
          <p:cNvGrpSpPr/>
          <p:nvPr/>
        </p:nvGrpSpPr>
        <p:grpSpPr>
          <a:xfrm>
            <a:off x="6214142" y="1803477"/>
            <a:ext cx="346515" cy="350300"/>
            <a:chOff x="6214142" y="1978927"/>
            <a:chExt cx="346515" cy="350300"/>
          </a:xfrm>
        </p:grpSpPr>
        <p:sp>
          <p:nvSpPr>
            <p:cNvPr id="14803" name="Google Shape;14803;p9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95"/>
          <p:cNvGrpSpPr/>
          <p:nvPr/>
        </p:nvGrpSpPr>
        <p:grpSpPr>
          <a:xfrm>
            <a:off x="7105923" y="1803095"/>
            <a:ext cx="333285" cy="350682"/>
            <a:chOff x="7105923" y="1978545"/>
            <a:chExt cx="333285" cy="350682"/>
          </a:xfrm>
        </p:grpSpPr>
        <p:sp>
          <p:nvSpPr>
            <p:cNvPr id="14806" name="Google Shape;14806;p9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3" name="Google Shape;14813;p9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5" name="Google Shape;14815;p95"/>
          <p:cNvGrpSpPr/>
          <p:nvPr/>
        </p:nvGrpSpPr>
        <p:grpSpPr>
          <a:xfrm>
            <a:off x="3616406" y="2246902"/>
            <a:ext cx="203393" cy="351827"/>
            <a:chOff x="3616406" y="2422352"/>
            <a:chExt cx="203393" cy="351827"/>
          </a:xfrm>
        </p:grpSpPr>
        <p:sp>
          <p:nvSpPr>
            <p:cNvPr id="14816" name="Google Shape;14816;p9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95"/>
          <p:cNvGrpSpPr/>
          <p:nvPr/>
        </p:nvGrpSpPr>
        <p:grpSpPr>
          <a:xfrm>
            <a:off x="878187" y="2246520"/>
            <a:ext cx="272696" cy="351827"/>
            <a:chOff x="913012" y="2421970"/>
            <a:chExt cx="272696" cy="351827"/>
          </a:xfrm>
        </p:grpSpPr>
        <p:sp>
          <p:nvSpPr>
            <p:cNvPr id="14819" name="Google Shape;14819;p9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3" name="Google Shape;14823;p95"/>
          <p:cNvGrpSpPr/>
          <p:nvPr/>
        </p:nvGrpSpPr>
        <p:grpSpPr>
          <a:xfrm>
            <a:off x="2274743" y="2246902"/>
            <a:ext cx="255649" cy="351445"/>
            <a:chOff x="2274743" y="2422352"/>
            <a:chExt cx="255649" cy="351445"/>
          </a:xfrm>
        </p:grpSpPr>
        <p:sp>
          <p:nvSpPr>
            <p:cNvPr id="14824" name="Google Shape;14824;p9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95"/>
          <p:cNvGrpSpPr/>
          <p:nvPr/>
        </p:nvGrpSpPr>
        <p:grpSpPr>
          <a:xfrm>
            <a:off x="2708723" y="2245789"/>
            <a:ext cx="246552" cy="352558"/>
            <a:chOff x="2708723" y="2421239"/>
            <a:chExt cx="246552" cy="352558"/>
          </a:xfrm>
        </p:grpSpPr>
        <p:sp>
          <p:nvSpPr>
            <p:cNvPr id="14828" name="Google Shape;14828;p9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0" name="Google Shape;14830;p95"/>
          <p:cNvGrpSpPr/>
          <p:nvPr/>
        </p:nvGrpSpPr>
        <p:grpSpPr>
          <a:xfrm>
            <a:off x="1835485" y="2246902"/>
            <a:ext cx="259433" cy="350714"/>
            <a:chOff x="1835485" y="2422352"/>
            <a:chExt cx="259433" cy="350714"/>
          </a:xfrm>
        </p:grpSpPr>
        <p:sp>
          <p:nvSpPr>
            <p:cNvPr id="14831" name="Google Shape;14831;p9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8" name="Google Shape;14838;p95"/>
          <p:cNvGrpSpPr/>
          <p:nvPr/>
        </p:nvGrpSpPr>
        <p:grpSpPr>
          <a:xfrm>
            <a:off x="3150240" y="2246902"/>
            <a:ext cx="212489" cy="351445"/>
            <a:chOff x="3150240" y="2422352"/>
            <a:chExt cx="212489" cy="351445"/>
          </a:xfrm>
        </p:grpSpPr>
        <p:sp>
          <p:nvSpPr>
            <p:cNvPr id="14839" name="Google Shape;14839;p9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1" name="Google Shape;14841;p95"/>
          <p:cNvGrpSpPr/>
          <p:nvPr/>
        </p:nvGrpSpPr>
        <p:grpSpPr>
          <a:xfrm>
            <a:off x="1367060" y="2246679"/>
            <a:ext cx="269261" cy="352050"/>
            <a:chOff x="1367060" y="2422129"/>
            <a:chExt cx="269261" cy="352050"/>
          </a:xfrm>
        </p:grpSpPr>
        <p:sp>
          <p:nvSpPr>
            <p:cNvPr id="14842" name="Google Shape;14842;p9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6" name="Google Shape;14856;p9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7" name="Google Shape;14857;p95"/>
          <p:cNvGrpSpPr/>
          <p:nvPr/>
        </p:nvGrpSpPr>
        <p:grpSpPr>
          <a:xfrm>
            <a:off x="4882690" y="2249955"/>
            <a:ext cx="274573" cy="350682"/>
            <a:chOff x="4882690" y="2425405"/>
            <a:chExt cx="274573" cy="350682"/>
          </a:xfrm>
        </p:grpSpPr>
        <p:sp>
          <p:nvSpPr>
            <p:cNvPr id="14858" name="Google Shape;14858;p9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95"/>
          <p:cNvGrpSpPr/>
          <p:nvPr/>
        </p:nvGrpSpPr>
        <p:grpSpPr>
          <a:xfrm>
            <a:off x="6627639" y="2268434"/>
            <a:ext cx="355993" cy="313247"/>
            <a:chOff x="6627639" y="2443884"/>
            <a:chExt cx="355993" cy="313247"/>
          </a:xfrm>
        </p:grpSpPr>
        <p:sp>
          <p:nvSpPr>
            <p:cNvPr id="14861" name="Google Shape;14861;p9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95"/>
          <p:cNvGrpSpPr/>
          <p:nvPr/>
        </p:nvGrpSpPr>
        <p:grpSpPr>
          <a:xfrm>
            <a:off x="6183451" y="2286690"/>
            <a:ext cx="351445" cy="277976"/>
            <a:chOff x="6183451" y="2462140"/>
            <a:chExt cx="351445" cy="277976"/>
          </a:xfrm>
        </p:grpSpPr>
        <p:sp>
          <p:nvSpPr>
            <p:cNvPr id="14865" name="Google Shape;14865;p9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2" name="Google Shape;14872;p95"/>
          <p:cNvGrpSpPr/>
          <p:nvPr/>
        </p:nvGrpSpPr>
        <p:grpSpPr>
          <a:xfrm>
            <a:off x="5735477" y="2254408"/>
            <a:ext cx="353354" cy="341299"/>
            <a:chOff x="5735477" y="2429858"/>
            <a:chExt cx="353354" cy="341299"/>
          </a:xfrm>
        </p:grpSpPr>
        <p:sp>
          <p:nvSpPr>
            <p:cNvPr id="14873" name="Google Shape;14873;p9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9" name="Google Shape;14879;p95"/>
          <p:cNvGrpSpPr/>
          <p:nvPr/>
        </p:nvGrpSpPr>
        <p:grpSpPr>
          <a:xfrm>
            <a:off x="5243735" y="2271523"/>
            <a:ext cx="405255" cy="275499"/>
            <a:chOff x="5283337" y="2478774"/>
            <a:chExt cx="358633" cy="243913"/>
          </a:xfrm>
        </p:grpSpPr>
        <p:sp>
          <p:nvSpPr>
            <p:cNvPr id="14880" name="Google Shape;14880;p9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7" name="Google Shape;14897;p95"/>
          <p:cNvGrpSpPr/>
          <p:nvPr/>
        </p:nvGrpSpPr>
        <p:grpSpPr>
          <a:xfrm>
            <a:off x="7964753" y="2295373"/>
            <a:ext cx="362068" cy="258670"/>
            <a:chOff x="7964753" y="2470823"/>
            <a:chExt cx="362068" cy="258670"/>
          </a:xfrm>
        </p:grpSpPr>
        <p:sp>
          <p:nvSpPr>
            <p:cNvPr id="14898" name="Google Shape;14898;p9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7" name="Google Shape;14907;p95"/>
          <p:cNvGrpSpPr/>
          <p:nvPr/>
        </p:nvGrpSpPr>
        <p:grpSpPr>
          <a:xfrm>
            <a:off x="7524349" y="2280997"/>
            <a:ext cx="350332" cy="288948"/>
            <a:chOff x="7524349" y="2456447"/>
            <a:chExt cx="350332" cy="288948"/>
          </a:xfrm>
        </p:grpSpPr>
        <p:sp>
          <p:nvSpPr>
            <p:cNvPr id="14908" name="Google Shape;14908;p9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3" name="Google Shape;14913;p95"/>
          <p:cNvGrpSpPr/>
          <p:nvPr/>
        </p:nvGrpSpPr>
        <p:grpSpPr>
          <a:xfrm>
            <a:off x="3972749" y="2719143"/>
            <a:ext cx="355230" cy="356725"/>
            <a:chOff x="3972749" y="2894211"/>
            <a:chExt cx="355230" cy="356725"/>
          </a:xfrm>
        </p:grpSpPr>
        <p:sp>
          <p:nvSpPr>
            <p:cNvPr id="14914" name="Google Shape;14914;p9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9" name="Google Shape;14919;p95"/>
          <p:cNvGrpSpPr/>
          <p:nvPr/>
        </p:nvGrpSpPr>
        <p:grpSpPr>
          <a:xfrm>
            <a:off x="3527797" y="2743553"/>
            <a:ext cx="355993" cy="307904"/>
            <a:chOff x="3527797" y="2918796"/>
            <a:chExt cx="355993" cy="307904"/>
          </a:xfrm>
        </p:grpSpPr>
        <p:sp>
          <p:nvSpPr>
            <p:cNvPr id="14920" name="Google Shape;14920;p9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0" name="Google Shape;14930;p95"/>
          <p:cNvGrpSpPr/>
          <p:nvPr/>
        </p:nvGrpSpPr>
        <p:grpSpPr>
          <a:xfrm>
            <a:off x="3082845" y="2746336"/>
            <a:ext cx="356375" cy="302338"/>
            <a:chOff x="3082845" y="2920959"/>
            <a:chExt cx="356375" cy="302338"/>
          </a:xfrm>
        </p:grpSpPr>
        <p:sp>
          <p:nvSpPr>
            <p:cNvPr id="14931" name="Google Shape;14931;p9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95"/>
          <p:cNvGrpSpPr/>
          <p:nvPr/>
        </p:nvGrpSpPr>
        <p:grpSpPr>
          <a:xfrm>
            <a:off x="2639038" y="2719699"/>
            <a:ext cx="355612" cy="355612"/>
            <a:chOff x="2639038" y="2894942"/>
            <a:chExt cx="355612" cy="355612"/>
          </a:xfrm>
        </p:grpSpPr>
        <p:sp>
          <p:nvSpPr>
            <p:cNvPr id="14934" name="Google Shape;14934;p9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6" name="Google Shape;14936;p95"/>
          <p:cNvGrpSpPr/>
          <p:nvPr/>
        </p:nvGrpSpPr>
        <p:grpSpPr>
          <a:xfrm>
            <a:off x="2194468" y="2763622"/>
            <a:ext cx="355993" cy="267766"/>
            <a:chOff x="2194468" y="2938865"/>
            <a:chExt cx="355993" cy="267766"/>
          </a:xfrm>
        </p:grpSpPr>
        <p:sp>
          <p:nvSpPr>
            <p:cNvPr id="14937" name="Google Shape;14937;p9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95"/>
          <p:cNvGrpSpPr/>
          <p:nvPr/>
        </p:nvGrpSpPr>
        <p:grpSpPr>
          <a:xfrm>
            <a:off x="1749897" y="2719699"/>
            <a:ext cx="355993" cy="355612"/>
            <a:chOff x="1749897" y="2894561"/>
            <a:chExt cx="355993" cy="355612"/>
          </a:xfrm>
        </p:grpSpPr>
        <p:sp>
          <p:nvSpPr>
            <p:cNvPr id="14958" name="Google Shape;14958;p9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95"/>
          <p:cNvGrpSpPr/>
          <p:nvPr/>
        </p:nvGrpSpPr>
        <p:grpSpPr>
          <a:xfrm>
            <a:off x="1305327" y="2718761"/>
            <a:ext cx="357520" cy="357488"/>
            <a:chOff x="1305327" y="2894211"/>
            <a:chExt cx="357520" cy="357488"/>
          </a:xfrm>
        </p:grpSpPr>
        <p:sp>
          <p:nvSpPr>
            <p:cNvPr id="14970" name="Google Shape;14970;p9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5" name="Google Shape;14975;p95"/>
          <p:cNvGrpSpPr/>
          <p:nvPr/>
        </p:nvGrpSpPr>
        <p:grpSpPr>
          <a:xfrm>
            <a:off x="853950" y="2720860"/>
            <a:ext cx="364104" cy="353290"/>
            <a:chOff x="853950" y="2894720"/>
            <a:chExt cx="364104" cy="353290"/>
          </a:xfrm>
        </p:grpSpPr>
        <p:sp>
          <p:nvSpPr>
            <p:cNvPr id="14976" name="Google Shape;14976;p9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95"/>
          <p:cNvGrpSpPr/>
          <p:nvPr/>
        </p:nvGrpSpPr>
        <p:grpSpPr>
          <a:xfrm>
            <a:off x="7066548" y="2737144"/>
            <a:ext cx="352209" cy="334938"/>
            <a:chOff x="7066548" y="2912594"/>
            <a:chExt cx="352209" cy="334938"/>
          </a:xfrm>
        </p:grpSpPr>
        <p:sp>
          <p:nvSpPr>
            <p:cNvPr id="14984" name="Google Shape;14984;p9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0" name="Google Shape;14990;p9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92" name="Google Shape;14992;p95"/>
          <p:cNvGrpSpPr/>
          <p:nvPr/>
        </p:nvGrpSpPr>
        <p:grpSpPr>
          <a:xfrm>
            <a:off x="7541397" y="2729352"/>
            <a:ext cx="318495" cy="352209"/>
            <a:chOff x="7541397" y="2904802"/>
            <a:chExt cx="318495" cy="352209"/>
          </a:xfrm>
        </p:grpSpPr>
        <p:sp>
          <p:nvSpPr>
            <p:cNvPr id="14993" name="Google Shape;14993;p9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5" name="Google Shape;14995;p95"/>
          <p:cNvGrpSpPr/>
          <p:nvPr/>
        </p:nvGrpSpPr>
        <p:grpSpPr>
          <a:xfrm>
            <a:off x="8003015" y="2728589"/>
            <a:ext cx="306759" cy="351445"/>
            <a:chOff x="8003015" y="2904039"/>
            <a:chExt cx="306759" cy="351445"/>
          </a:xfrm>
        </p:grpSpPr>
        <p:sp>
          <p:nvSpPr>
            <p:cNvPr id="14996" name="Google Shape;14996;p9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95"/>
          <p:cNvGrpSpPr/>
          <p:nvPr/>
        </p:nvGrpSpPr>
        <p:grpSpPr>
          <a:xfrm>
            <a:off x="5687770" y="2710046"/>
            <a:ext cx="369638" cy="369606"/>
            <a:chOff x="5687770" y="2885496"/>
            <a:chExt cx="369638" cy="369606"/>
          </a:xfrm>
        </p:grpSpPr>
        <p:sp>
          <p:nvSpPr>
            <p:cNvPr id="15003" name="Google Shape;15003;p9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95"/>
          <p:cNvGrpSpPr/>
          <p:nvPr/>
        </p:nvGrpSpPr>
        <p:grpSpPr>
          <a:xfrm>
            <a:off x="4881958" y="2729352"/>
            <a:ext cx="156417" cy="349537"/>
            <a:chOff x="4881958" y="2904802"/>
            <a:chExt cx="156417" cy="349537"/>
          </a:xfrm>
        </p:grpSpPr>
        <p:sp>
          <p:nvSpPr>
            <p:cNvPr id="15014" name="Google Shape;15014;p9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1" name="Google Shape;15021;p95"/>
          <p:cNvGrpSpPr/>
          <p:nvPr/>
        </p:nvGrpSpPr>
        <p:grpSpPr>
          <a:xfrm>
            <a:off x="5230318" y="2711064"/>
            <a:ext cx="371133" cy="367443"/>
            <a:chOff x="5230318" y="2886514"/>
            <a:chExt cx="371133" cy="367443"/>
          </a:xfrm>
        </p:grpSpPr>
        <p:sp>
          <p:nvSpPr>
            <p:cNvPr id="15022" name="Google Shape;15022;p9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95"/>
          <p:cNvGrpSpPr/>
          <p:nvPr/>
        </p:nvGrpSpPr>
        <p:grpSpPr>
          <a:xfrm>
            <a:off x="5748358" y="3259128"/>
            <a:ext cx="352590" cy="182561"/>
            <a:chOff x="5748358" y="3434578"/>
            <a:chExt cx="352590" cy="182561"/>
          </a:xfrm>
        </p:grpSpPr>
        <p:sp>
          <p:nvSpPr>
            <p:cNvPr id="15032" name="Google Shape;15032;p9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8" name="Google Shape;15038;p95"/>
          <p:cNvGrpSpPr/>
          <p:nvPr/>
        </p:nvGrpSpPr>
        <p:grpSpPr>
          <a:xfrm>
            <a:off x="862283" y="4099321"/>
            <a:ext cx="341204" cy="359301"/>
            <a:chOff x="862283" y="4274771"/>
            <a:chExt cx="341204" cy="359301"/>
          </a:xfrm>
        </p:grpSpPr>
        <p:sp>
          <p:nvSpPr>
            <p:cNvPr id="15039" name="Google Shape;15039;p9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2" name="Google Shape;15042;p95"/>
          <p:cNvGrpSpPr/>
          <p:nvPr/>
        </p:nvGrpSpPr>
        <p:grpSpPr>
          <a:xfrm>
            <a:off x="1396957" y="4111915"/>
            <a:ext cx="301861" cy="332871"/>
            <a:chOff x="1396957" y="4287365"/>
            <a:chExt cx="301861" cy="332871"/>
          </a:xfrm>
        </p:grpSpPr>
        <p:sp>
          <p:nvSpPr>
            <p:cNvPr id="15043" name="Google Shape;15043;p9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8" name="Google Shape;15058;p95"/>
          <p:cNvGrpSpPr/>
          <p:nvPr/>
        </p:nvGrpSpPr>
        <p:grpSpPr>
          <a:xfrm>
            <a:off x="1865381" y="4102056"/>
            <a:ext cx="396131" cy="355612"/>
            <a:chOff x="1865381" y="4277506"/>
            <a:chExt cx="396131" cy="355612"/>
          </a:xfrm>
        </p:grpSpPr>
        <p:sp>
          <p:nvSpPr>
            <p:cNvPr id="15059" name="Google Shape;15059;p9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95"/>
          <p:cNvGrpSpPr/>
          <p:nvPr/>
        </p:nvGrpSpPr>
        <p:grpSpPr>
          <a:xfrm>
            <a:off x="2411823" y="4128549"/>
            <a:ext cx="334398" cy="299953"/>
            <a:chOff x="2411823" y="4303999"/>
            <a:chExt cx="334398" cy="299953"/>
          </a:xfrm>
        </p:grpSpPr>
        <p:sp>
          <p:nvSpPr>
            <p:cNvPr id="15066" name="Google Shape;15066;p9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3" name="Google Shape;15073;p95"/>
          <p:cNvGrpSpPr/>
          <p:nvPr/>
        </p:nvGrpSpPr>
        <p:grpSpPr>
          <a:xfrm>
            <a:off x="2903337" y="4103582"/>
            <a:ext cx="382519" cy="350682"/>
            <a:chOff x="2903337" y="4279032"/>
            <a:chExt cx="382519" cy="350682"/>
          </a:xfrm>
        </p:grpSpPr>
        <p:sp>
          <p:nvSpPr>
            <p:cNvPr id="15074" name="Google Shape;15074;p9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9" name="Google Shape;15089;p95"/>
          <p:cNvGrpSpPr/>
          <p:nvPr/>
        </p:nvGrpSpPr>
        <p:grpSpPr>
          <a:xfrm>
            <a:off x="3933342" y="4140317"/>
            <a:ext cx="383632" cy="276449"/>
            <a:chOff x="3933342" y="4315767"/>
            <a:chExt cx="383632" cy="276449"/>
          </a:xfrm>
        </p:grpSpPr>
        <p:sp>
          <p:nvSpPr>
            <p:cNvPr id="15090" name="Google Shape;15090;p9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6" name="Google Shape;15096;p95"/>
          <p:cNvGrpSpPr/>
          <p:nvPr/>
        </p:nvGrpSpPr>
        <p:grpSpPr>
          <a:xfrm>
            <a:off x="3441065" y="4127055"/>
            <a:ext cx="337069" cy="302593"/>
            <a:chOff x="3441065" y="4302505"/>
            <a:chExt cx="337069" cy="302593"/>
          </a:xfrm>
        </p:grpSpPr>
        <p:sp>
          <p:nvSpPr>
            <p:cNvPr id="15097" name="Google Shape;15097;p9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0" name="Google Shape;15110;p95"/>
          <p:cNvGrpSpPr/>
          <p:nvPr/>
        </p:nvGrpSpPr>
        <p:grpSpPr>
          <a:xfrm>
            <a:off x="3532345" y="3187185"/>
            <a:ext cx="339328" cy="336274"/>
            <a:chOff x="3532345" y="3362635"/>
            <a:chExt cx="339328" cy="336274"/>
          </a:xfrm>
        </p:grpSpPr>
        <p:sp>
          <p:nvSpPr>
            <p:cNvPr id="15111" name="Google Shape;15111;p9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6" name="Google Shape;15116;p9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7" name="Google Shape;15117;p95"/>
          <p:cNvGrpSpPr/>
          <p:nvPr/>
        </p:nvGrpSpPr>
        <p:grpSpPr>
          <a:xfrm>
            <a:off x="1883955" y="3633250"/>
            <a:ext cx="162873" cy="351445"/>
            <a:chOff x="1883955" y="3808700"/>
            <a:chExt cx="162873" cy="351445"/>
          </a:xfrm>
        </p:grpSpPr>
        <p:sp>
          <p:nvSpPr>
            <p:cNvPr id="15118" name="Google Shape;15118;p9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0" name="Google Shape;15120;p95"/>
          <p:cNvGrpSpPr/>
          <p:nvPr/>
        </p:nvGrpSpPr>
        <p:grpSpPr>
          <a:xfrm>
            <a:off x="939156" y="3633759"/>
            <a:ext cx="192007" cy="351318"/>
            <a:chOff x="939156" y="3809209"/>
            <a:chExt cx="192007" cy="351318"/>
          </a:xfrm>
        </p:grpSpPr>
        <p:sp>
          <p:nvSpPr>
            <p:cNvPr id="15121" name="Google Shape;15121;p9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3" name="Google Shape;15123;p95"/>
          <p:cNvGrpSpPr/>
          <p:nvPr/>
        </p:nvGrpSpPr>
        <p:grpSpPr>
          <a:xfrm>
            <a:off x="2306167" y="3634395"/>
            <a:ext cx="193915" cy="349155"/>
            <a:chOff x="2306167" y="3809845"/>
            <a:chExt cx="193915" cy="349155"/>
          </a:xfrm>
        </p:grpSpPr>
        <p:sp>
          <p:nvSpPr>
            <p:cNvPr id="15124" name="Google Shape;15124;p9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95"/>
          <p:cNvGrpSpPr/>
          <p:nvPr/>
        </p:nvGrpSpPr>
        <p:grpSpPr>
          <a:xfrm>
            <a:off x="1323901" y="3631723"/>
            <a:ext cx="356343" cy="356757"/>
            <a:chOff x="1323901" y="3807173"/>
            <a:chExt cx="356343" cy="356757"/>
          </a:xfrm>
        </p:grpSpPr>
        <p:sp>
          <p:nvSpPr>
            <p:cNvPr id="15132" name="Google Shape;15132;p9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6" name="Google Shape;15156;p9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57" name="Google Shape;15157;p95"/>
          <p:cNvGrpSpPr/>
          <p:nvPr/>
        </p:nvGrpSpPr>
        <p:grpSpPr>
          <a:xfrm>
            <a:off x="859262" y="3178470"/>
            <a:ext cx="306759" cy="351445"/>
            <a:chOff x="859262" y="3353920"/>
            <a:chExt cx="306759" cy="351445"/>
          </a:xfrm>
        </p:grpSpPr>
        <p:sp>
          <p:nvSpPr>
            <p:cNvPr id="15158" name="Google Shape;15158;p9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63" name="Google Shape;15163;p9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4" name="Google Shape;15164;p95"/>
          <p:cNvGrpSpPr/>
          <p:nvPr/>
        </p:nvGrpSpPr>
        <p:grpSpPr>
          <a:xfrm>
            <a:off x="3967437" y="3661652"/>
            <a:ext cx="364708" cy="295405"/>
            <a:chOff x="3967437" y="3837102"/>
            <a:chExt cx="364708" cy="295405"/>
          </a:xfrm>
        </p:grpSpPr>
        <p:sp>
          <p:nvSpPr>
            <p:cNvPr id="15165" name="Google Shape;15165;p9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0" name="Google Shape;15170;p9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3" name="Google Shape;15173;p95"/>
          <p:cNvGrpSpPr/>
          <p:nvPr/>
        </p:nvGrpSpPr>
        <p:grpSpPr>
          <a:xfrm>
            <a:off x="5811827" y="3631001"/>
            <a:ext cx="283743" cy="308444"/>
            <a:chOff x="5964227" y="3858701"/>
            <a:chExt cx="283743" cy="308444"/>
          </a:xfrm>
        </p:grpSpPr>
        <p:sp>
          <p:nvSpPr>
            <p:cNvPr id="15174" name="Google Shape;15174;p9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8" name="Google Shape;15178;p95"/>
          <p:cNvGrpSpPr/>
          <p:nvPr/>
        </p:nvGrpSpPr>
        <p:grpSpPr>
          <a:xfrm>
            <a:off x="6243508" y="3697623"/>
            <a:ext cx="320372" cy="213602"/>
            <a:chOff x="6395908" y="3873073"/>
            <a:chExt cx="320372" cy="213602"/>
          </a:xfrm>
        </p:grpSpPr>
        <p:sp>
          <p:nvSpPr>
            <p:cNvPr id="15179" name="Google Shape;15179;p9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95"/>
          <p:cNvGrpSpPr/>
          <p:nvPr/>
        </p:nvGrpSpPr>
        <p:grpSpPr>
          <a:xfrm>
            <a:off x="7262890" y="3627366"/>
            <a:ext cx="357138" cy="352018"/>
            <a:chOff x="7415290" y="3802816"/>
            <a:chExt cx="357138" cy="352018"/>
          </a:xfrm>
        </p:grpSpPr>
        <p:sp>
          <p:nvSpPr>
            <p:cNvPr id="15190" name="Google Shape;15190;p9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8" name="Google Shape;15198;p95"/>
          <p:cNvGrpSpPr/>
          <p:nvPr/>
        </p:nvGrpSpPr>
        <p:grpSpPr>
          <a:xfrm>
            <a:off x="6737312" y="3657963"/>
            <a:ext cx="355230" cy="293401"/>
            <a:chOff x="6889712" y="3833413"/>
            <a:chExt cx="355230" cy="293401"/>
          </a:xfrm>
        </p:grpSpPr>
        <p:sp>
          <p:nvSpPr>
            <p:cNvPr id="15199" name="Google Shape;15199;p9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4" name="Google Shape;15204;p95"/>
          <p:cNvGrpSpPr/>
          <p:nvPr/>
        </p:nvGrpSpPr>
        <p:grpSpPr>
          <a:xfrm>
            <a:off x="7707152" y="3660420"/>
            <a:ext cx="282318" cy="337168"/>
            <a:chOff x="1635875" y="237775"/>
            <a:chExt cx="4370250" cy="5219325"/>
          </a:xfrm>
        </p:grpSpPr>
        <p:sp>
          <p:nvSpPr>
            <p:cNvPr id="15205" name="Google Shape;15205;p9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95"/>
          <p:cNvGrpSpPr/>
          <p:nvPr/>
        </p:nvGrpSpPr>
        <p:grpSpPr>
          <a:xfrm>
            <a:off x="3103963" y="3185690"/>
            <a:ext cx="297886" cy="337578"/>
            <a:chOff x="3103963" y="3361140"/>
            <a:chExt cx="297886" cy="337578"/>
          </a:xfrm>
        </p:grpSpPr>
        <p:sp>
          <p:nvSpPr>
            <p:cNvPr id="15208" name="Google Shape;15208;p9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95"/>
          <p:cNvGrpSpPr/>
          <p:nvPr/>
        </p:nvGrpSpPr>
        <p:grpSpPr>
          <a:xfrm>
            <a:off x="2667821" y="3185658"/>
            <a:ext cx="273046" cy="337801"/>
            <a:chOff x="2667821" y="3361108"/>
            <a:chExt cx="273046" cy="337801"/>
          </a:xfrm>
        </p:grpSpPr>
        <p:sp>
          <p:nvSpPr>
            <p:cNvPr id="15233" name="Google Shape;15233;p9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95"/>
          <p:cNvGrpSpPr/>
          <p:nvPr/>
        </p:nvGrpSpPr>
        <p:grpSpPr>
          <a:xfrm>
            <a:off x="2212469" y="3184863"/>
            <a:ext cx="282715" cy="338660"/>
            <a:chOff x="2212469" y="3360313"/>
            <a:chExt cx="282715" cy="338660"/>
          </a:xfrm>
        </p:grpSpPr>
        <p:sp>
          <p:nvSpPr>
            <p:cNvPr id="15253" name="Google Shape;15253;p9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6" name="Google Shape;15256;p95"/>
          <p:cNvGrpSpPr/>
          <p:nvPr/>
        </p:nvGrpSpPr>
        <p:grpSpPr>
          <a:xfrm>
            <a:off x="1768821" y="3185658"/>
            <a:ext cx="278739" cy="339073"/>
            <a:chOff x="1768821" y="3361108"/>
            <a:chExt cx="278739" cy="339073"/>
          </a:xfrm>
        </p:grpSpPr>
        <p:sp>
          <p:nvSpPr>
            <p:cNvPr id="15257" name="Google Shape;15257;p9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8" name="Google Shape;15268;p95"/>
          <p:cNvGrpSpPr/>
          <p:nvPr/>
        </p:nvGrpSpPr>
        <p:grpSpPr>
          <a:xfrm>
            <a:off x="5337883" y="3161423"/>
            <a:ext cx="307141" cy="376826"/>
            <a:chOff x="5337883" y="3336873"/>
            <a:chExt cx="307141" cy="376826"/>
          </a:xfrm>
        </p:grpSpPr>
        <p:sp>
          <p:nvSpPr>
            <p:cNvPr id="15269" name="Google Shape;15269;p9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1" name="Google Shape;15271;p95"/>
          <p:cNvGrpSpPr/>
          <p:nvPr/>
        </p:nvGrpSpPr>
        <p:grpSpPr>
          <a:xfrm>
            <a:off x="4883835" y="3161805"/>
            <a:ext cx="323425" cy="377557"/>
            <a:chOff x="4883835" y="3337255"/>
            <a:chExt cx="323425" cy="377557"/>
          </a:xfrm>
        </p:grpSpPr>
        <p:sp>
          <p:nvSpPr>
            <p:cNvPr id="15272" name="Google Shape;15272;p9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5" name="Google Shape;15275;p95"/>
          <p:cNvGrpSpPr/>
          <p:nvPr/>
        </p:nvGrpSpPr>
        <p:grpSpPr>
          <a:xfrm>
            <a:off x="6193310" y="3231839"/>
            <a:ext cx="352590" cy="237488"/>
            <a:chOff x="6193310" y="3407289"/>
            <a:chExt cx="352590" cy="237488"/>
          </a:xfrm>
        </p:grpSpPr>
        <p:sp>
          <p:nvSpPr>
            <p:cNvPr id="15276" name="Google Shape;15276;p9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1" name="Google Shape;15281;p95"/>
          <p:cNvGrpSpPr/>
          <p:nvPr/>
        </p:nvGrpSpPr>
        <p:grpSpPr>
          <a:xfrm>
            <a:off x="6637117" y="3222393"/>
            <a:ext cx="353735" cy="254504"/>
            <a:chOff x="6637117" y="3397843"/>
            <a:chExt cx="353735" cy="254504"/>
          </a:xfrm>
        </p:grpSpPr>
        <p:sp>
          <p:nvSpPr>
            <p:cNvPr id="15282" name="Google Shape;15282;p9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8" name="Google Shape;15288;p95"/>
          <p:cNvGrpSpPr/>
          <p:nvPr/>
        </p:nvGrpSpPr>
        <p:grpSpPr>
          <a:xfrm>
            <a:off x="7075994" y="3174081"/>
            <a:ext cx="360637" cy="352336"/>
            <a:chOff x="7075994" y="3349531"/>
            <a:chExt cx="360637" cy="352336"/>
          </a:xfrm>
        </p:grpSpPr>
        <p:sp>
          <p:nvSpPr>
            <p:cNvPr id="15289" name="Google Shape;15289;p9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6" name="Google Shape;15296;p95"/>
          <p:cNvGrpSpPr/>
          <p:nvPr/>
        </p:nvGrpSpPr>
        <p:grpSpPr>
          <a:xfrm>
            <a:off x="7651983" y="3173731"/>
            <a:ext cx="107183" cy="352399"/>
            <a:chOff x="7651983" y="3349181"/>
            <a:chExt cx="107183" cy="352399"/>
          </a:xfrm>
        </p:grpSpPr>
        <p:sp>
          <p:nvSpPr>
            <p:cNvPr id="15297" name="Google Shape;15297;p9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9" name="Google Shape;15299;p95"/>
          <p:cNvGrpSpPr/>
          <p:nvPr/>
        </p:nvGrpSpPr>
        <p:grpSpPr>
          <a:xfrm>
            <a:off x="7973468" y="3206872"/>
            <a:ext cx="352590" cy="287072"/>
            <a:chOff x="7973468" y="3382322"/>
            <a:chExt cx="352590" cy="287072"/>
          </a:xfrm>
        </p:grpSpPr>
        <p:sp>
          <p:nvSpPr>
            <p:cNvPr id="15300" name="Google Shape;15300;p9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2" name="Google Shape;15312;p9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313" name="Google Shape;15313;p9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17" name="Shape 15317"/>
        <p:cNvGrpSpPr/>
        <p:nvPr/>
      </p:nvGrpSpPr>
      <p:grpSpPr>
        <a:xfrm>
          <a:off x="0" y="0"/>
          <a:ext cx="0" cy="0"/>
          <a:chOff x="0" y="0"/>
          <a:chExt cx="0" cy="0"/>
        </a:xfrm>
      </p:grpSpPr>
      <p:grpSp>
        <p:nvGrpSpPr>
          <p:cNvPr id="15318" name="Google Shape;15318;p96"/>
          <p:cNvGrpSpPr/>
          <p:nvPr/>
        </p:nvGrpSpPr>
        <p:grpSpPr>
          <a:xfrm>
            <a:off x="821808" y="1576858"/>
            <a:ext cx="347872" cy="347488"/>
            <a:chOff x="849677" y="1500658"/>
            <a:chExt cx="347872" cy="347488"/>
          </a:xfrm>
        </p:grpSpPr>
        <p:sp>
          <p:nvSpPr>
            <p:cNvPr id="15319" name="Google Shape;15319;p9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96"/>
          <p:cNvGrpSpPr/>
          <p:nvPr/>
        </p:nvGrpSpPr>
        <p:grpSpPr>
          <a:xfrm>
            <a:off x="1387984" y="1576858"/>
            <a:ext cx="315872" cy="347488"/>
            <a:chOff x="1415853" y="1500658"/>
            <a:chExt cx="315872" cy="347488"/>
          </a:xfrm>
        </p:grpSpPr>
        <p:sp>
          <p:nvSpPr>
            <p:cNvPr id="15326" name="Google Shape;15326;p9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0" name="Google Shape;15330;p96"/>
          <p:cNvGrpSpPr/>
          <p:nvPr/>
        </p:nvGrpSpPr>
        <p:grpSpPr>
          <a:xfrm>
            <a:off x="4669520" y="1576858"/>
            <a:ext cx="347520" cy="347104"/>
            <a:chOff x="4697389" y="1500658"/>
            <a:chExt cx="347520" cy="347104"/>
          </a:xfrm>
        </p:grpSpPr>
        <p:sp>
          <p:nvSpPr>
            <p:cNvPr id="15331" name="Google Shape;15331;p9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96"/>
          <p:cNvGrpSpPr/>
          <p:nvPr/>
        </p:nvGrpSpPr>
        <p:grpSpPr>
          <a:xfrm>
            <a:off x="3575664" y="2041146"/>
            <a:ext cx="347520" cy="353760"/>
            <a:chOff x="3603533" y="1964946"/>
            <a:chExt cx="347520" cy="353760"/>
          </a:xfrm>
        </p:grpSpPr>
        <p:sp>
          <p:nvSpPr>
            <p:cNvPr id="15335" name="Google Shape;15335;p9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96"/>
          <p:cNvGrpSpPr/>
          <p:nvPr/>
        </p:nvGrpSpPr>
        <p:grpSpPr>
          <a:xfrm>
            <a:off x="1922896" y="2040538"/>
            <a:ext cx="357792" cy="352448"/>
            <a:chOff x="1950765" y="1964338"/>
            <a:chExt cx="357792" cy="352448"/>
          </a:xfrm>
        </p:grpSpPr>
        <p:sp>
          <p:nvSpPr>
            <p:cNvPr id="15339" name="Google Shape;15339;p9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3" name="Google Shape;15343;p96"/>
          <p:cNvGrpSpPr/>
          <p:nvPr/>
        </p:nvGrpSpPr>
        <p:grpSpPr>
          <a:xfrm>
            <a:off x="7407760" y="2040890"/>
            <a:ext cx="367712" cy="353248"/>
            <a:chOff x="7435629" y="1964690"/>
            <a:chExt cx="367712" cy="353248"/>
          </a:xfrm>
        </p:grpSpPr>
        <p:sp>
          <p:nvSpPr>
            <p:cNvPr id="15344" name="Google Shape;15344;p9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8" name="Google Shape;15348;p96"/>
          <p:cNvGrpSpPr/>
          <p:nvPr/>
        </p:nvGrpSpPr>
        <p:grpSpPr>
          <a:xfrm>
            <a:off x="2484880" y="2041242"/>
            <a:ext cx="333024" cy="352896"/>
            <a:chOff x="2512749" y="1965042"/>
            <a:chExt cx="333024" cy="352896"/>
          </a:xfrm>
        </p:grpSpPr>
        <p:sp>
          <p:nvSpPr>
            <p:cNvPr id="15349" name="Google Shape;15349;p9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96"/>
          <p:cNvGrpSpPr/>
          <p:nvPr/>
        </p:nvGrpSpPr>
        <p:grpSpPr>
          <a:xfrm>
            <a:off x="1370448" y="2057978"/>
            <a:ext cx="365792" cy="335392"/>
            <a:chOff x="1398317" y="1981778"/>
            <a:chExt cx="365792" cy="335392"/>
          </a:xfrm>
        </p:grpSpPr>
        <p:sp>
          <p:nvSpPr>
            <p:cNvPr id="15355" name="Google Shape;15355;p9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1" name="Google Shape;15361;p96"/>
          <p:cNvGrpSpPr/>
          <p:nvPr/>
        </p:nvGrpSpPr>
        <p:grpSpPr>
          <a:xfrm>
            <a:off x="3024368" y="2079770"/>
            <a:ext cx="353600" cy="314752"/>
            <a:chOff x="3052237" y="2003570"/>
            <a:chExt cx="353600" cy="314752"/>
          </a:xfrm>
        </p:grpSpPr>
        <p:sp>
          <p:nvSpPr>
            <p:cNvPr id="15362" name="Google Shape;15362;p9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5" name="Google Shape;15365;p96"/>
          <p:cNvGrpSpPr/>
          <p:nvPr/>
        </p:nvGrpSpPr>
        <p:grpSpPr>
          <a:xfrm>
            <a:off x="1376144" y="3034266"/>
            <a:ext cx="368096" cy="223968"/>
            <a:chOff x="1404013" y="2958066"/>
            <a:chExt cx="368096" cy="223968"/>
          </a:xfrm>
        </p:grpSpPr>
        <p:sp>
          <p:nvSpPr>
            <p:cNvPr id="15366" name="Google Shape;15366;p9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8" name="Google Shape;15368;p9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0" name="Google Shape;15370;p96"/>
          <p:cNvGrpSpPr/>
          <p:nvPr/>
        </p:nvGrpSpPr>
        <p:grpSpPr>
          <a:xfrm>
            <a:off x="1923280" y="2961402"/>
            <a:ext cx="370368" cy="367328"/>
            <a:chOff x="1951149" y="2885202"/>
            <a:chExt cx="370368" cy="367328"/>
          </a:xfrm>
        </p:grpSpPr>
        <p:sp>
          <p:nvSpPr>
            <p:cNvPr id="15371" name="Google Shape;15371;p9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4" name="Google Shape;15374;p96"/>
          <p:cNvGrpSpPr/>
          <p:nvPr/>
        </p:nvGrpSpPr>
        <p:grpSpPr>
          <a:xfrm>
            <a:off x="2473808" y="2982362"/>
            <a:ext cx="367328" cy="327296"/>
            <a:chOff x="2501677" y="2906162"/>
            <a:chExt cx="367328" cy="327296"/>
          </a:xfrm>
        </p:grpSpPr>
        <p:sp>
          <p:nvSpPr>
            <p:cNvPr id="15375" name="Google Shape;15375;p9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8" name="Google Shape;15378;p9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9" name="Google Shape;15379;p96"/>
          <p:cNvGrpSpPr/>
          <p:nvPr/>
        </p:nvGrpSpPr>
        <p:grpSpPr>
          <a:xfrm>
            <a:off x="3022448" y="2969914"/>
            <a:ext cx="367712" cy="354240"/>
            <a:chOff x="3050317" y="2893714"/>
            <a:chExt cx="367712" cy="354240"/>
          </a:xfrm>
        </p:grpSpPr>
        <p:sp>
          <p:nvSpPr>
            <p:cNvPr id="15380" name="Google Shape;15380;p9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82" name="Google Shape;15382;p9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4" name="Google Shape;15384;p96"/>
          <p:cNvGrpSpPr/>
          <p:nvPr/>
        </p:nvGrpSpPr>
        <p:grpSpPr>
          <a:xfrm>
            <a:off x="7503408" y="2962554"/>
            <a:ext cx="185184" cy="367296"/>
            <a:chOff x="7531277" y="2886354"/>
            <a:chExt cx="185184" cy="367296"/>
          </a:xfrm>
        </p:grpSpPr>
        <p:sp>
          <p:nvSpPr>
            <p:cNvPr id="15385" name="Google Shape;15385;p9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8" name="Google Shape;15388;p96"/>
          <p:cNvGrpSpPr/>
          <p:nvPr/>
        </p:nvGrpSpPr>
        <p:grpSpPr>
          <a:xfrm>
            <a:off x="6898768" y="2962938"/>
            <a:ext cx="297184" cy="367296"/>
            <a:chOff x="6926637" y="2886738"/>
            <a:chExt cx="297184" cy="367296"/>
          </a:xfrm>
        </p:grpSpPr>
        <p:sp>
          <p:nvSpPr>
            <p:cNvPr id="15389" name="Google Shape;15389;p9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2" name="Google Shape;15392;p9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4" name="Google Shape;15394;p96"/>
          <p:cNvGrpSpPr/>
          <p:nvPr/>
        </p:nvGrpSpPr>
        <p:grpSpPr>
          <a:xfrm>
            <a:off x="6312784" y="2962554"/>
            <a:ext cx="370368" cy="368064"/>
            <a:chOff x="6340653" y="2886354"/>
            <a:chExt cx="370368" cy="368064"/>
          </a:xfrm>
        </p:grpSpPr>
        <p:sp>
          <p:nvSpPr>
            <p:cNvPr id="15395" name="Google Shape;15395;p9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1" name="Google Shape;15401;p96"/>
          <p:cNvGrpSpPr/>
          <p:nvPr/>
        </p:nvGrpSpPr>
        <p:grpSpPr>
          <a:xfrm>
            <a:off x="5218928" y="2057626"/>
            <a:ext cx="354752" cy="336512"/>
            <a:chOff x="5246797" y="1981426"/>
            <a:chExt cx="354752" cy="336512"/>
          </a:xfrm>
        </p:grpSpPr>
        <p:sp>
          <p:nvSpPr>
            <p:cNvPr id="15402" name="Google Shape;15402;p9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4" name="Google Shape;15404;p96"/>
          <p:cNvGrpSpPr/>
          <p:nvPr/>
        </p:nvGrpSpPr>
        <p:grpSpPr>
          <a:xfrm>
            <a:off x="4120880" y="2178266"/>
            <a:ext cx="355136" cy="216256"/>
            <a:chOff x="4148749" y="2102066"/>
            <a:chExt cx="355136" cy="216256"/>
          </a:xfrm>
        </p:grpSpPr>
        <p:sp>
          <p:nvSpPr>
            <p:cNvPr id="15405" name="Google Shape;15405;p9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7" name="Google Shape;15407;p96"/>
          <p:cNvGrpSpPr/>
          <p:nvPr/>
        </p:nvGrpSpPr>
        <p:grpSpPr>
          <a:xfrm>
            <a:off x="5766800" y="2077626"/>
            <a:ext cx="354752" cy="315360"/>
            <a:chOff x="5794669" y="2001426"/>
            <a:chExt cx="354752" cy="315360"/>
          </a:xfrm>
        </p:grpSpPr>
        <p:sp>
          <p:nvSpPr>
            <p:cNvPr id="15408" name="Google Shape;15408;p9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0" name="Google Shape;15410;p96"/>
          <p:cNvGrpSpPr/>
          <p:nvPr/>
        </p:nvGrpSpPr>
        <p:grpSpPr>
          <a:xfrm>
            <a:off x="6317360" y="2106042"/>
            <a:ext cx="352832" cy="289216"/>
            <a:chOff x="6345229" y="2029842"/>
            <a:chExt cx="352832" cy="289216"/>
          </a:xfrm>
        </p:grpSpPr>
        <p:sp>
          <p:nvSpPr>
            <p:cNvPr id="15411" name="Google Shape;15411;p9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3" name="Google Shape;15413;p96"/>
          <p:cNvGrpSpPr/>
          <p:nvPr/>
        </p:nvGrpSpPr>
        <p:grpSpPr>
          <a:xfrm>
            <a:off x="4669520" y="2112538"/>
            <a:ext cx="354752" cy="281984"/>
            <a:chOff x="4697389" y="2036338"/>
            <a:chExt cx="354752" cy="281984"/>
          </a:xfrm>
        </p:grpSpPr>
        <p:sp>
          <p:nvSpPr>
            <p:cNvPr id="15414" name="Google Shape;15414;p9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6" name="Google Shape;15416;p96"/>
          <p:cNvGrpSpPr/>
          <p:nvPr/>
        </p:nvGrpSpPr>
        <p:grpSpPr>
          <a:xfrm>
            <a:off x="1376144" y="2500954"/>
            <a:ext cx="353600" cy="354944"/>
            <a:chOff x="1404013" y="2424754"/>
            <a:chExt cx="353600" cy="354944"/>
          </a:xfrm>
        </p:grpSpPr>
        <p:sp>
          <p:nvSpPr>
            <p:cNvPr id="15417" name="Google Shape;15417;p9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96"/>
          <p:cNvGrpSpPr/>
          <p:nvPr/>
        </p:nvGrpSpPr>
        <p:grpSpPr>
          <a:xfrm>
            <a:off x="826384" y="2504474"/>
            <a:ext cx="355104" cy="351040"/>
            <a:chOff x="854253" y="2428274"/>
            <a:chExt cx="355104" cy="351040"/>
          </a:xfrm>
        </p:grpSpPr>
        <p:sp>
          <p:nvSpPr>
            <p:cNvPr id="15423" name="Google Shape;15423;p9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5" name="Google Shape;15425;p96"/>
          <p:cNvGrpSpPr/>
          <p:nvPr/>
        </p:nvGrpSpPr>
        <p:grpSpPr>
          <a:xfrm>
            <a:off x="6869040" y="2517146"/>
            <a:ext cx="354752" cy="275904"/>
            <a:chOff x="6896909" y="2440946"/>
            <a:chExt cx="354752" cy="275904"/>
          </a:xfrm>
        </p:grpSpPr>
        <p:sp>
          <p:nvSpPr>
            <p:cNvPr id="15426" name="Google Shape;15426;p9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8" name="Google Shape;15428;p9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9" name="Google Shape;15429;p96"/>
          <p:cNvGrpSpPr/>
          <p:nvPr/>
        </p:nvGrpSpPr>
        <p:grpSpPr>
          <a:xfrm>
            <a:off x="5237200" y="2500954"/>
            <a:ext cx="321984" cy="354560"/>
            <a:chOff x="5265069" y="2424754"/>
            <a:chExt cx="321984" cy="354560"/>
          </a:xfrm>
        </p:grpSpPr>
        <p:sp>
          <p:nvSpPr>
            <p:cNvPr id="15430" name="Google Shape;15430;p9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9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96"/>
          <p:cNvGrpSpPr/>
          <p:nvPr/>
        </p:nvGrpSpPr>
        <p:grpSpPr>
          <a:xfrm>
            <a:off x="4122800" y="2542970"/>
            <a:ext cx="355104" cy="259584"/>
            <a:chOff x="4150669" y="2466770"/>
            <a:chExt cx="355104" cy="259584"/>
          </a:xfrm>
        </p:grpSpPr>
        <p:sp>
          <p:nvSpPr>
            <p:cNvPr id="15433" name="Google Shape;15433;p9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7" name="Google Shape;15437;p96"/>
          <p:cNvGrpSpPr/>
          <p:nvPr/>
        </p:nvGrpSpPr>
        <p:grpSpPr>
          <a:xfrm>
            <a:off x="4671824" y="2501146"/>
            <a:ext cx="354336" cy="353984"/>
            <a:chOff x="4699693" y="2424946"/>
            <a:chExt cx="354336" cy="353984"/>
          </a:xfrm>
        </p:grpSpPr>
        <p:sp>
          <p:nvSpPr>
            <p:cNvPr id="15438" name="Google Shape;15438;p9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40" name="Google Shape;15440;p9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2" name="Google Shape;15442;p96"/>
          <p:cNvGrpSpPr/>
          <p:nvPr/>
        </p:nvGrpSpPr>
        <p:grpSpPr>
          <a:xfrm>
            <a:off x="1925168" y="2628442"/>
            <a:ext cx="355136" cy="227072"/>
            <a:chOff x="1953037" y="2552242"/>
            <a:chExt cx="355136" cy="227072"/>
          </a:xfrm>
        </p:grpSpPr>
        <p:sp>
          <p:nvSpPr>
            <p:cNvPr id="15443" name="Google Shape;15443;p9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45" name="Google Shape;15445;p9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6" name="Google Shape;15446;p96"/>
          <p:cNvGrpSpPr/>
          <p:nvPr/>
        </p:nvGrpSpPr>
        <p:grpSpPr>
          <a:xfrm>
            <a:off x="2473072" y="2603418"/>
            <a:ext cx="355104" cy="250944"/>
            <a:chOff x="2500941" y="2527218"/>
            <a:chExt cx="355104" cy="250944"/>
          </a:xfrm>
        </p:grpSpPr>
        <p:sp>
          <p:nvSpPr>
            <p:cNvPr id="15447" name="Google Shape;15447;p9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9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2" name="Google Shape;15452;p9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3" name="Google Shape;15453;p96"/>
          <p:cNvGrpSpPr/>
          <p:nvPr/>
        </p:nvGrpSpPr>
        <p:grpSpPr>
          <a:xfrm>
            <a:off x="7965936" y="2503322"/>
            <a:ext cx="356256" cy="351808"/>
            <a:chOff x="7993805" y="2427122"/>
            <a:chExt cx="356256" cy="351808"/>
          </a:xfrm>
        </p:grpSpPr>
        <p:sp>
          <p:nvSpPr>
            <p:cNvPr id="15454" name="Google Shape;15454;p9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7" name="Google Shape;15457;p96"/>
          <p:cNvGrpSpPr/>
          <p:nvPr/>
        </p:nvGrpSpPr>
        <p:grpSpPr>
          <a:xfrm>
            <a:off x="850768" y="2041210"/>
            <a:ext cx="308640" cy="353312"/>
            <a:chOff x="878637" y="1965010"/>
            <a:chExt cx="308640" cy="353312"/>
          </a:xfrm>
        </p:grpSpPr>
        <p:sp>
          <p:nvSpPr>
            <p:cNvPr id="15458" name="Google Shape;15458;p9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1" name="Google Shape;15461;p96"/>
          <p:cNvGrpSpPr/>
          <p:nvPr/>
        </p:nvGrpSpPr>
        <p:grpSpPr>
          <a:xfrm>
            <a:off x="6868272" y="2040922"/>
            <a:ext cx="348256" cy="352448"/>
            <a:chOff x="6896141" y="1964722"/>
            <a:chExt cx="348256" cy="352448"/>
          </a:xfrm>
        </p:grpSpPr>
        <p:sp>
          <p:nvSpPr>
            <p:cNvPr id="15462" name="Google Shape;15462;p9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5" name="Google Shape;15465;p96"/>
          <p:cNvGrpSpPr/>
          <p:nvPr/>
        </p:nvGrpSpPr>
        <p:grpSpPr>
          <a:xfrm>
            <a:off x="7962128" y="2091578"/>
            <a:ext cx="355136" cy="303328"/>
            <a:chOff x="7989997" y="2015378"/>
            <a:chExt cx="355136" cy="303328"/>
          </a:xfrm>
        </p:grpSpPr>
        <p:sp>
          <p:nvSpPr>
            <p:cNvPr id="15466" name="Google Shape;15466;p9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9" name="Google Shape;15469;p96"/>
          <p:cNvGrpSpPr/>
          <p:nvPr/>
        </p:nvGrpSpPr>
        <p:grpSpPr>
          <a:xfrm>
            <a:off x="3570352" y="1585562"/>
            <a:ext cx="348640" cy="330784"/>
            <a:chOff x="3598221" y="1509362"/>
            <a:chExt cx="348640" cy="330784"/>
          </a:xfrm>
        </p:grpSpPr>
        <p:sp>
          <p:nvSpPr>
            <p:cNvPr id="15470" name="Google Shape;15470;p9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4" name="Google Shape;15474;p96"/>
          <p:cNvGrpSpPr/>
          <p:nvPr/>
        </p:nvGrpSpPr>
        <p:grpSpPr>
          <a:xfrm>
            <a:off x="5218928" y="1576858"/>
            <a:ext cx="347872" cy="347488"/>
            <a:chOff x="5246797" y="1500658"/>
            <a:chExt cx="347872" cy="347488"/>
          </a:xfrm>
        </p:grpSpPr>
        <p:sp>
          <p:nvSpPr>
            <p:cNvPr id="15475" name="Google Shape;15475;p9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9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96"/>
          <p:cNvGrpSpPr/>
          <p:nvPr/>
        </p:nvGrpSpPr>
        <p:grpSpPr>
          <a:xfrm>
            <a:off x="5768720" y="1576858"/>
            <a:ext cx="349024" cy="346752"/>
            <a:chOff x="5796589" y="1500658"/>
            <a:chExt cx="349024" cy="346752"/>
          </a:xfrm>
        </p:grpSpPr>
        <p:sp>
          <p:nvSpPr>
            <p:cNvPr id="15480" name="Google Shape;15480;p9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81" name="Google Shape;15481;p96"/>
            <p:cNvGrpSpPr/>
            <p:nvPr/>
          </p:nvGrpSpPr>
          <p:grpSpPr>
            <a:xfrm>
              <a:off x="5796589" y="1500658"/>
              <a:ext cx="349024" cy="346752"/>
              <a:chOff x="5796589" y="1500658"/>
              <a:chExt cx="349024" cy="346752"/>
            </a:xfrm>
          </p:grpSpPr>
          <p:sp>
            <p:nvSpPr>
              <p:cNvPr id="15482" name="Google Shape;15482;p9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86" name="Google Shape;15486;p96"/>
          <p:cNvGrpSpPr/>
          <p:nvPr/>
        </p:nvGrpSpPr>
        <p:grpSpPr>
          <a:xfrm>
            <a:off x="6867504" y="1578778"/>
            <a:ext cx="348640" cy="343296"/>
            <a:chOff x="6895373" y="1502578"/>
            <a:chExt cx="348640" cy="343296"/>
          </a:xfrm>
        </p:grpSpPr>
        <p:sp>
          <p:nvSpPr>
            <p:cNvPr id="15487" name="Google Shape;15487;p9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0" name="Google Shape;15490;p96"/>
          <p:cNvGrpSpPr/>
          <p:nvPr/>
        </p:nvGrpSpPr>
        <p:grpSpPr>
          <a:xfrm>
            <a:off x="4119728" y="1581658"/>
            <a:ext cx="347904" cy="336992"/>
            <a:chOff x="4147597" y="1505458"/>
            <a:chExt cx="347904" cy="336992"/>
          </a:xfrm>
        </p:grpSpPr>
        <p:sp>
          <p:nvSpPr>
            <p:cNvPr id="15491" name="Google Shape;15491;p9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8" name="Google Shape;15498;p96"/>
          <p:cNvGrpSpPr/>
          <p:nvPr/>
        </p:nvGrpSpPr>
        <p:grpSpPr>
          <a:xfrm>
            <a:off x="2471536" y="1576090"/>
            <a:ext cx="347488" cy="348256"/>
            <a:chOff x="2499405" y="1499890"/>
            <a:chExt cx="347488" cy="348256"/>
          </a:xfrm>
        </p:grpSpPr>
        <p:sp>
          <p:nvSpPr>
            <p:cNvPr id="15499" name="Google Shape;15499;p9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4" name="Google Shape;15504;p96"/>
          <p:cNvGrpSpPr/>
          <p:nvPr/>
        </p:nvGrpSpPr>
        <p:grpSpPr>
          <a:xfrm>
            <a:off x="1928976" y="1576698"/>
            <a:ext cx="331520" cy="348032"/>
            <a:chOff x="1956845" y="1500498"/>
            <a:chExt cx="331520" cy="348032"/>
          </a:xfrm>
        </p:grpSpPr>
        <p:sp>
          <p:nvSpPr>
            <p:cNvPr id="15505" name="Google Shape;15505;p9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7" name="Google Shape;15517;p96"/>
          <p:cNvGrpSpPr/>
          <p:nvPr/>
        </p:nvGrpSpPr>
        <p:grpSpPr>
          <a:xfrm>
            <a:off x="6317744" y="1626074"/>
            <a:ext cx="348640" cy="250656"/>
            <a:chOff x="6345613" y="1549874"/>
            <a:chExt cx="348640" cy="250656"/>
          </a:xfrm>
        </p:grpSpPr>
        <p:sp>
          <p:nvSpPr>
            <p:cNvPr id="15518" name="Google Shape;15518;p9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4" name="Google Shape;15524;p96"/>
          <p:cNvGrpSpPr/>
          <p:nvPr/>
        </p:nvGrpSpPr>
        <p:grpSpPr>
          <a:xfrm>
            <a:off x="7416912" y="1583226"/>
            <a:ext cx="348640" cy="334272"/>
            <a:chOff x="7444781" y="1507026"/>
            <a:chExt cx="348640" cy="334272"/>
          </a:xfrm>
        </p:grpSpPr>
        <p:sp>
          <p:nvSpPr>
            <p:cNvPr id="15525" name="Google Shape;15525;p9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0" name="Google Shape;15530;p96"/>
          <p:cNvGrpSpPr/>
          <p:nvPr/>
        </p:nvGrpSpPr>
        <p:grpSpPr>
          <a:xfrm>
            <a:off x="7967472" y="1582938"/>
            <a:ext cx="347872" cy="334944"/>
            <a:chOff x="7995341" y="1506738"/>
            <a:chExt cx="347872" cy="334944"/>
          </a:xfrm>
        </p:grpSpPr>
        <p:sp>
          <p:nvSpPr>
            <p:cNvPr id="15531" name="Google Shape;15531;p9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7" name="Google Shape;15537;p96"/>
          <p:cNvGrpSpPr/>
          <p:nvPr/>
        </p:nvGrpSpPr>
        <p:grpSpPr>
          <a:xfrm>
            <a:off x="3020176" y="1599130"/>
            <a:ext cx="347872" cy="303904"/>
            <a:chOff x="3048045" y="1522930"/>
            <a:chExt cx="347872" cy="303904"/>
          </a:xfrm>
        </p:grpSpPr>
        <p:sp>
          <p:nvSpPr>
            <p:cNvPr id="15538" name="Google Shape;15538;p9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39" name="Google Shape;15539;p96"/>
            <p:cNvGrpSpPr/>
            <p:nvPr/>
          </p:nvGrpSpPr>
          <p:grpSpPr>
            <a:xfrm>
              <a:off x="3048045" y="1522930"/>
              <a:ext cx="347872" cy="303904"/>
              <a:chOff x="3048045" y="1522930"/>
              <a:chExt cx="347872" cy="303904"/>
            </a:xfrm>
          </p:grpSpPr>
          <p:sp>
            <p:nvSpPr>
              <p:cNvPr id="15540" name="Google Shape;15540;p9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9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42" name="Google Shape;15542;p96"/>
          <p:cNvGrpSpPr/>
          <p:nvPr/>
        </p:nvGrpSpPr>
        <p:grpSpPr>
          <a:xfrm>
            <a:off x="1105264" y="3428122"/>
            <a:ext cx="313984" cy="358560"/>
            <a:chOff x="1133133" y="3351922"/>
            <a:chExt cx="313984" cy="358560"/>
          </a:xfrm>
        </p:grpSpPr>
        <p:sp>
          <p:nvSpPr>
            <p:cNvPr id="15543" name="Google Shape;15543;p9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9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9" name="Google Shape;15559;p9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60" name="Google Shape;15560;p96"/>
          <p:cNvGrpSpPr/>
          <p:nvPr/>
        </p:nvGrpSpPr>
        <p:grpSpPr>
          <a:xfrm>
            <a:off x="2767184" y="3428794"/>
            <a:ext cx="288448" cy="357120"/>
            <a:chOff x="2795053" y="3352594"/>
            <a:chExt cx="288448" cy="357120"/>
          </a:xfrm>
        </p:grpSpPr>
        <p:sp>
          <p:nvSpPr>
            <p:cNvPr id="15561" name="Google Shape;15561;p9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0" name="Google Shape;15570;p96"/>
          <p:cNvGrpSpPr/>
          <p:nvPr/>
        </p:nvGrpSpPr>
        <p:grpSpPr>
          <a:xfrm>
            <a:off x="2208656" y="3429402"/>
            <a:ext cx="304832" cy="356512"/>
            <a:chOff x="2236525" y="3353202"/>
            <a:chExt cx="304832" cy="356512"/>
          </a:xfrm>
        </p:grpSpPr>
        <p:sp>
          <p:nvSpPr>
            <p:cNvPr id="15571" name="Google Shape;15571;p9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4" name="Google Shape;15574;p96"/>
          <p:cNvGrpSpPr/>
          <p:nvPr/>
        </p:nvGrpSpPr>
        <p:grpSpPr>
          <a:xfrm>
            <a:off x="3882768" y="3428890"/>
            <a:ext cx="256800" cy="357024"/>
            <a:chOff x="3910637" y="3352690"/>
            <a:chExt cx="256800" cy="357024"/>
          </a:xfrm>
        </p:grpSpPr>
        <p:sp>
          <p:nvSpPr>
            <p:cNvPr id="15575" name="Google Shape;15575;p9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8" name="Google Shape;15578;p96"/>
          <p:cNvGrpSpPr/>
          <p:nvPr/>
        </p:nvGrpSpPr>
        <p:grpSpPr>
          <a:xfrm>
            <a:off x="6028560" y="3428122"/>
            <a:ext cx="360064" cy="360096"/>
            <a:chOff x="6056429" y="3351922"/>
            <a:chExt cx="360064" cy="360096"/>
          </a:xfrm>
        </p:grpSpPr>
        <p:sp>
          <p:nvSpPr>
            <p:cNvPr id="15579" name="Google Shape;15579;p9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9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96"/>
          <p:cNvGrpSpPr/>
          <p:nvPr/>
        </p:nvGrpSpPr>
        <p:grpSpPr>
          <a:xfrm>
            <a:off x="6581008" y="3429274"/>
            <a:ext cx="357408" cy="357408"/>
            <a:chOff x="6608877" y="3353074"/>
            <a:chExt cx="357408" cy="357408"/>
          </a:xfrm>
        </p:grpSpPr>
        <p:sp>
          <p:nvSpPr>
            <p:cNvPr id="15583" name="Google Shape;15583;p9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0" name="Google Shape;15590;p9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92" name="Google Shape;15592;p96"/>
          <p:cNvGrpSpPr/>
          <p:nvPr/>
        </p:nvGrpSpPr>
        <p:grpSpPr>
          <a:xfrm>
            <a:off x="4931664" y="3446426"/>
            <a:ext cx="357408" cy="323488"/>
            <a:chOff x="4959533" y="3370226"/>
            <a:chExt cx="357408" cy="323488"/>
          </a:xfrm>
        </p:grpSpPr>
        <p:sp>
          <p:nvSpPr>
            <p:cNvPr id="15593" name="Google Shape;15593;p9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96"/>
          <p:cNvGrpSpPr/>
          <p:nvPr/>
        </p:nvGrpSpPr>
        <p:grpSpPr>
          <a:xfrm>
            <a:off x="7130768" y="3429274"/>
            <a:ext cx="357056" cy="357408"/>
            <a:chOff x="7158637" y="3353074"/>
            <a:chExt cx="357056" cy="357408"/>
          </a:xfrm>
        </p:grpSpPr>
        <p:sp>
          <p:nvSpPr>
            <p:cNvPr id="15596" name="Google Shape;15596;p9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96"/>
          <p:cNvGrpSpPr/>
          <p:nvPr/>
        </p:nvGrpSpPr>
        <p:grpSpPr>
          <a:xfrm>
            <a:off x="3288400" y="3428602"/>
            <a:ext cx="344832" cy="356544"/>
            <a:chOff x="3316269" y="3352402"/>
            <a:chExt cx="344832" cy="356544"/>
          </a:xfrm>
        </p:grpSpPr>
        <p:sp>
          <p:nvSpPr>
            <p:cNvPr id="15601" name="Google Shape;15601;p9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4" name="Google Shape;15604;p96"/>
          <p:cNvGrpSpPr/>
          <p:nvPr/>
        </p:nvGrpSpPr>
        <p:grpSpPr>
          <a:xfrm>
            <a:off x="5481040" y="3447706"/>
            <a:ext cx="358560" cy="319552"/>
            <a:chOff x="5508909" y="3371506"/>
            <a:chExt cx="358560" cy="319552"/>
          </a:xfrm>
        </p:grpSpPr>
        <p:sp>
          <p:nvSpPr>
            <p:cNvPr id="15605" name="Google Shape;15605;p9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5" name="Google Shape;15615;p9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19" name="Shape 15619"/>
        <p:cNvGrpSpPr/>
        <p:nvPr/>
      </p:nvGrpSpPr>
      <p:grpSpPr>
        <a:xfrm>
          <a:off x="0" y="0"/>
          <a:ext cx="0" cy="0"/>
          <a:chOff x="0" y="0"/>
          <a:chExt cx="0" cy="0"/>
        </a:xfrm>
      </p:grpSpPr>
      <p:sp>
        <p:nvSpPr>
          <p:cNvPr id="15620" name="Google Shape;15620;p9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1" name="Google Shape;15621;p97"/>
          <p:cNvGrpSpPr/>
          <p:nvPr/>
        </p:nvGrpSpPr>
        <p:grpSpPr>
          <a:xfrm>
            <a:off x="3026217" y="3893352"/>
            <a:ext cx="346056" cy="345674"/>
            <a:chOff x="3303268" y="3817349"/>
            <a:chExt cx="346056" cy="345674"/>
          </a:xfrm>
        </p:grpSpPr>
        <p:sp>
          <p:nvSpPr>
            <p:cNvPr id="15622" name="Google Shape;15622;p9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6" name="Google Shape;15626;p97"/>
          <p:cNvGrpSpPr/>
          <p:nvPr/>
        </p:nvGrpSpPr>
        <p:grpSpPr>
          <a:xfrm>
            <a:off x="3475306" y="3893352"/>
            <a:ext cx="346056" cy="345674"/>
            <a:chOff x="3752358" y="3817349"/>
            <a:chExt cx="346056" cy="345674"/>
          </a:xfrm>
        </p:grpSpPr>
        <p:sp>
          <p:nvSpPr>
            <p:cNvPr id="15627" name="Google Shape;15627;p9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1" name="Google Shape;15631;p97"/>
          <p:cNvGrpSpPr/>
          <p:nvPr/>
        </p:nvGrpSpPr>
        <p:grpSpPr>
          <a:xfrm>
            <a:off x="4822956" y="3893352"/>
            <a:ext cx="346024" cy="345674"/>
            <a:chOff x="5100008" y="3817349"/>
            <a:chExt cx="346024" cy="345674"/>
          </a:xfrm>
        </p:grpSpPr>
        <p:sp>
          <p:nvSpPr>
            <p:cNvPr id="15632" name="Google Shape;15632;p9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5" name="Google Shape;15635;p97"/>
          <p:cNvGrpSpPr/>
          <p:nvPr/>
        </p:nvGrpSpPr>
        <p:grpSpPr>
          <a:xfrm>
            <a:off x="5721867" y="3893352"/>
            <a:ext cx="345674" cy="345674"/>
            <a:chOff x="5998919" y="3817349"/>
            <a:chExt cx="345674" cy="345674"/>
          </a:xfrm>
        </p:grpSpPr>
        <p:sp>
          <p:nvSpPr>
            <p:cNvPr id="15636" name="Google Shape;15636;p9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9" name="Google Shape;15639;p97"/>
          <p:cNvGrpSpPr/>
          <p:nvPr/>
        </p:nvGrpSpPr>
        <p:grpSpPr>
          <a:xfrm>
            <a:off x="3924396" y="3893352"/>
            <a:ext cx="346024" cy="345674"/>
            <a:chOff x="4201447" y="3817349"/>
            <a:chExt cx="346024" cy="345674"/>
          </a:xfrm>
        </p:grpSpPr>
        <p:sp>
          <p:nvSpPr>
            <p:cNvPr id="15640" name="Google Shape;15640;p9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2" name="Google Shape;15642;p97"/>
          <p:cNvGrpSpPr/>
          <p:nvPr/>
        </p:nvGrpSpPr>
        <p:grpSpPr>
          <a:xfrm>
            <a:off x="4373867" y="3893352"/>
            <a:ext cx="346024" cy="345674"/>
            <a:chOff x="4650919" y="3817349"/>
            <a:chExt cx="346024" cy="345674"/>
          </a:xfrm>
        </p:grpSpPr>
        <p:sp>
          <p:nvSpPr>
            <p:cNvPr id="15643" name="Google Shape;15643;p9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6" name="Google Shape;15646;p97"/>
          <p:cNvGrpSpPr/>
          <p:nvPr/>
        </p:nvGrpSpPr>
        <p:grpSpPr>
          <a:xfrm>
            <a:off x="5272810" y="3893352"/>
            <a:ext cx="345642" cy="345674"/>
            <a:chOff x="5549861" y="3817349"/>
            <a:chExt cx="345642" cy="345674"/>
          </a:xfrm>
        </p:grpSpPr>
        <p:sp>
          <p:nvSpPr>
            <p:cNvPr id="15647" name="Google Shape;15647;p9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97"/>
          <p:cNvGrpSpPr/>
          <p:nvPr/>
        </p:nvGrpSpPr>
        <p:grpSpPr>
          <a:xfrm>
            <a:off x="1281335" y="3474029"/>
            <a:ext cx="367255" cy="269855"/>
            <a:chOff x="1306445" y="3397829"/>
            <a:chExt cx="367255" cy="269855"/>
          </a:xfrm>
        </p:grpSpPr>
        <p:sp>
          <p:nvSpPr>
            <p:cNvPr id="15651" name="Google Shape;15651;p9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9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9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7" name="Google Shape;15657;p97"/>
          <p:cNvGrpSpPr/>
          <p:nvPr/>
        </p:nvGrpSpPr>
        <p:grpSpPr>
          <a:xfrm>
            <a:off x="1756207" y="3467600"/>
            <a:ext cx="367255" cy="282364"/>
            <a:chOff x="1781317" y="3391400"/>
            <a:chExt cx="367255" cy="282364"/>
          </a:xfrm>
        </p:grpSpPr>
        <p:sp>
          <p:nvSpPr>
            <p:cNvPr id="15658" name="Google Shape;15658;p9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97"/>
          <p:cNvGrpSpPr/>
          <p:nvPr/>
        </p:nvGrpSpPr>
        <p:grpSpPr>
          <a:xfrm>
            <a:off x="3653720" y="3447133"/>
            <a:ext cx="369164" cy="323297"/>
            <a:chOff x="3678830" y="3370933"/>
            <a:chExt cx="369164" cy="323297"/>
          </a:xfrm>
        </p:grpSpPr>
        <p:sp>
          <p:nvSpPr>
            <p:cNvPr id="15665" name="Google Shape;15665;p9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6" name="Google Shape;15676;p97"/>
          <p:cNvGrpSpPr/>
          <p:nvPr/>
        </p:nvGrpSpPr>
        <p:grpSpPr>
          <a:xfrm>
            <a:off x="834155" y="3424375"/>
            <a:ext cx="312316" cy="368400"/>
            <a:chOff x="859265" y="3348175"/>
            <a:chExt cx="312316" cy="368400"/>
          </a:xfrm>
        </p:grpSpPr>
        <p:sp>
          <p:nvSpPr>
            <p:cNvPr id="15677" name="Google Shape;15677;p9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2" name="Google Shape;15682;p9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3" name="Google Shape;15683;p97"/>
          <p:cNvGrpSpPr/>
          <p:nvPr/>
        </p:nvGrpSpPr>
        <p:grpSpPr>
          <a:xfrm>
            <a:off x="2741264" y="3437213"/>
            <a:ext cx="330110" cy="308908"/>
            <a:chOff x="2766264" y="3394042"/>
            <a:chExt cx="294873" cy="275934"/>
          </a:xfrm>
        </p:grpSpPr>
        <p:sp>
          <p:nvSpPr>
            <p:cNvPr id="15684" name="Google Shape;15684;p9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9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8" name="Google Shape;15688;p97"/>
          <p:cNvGrpSpPr/>
          <p:nvPr/>
        </p:nvGrpSpPr>
        <p:grpSpPr>
          <a:xfrm>
            <a:off x="3189862" y="3435388"/>
            <a:ext cx="346406" cy="347552"/>
            <a:chOff x="3214972" y="3359188"/>
            <a:chExt cx="346406" cy="347552"/>
          </a:xfrm>
        </p:grpSpPr>
        <p:sp>
          <p:nvSpPr>
            <p:cNvPr id="15689" name="Google Shape;15689;p9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3" name="Google Shape;15703;p97"/>
          <p:cNvGrpSpPr/>
          <p:nvPr/>
        </p:nvGrpSpPr>
        <p:grpSpPr>
          <a:xfrm>
            <a:off x="4604196" y="3485393"/>
            <a:ext cx="367255" cy="244486"/>
            <a:chOff x="4629306" y="3409193"/>
            <a:chExt cx="367255" cy="244486"/>
          </a:xfrm>
        </p:grpSpPr>
        <p:sp>
          <p:nvSpPr>
            <p:cNvPr id="15704" name="Google Shape;15704;p9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4" name="Google Shape;15714;p97"/>
          <p:cNvGrpSpPr/>
          <p:nvPr/>
        </p:nvGrpSpPr>
        <p:grpSpPr>
          <a:xfrm>
            <a:off x="4168380" y="3426284"/>
            <a:ext cx="289939" cy="334661"/>
            <a:chOff x="4193490" y="3350084"/>
            <a:chExt cx="289939" cy="334661"/>
          </a:xfrm>
        </p:grpSpPr>
        <p:sp>
          <p:nvSpPr>
            <p:cNvPr id="15715" name="Google Shape;15715;p9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9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9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5" name="Google Shape;15725;p97"/>
          <p:cNvGrpSpPr/>
          <p:nvPr/>
        </p:nvGrpSpPr>
        <p:grpSpPr>
          <a:xfrm>
            <a:off x="6508171" y="3427430"/>
            <a:ext cx="357037" cy="357005"/>
            <a:chOff x="6533281" y="3351230"/>
            <a:chExt cx="357037" cy="357005"/>
          </a:xfrm>
        </p:grpSpPr>
        <p:sp>
          <p:nvSpPr>
            <p:cNvPr id="15726" name="Google Shape;15726;p9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97"/>
          <p:cNvGrpSpPr/>
          <p:nvPr/>
        </p:nvGrpSpPr>
        <p:grpSpPr>
          <a:xfrm>
            <a:off x="6033331" y="3427430"/>
            <a:ext cx="357387" cy="357005"/>
            <a:chOff x="6058441" y="3351230"/>
            <a:chExt cx="357387" cy="357005"/>
          </a:xfrm>
        </p:grpSpPr>
        <p:sp>
          <p:nvSpPr>
            <p:cNvPr id="15730" name="Google Shape;15730;p9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2" name="Google Shape;15732;p97"/>
          <p:cNvGrpSpPr/>
          <p:nvPr/>
        </p:nvGrpSpPr>
        <p:grpSpPr>
          <a:xfrm>
            <a:off x="7932373" y="3427048"/>
            <a:ext cx="357387" cy="357387"/>
            <a:chOff x="7957483" y="3350848"/>
            <a:chExt cx="357387" cy="357387"/>
          </a:xfrm>
        </p:grpSpPr>
        <p:sp>
          <p:nvSpPr>
            <p:cNvPr id="15733" name="Google Shape;15733;p9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9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6" name="Google Shape;15736;p97"/>
          <p:cNvGrpSpPr/>
          <p:nvPr/>
        </p:nvGrpSpPr>
        <p:grpSpPr>
          <a:xfrm>
            <a:off x="6982661" y="3427430"/>
            <a:ext cx="357387" cy="357005"/>
            <a:chOff x="7007771" y="3351230"/>
            <a:chExt cx="357387" cy="357005"/>
          </a:xfrm>
        </p:grpSpPr>
        <p:sp>
          <p:nvSpPr>
            <p:cNvPr id="15737" name="Google Shape;15737;p9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2" name="Google Shape;15742;p97"/>
          <p:cNvGrpSpPr/>
          <p:nvPr/>
        </p:nvGrpSpPr>
        <p:grpSpPr>
          <a:xfrm>
            <a:off x="5083620" y="3427430"/>
            <a:ext cx="357005" cy="357005"/>
            <a:chOff x="5108729" y="3351230"/>
            <a:chExt cx="357005" cy="357005"/>
          </a:xfrm>
        </p:grpSpPr>
        <p:sp>
          <p:nvSpPr>
            <p:cNvPr id="15743" name="Google Shape;15743;p9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5" name="Google Shape;15745;p97"/>
          <p:cNvGrpSpPr/>
          <p:nvPr/>
        </p:nvGrpSpPr>
        <p:grpSpPr>
          <a:xfrm>
            <a:off x="5558459" y="3427430"/>
            <a:ext cx="357419" cy="357005"/>
            <a:chOff x="5583569" y="3351230"/>
            <a:chExt cx="357419" cy="357005"/>
          </a:xfrm>
        </p:grpSpPr>
        <p:sp>
          <p:nvSpPr>
            <p:cNvPr id="15746" name="Google Shape;15746;p9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97"/>
          <p:cNvGrpSpPr/>
          <p:nvPr/>
        </p:nvGrpSpPr>
        <p:grpSpPr>
          <a:xfrm>
            <a:off x="7457119" y="3427430"/>
            <a:ext cx="357419" cy="357005"/>
            <a:chOff x="7482229" y="3351230"/>
            <a:chExt cx="357419" cy="357005"/>
          </a:xfrm>
        </p:grpSpPr>
        <p:sp>
          <p:nvSpPr>
            <p:cNvPr id="15749" name="Google Shape;15749;p9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97"/>
          <p:cNvGrpSpPr/>
          <p:nvPr/>
        </p:nvGrpSpPr>
        <p:grpSpPr>
          <a:xfrm>
            <a:off x="3739375" y="2966882"/>
            <a:ext cx="222874" cy="345737"/>
            <a:chOff x="3764485" y="2890682"/>
            <a:chExt cx="222874" cy="345737"/>
          </a:xfrm>
        </p:grpSpPr>
        <p:sp>
          <p:nvSpPr>
            <p:cNvPr id="15755" name="Google Shape;15755;p9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9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8" name="Google Shape;15758;p97"/>
          <p:cNvGrpSpPr/>
          <p:nvPr/>
        </p:nvGrpSpPr>
        <p:grpSpPr>
          <a:xfrm>
            <a:off x="2213507" y="2984331"/>
            <a:ext cx="422596" cy="310382"/>
            <a:chOff x="2278533" y="2937377"/>
            <a:chExt cx="346788" cy="254704"/>
          </a:xfrm>
        </p:grpSpPr>
        <p:sp>
          <p:nvSpPr>
            <p:cNvPr id="15759" name="Google Shape;15759;p9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1" name="Google Shape;15761;p9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2" name="Google Shape;15762;p97"/>
          <p:cNvGrpSpPr/>
          <p:nvPr/>
        </p:nvGrpSpPr>
        <p:grpSpPr>
          <a:xfrm>
            <a:off x="1811527" y="2967710"/>
            <a:ext cx="286152" cy="346438"/>
            <a:chOff x="1836637" y="2891510"/>
            <a:chExt cx="286152" cy="346438"/>
          </a:xfrm>
        </p:grpSpPr>
        <p:sp>
          <p:nvSpPr>
            <p:cNvPr id="15763" name="Google Shape;15763;p9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9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6" name="Google Shape;15766;p97"/>
          <p:cNvGrpSpPr/>
          <p:nvPr/>
        </p:nvGrpSpPr>
        <p:grpSpPr>
          <a:xfrm>
            <a:off x="5560751" y="2982129"/>
            <a:ext cx="379764" cy="337684"/>
            <a:chOff x="5585861" y="2905929"/>
            <a:chExt cx="379764" cy="337684"/>
          </a:xfrm>
        </p:grpSpPr>
        <p:sp>
          <p:nvSpPr>
            <p:cNvPr id="15767" name="Google Shape;15767;p9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1" name="Google Shape;15771;p97"/>
          <p:cNvGrpSpPr/>
          <p:nvPr/>
        </p:nvGrpSpPr>
        <p:grpSpPr>
          <a:xfrm>
            <a:off x="1302566" y="2986680"/>
            <a:ext cx="347934" cy="310024"/>
            <a:chOff x="1327676" y="2910480"/>
            <a:chExt cx="347934" cy="310024"/>
          </a:xfrm>
        </p:grpSpPr>
        <p:sp>
          <p:nvSpPr>
            <p:cNvPr id="15772" name="Google Shape;15772;p9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77" name="Google Shape;15777;p9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8" name="Google Shape;15778;p97"/>
          <p:cNvGrpSpPr/>
          <p:nvPr/>
        </p:nvGrpSpPr>
        <p:grpSpPr>
          <a:xfrm>
            <a:off x="2728291" y="2945764"/>
            <a:ext cx="382828" cy="358601"/>
            <a:chOff x="2753373" y="2902523"/>
            <a:chExt cx="347552" cy="325557"/>
          </a:xfrm>
        </p:grpSpPr>
        <p:sp>
          <p:nvSpPr>
            <p:cNvPr id="15779" name="Google Shape;15779;p9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5" name="Google Shape;15785;p97"/>
          <p:cNvGrpSpPr/>
          <p:nvPr/>
        </p:nvGrpSpPr>
        <p:grpSpPr>
          <a:xfrm>
            <a:off x="823906" y="2979455"/>
            <a:ext cx="356655" cy="335425"/>
            <a:chOff x="849016" y="2903255"/>
            <a:chExt cx="356655" cy="335425"/>
          </a:xfrm>
        </p:grpSpPr>
        <p:sp>
          <p:nvSpPr>
            <p:cNvPr id="15786" name="Google Shape;15786;p9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9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9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7" name="Google Shape;15797;p97"/>
          <p:cNvGrpSpPr/>
          <p:nvPr/>
        </p:nvGrpSpPr>
        <p:grpSpPr>
          <a:xfrm>
            <a:off x="4185823" y="3002977"/>
            <a:ext cx="280072" cy="275520"/>
            <a:chOff x="4210933" y="2926777"/>
            <a:chExt cx="280072" cy="275520"/>
          </a:xfrm>
        </p:grpSpPr>
        <p:sp>
          <p:nvSpPr>
            <p:cNvPr id="15798" name="Google Shape;15798;p9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1" name="Google Shape;15811;p97"/>
          <p:cNvGrpSpPr/>
          <p:nvPr/>
        </p:nvGrpSpPr>
        <p:grpSpPr>
          <a:xfrm>
            <a:off x="4642106" y="2991582"/>
            <a:ext cx="320273" cy="318395"/>
            <a:chOff x="4667216" y="2915382"/>
            <a:chExt cx="320273" cy="318395"/>
          </a:xfrm>
        </p:grpSpPr>
        <p:sp>
          <p:nvSpPr>
            <p:cNvPr id="15812" name="Google Shape;15812;p9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6" name="Google Shape;15816;p97"/>
          <p:cNvGrpSpPr/>
          <p:nvPr/>
        </p:nvGrpSpPr>
        <p:grpSpPr>
          <a:xfrm>
            <a:off x="5145370" y="3010839"/>
            <a:ext cx="261929" cy="280550"/>
            <a:chOff x="5170480" y="2934639"/>
            <a:chExt cx="261929" cy="280550"/>
          </a:xfrm>
        </p:grpSpPr>
        <p:sp>
          <p:nvSpPr>
            <p:cNvPr id="15817" name="Google Shape;15817;p9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4" name="Google Shape;15824;p97"/>
          <p:cNvGrpSpPr/>
          <p:nvPr/>
        </p:nvGrpSpPr>
        <p:grpSpPr>
          <a:xfrm>
            <a:off x="6044313" y="2968091"/>
            <a:ext cx="362321" cy="364231"/>
            <a:chOff x="6069423" y="2891892"/>
            <a:chExt cx="362321" cy="364231"/>
          </a:xfrm>
        </p:grpSpPr>
        <p:sp>
          <p:nvSpPr>
            <p:cNvPr id="15825" name="Google Shape;15825;p9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1" name="Google Shape;15831;p97"/>
          <p:cNvGrpSpPr/>
          <p:nvPr/>
        </p:nvGrpSpPr>
        <p:grpSpPr>
          <a:xfrm>
            <a:off x="6546845" y="2995370"/>
            <a:ext cx="308878" cy="311170"/>
            <a:chOff x="6571955" y="2919170"/>
            <a:chExt cx="308878" cy="311170"/>
          </a:xfrm>
        </p:grpSpPr>
        <p:sp>
          <p:nvSpPr>
            <p:cNvPr id="15832" name="Google Shape;15832;p9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9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2" name="Google Shape;15842;p97"/>
          <p:cNvGrpSpPr/>
          <p:nvPr/>
        </p:nvGrpSpPr>
        <p:grpSpPr>
          <a:xfrm>
            <a:off x="7474944" y="3010935"/>
            <a:ext cx="350576" cy="280454"/>
            <a:chOff x="7500054" y="2934735"/>
            <a:chExt cx="350576" cy="280454"/>
          </a:xfrm>
        </p:grpSpPr>
        <p:sp>
          <p:nvSpPr>
            <p:cNvPr id="15843" name="Google Shape;15843;p9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1" name="Google Shape;15851;p97"/>
          <p:cNvGrpSpPr/>
          <p:nvPr/>
        </p:nvGrpSpPr>
        <p:grpSpPr>
          <a:xfrm>
            <a:off x="6987570" y="2950862"/>
            <a:ext cx="332012" cy="355454"/>
            <a:chOff x="7055134" y="2919170"/>
            <a:chExt cx="290321" cy="310820"/>
          </a:xfrm>
        </p:grpSpPr>
        <p:sp>
          <p:nvSpPr>
            <p:cNvPr id="15852" name="Google Shape;15852;p9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6" name="Google Shape;15866;p97"/>
          <p:cNvGrpSpPr/>
          <p:nvPr/>
        </p:nvGrpSpPr>
        <p:grpSpPr>
          <a:xfrm>
            <a:off x="7960033" y="2976813"/>
            <a:ext cx="330109" cy="347552"/>
            <a:chOff x="7985143" y="2900613"/>
            <a:chExt cx="330109" cy="347552"/>
          </a:xfrm>
        </p:grpSpPr>
        <p:sp>
          <p:nvSpPr>
            <p:cNvPr id="15867" name="Google Shape;15867;p9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5" name="Google Shape;15875;p97"/>
          <p:cNvGrpSpPr/>
          <p:nvPr/>
        </p:nvGrpSpPr>
        <p:grpSpPr>
          <a:xfrm>
            <a:off x="7965731" y="2511426"/>
            <a:ext cx="354363" cy="353631"/>
            <a:chOff x="7990840" y="2435226"/>
            <a:chExt cx="354363" cy="353631"/>
          </a:xfrm>
        </p:grpSpPr>
        <p:sp>
          <p:nvSpPr>
            <p:cNvPr id="15876" name="Google Shape;15876;p9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9" name="Google Shape;15879;p97"/>
          <p:cNvGrpSpPr/>
          <p:nvPr/>
        </p:nvGrpSpPr>
        <p:grpSpPr>
          <a:xfrm>
            <a:off x="1792207" y="2556530"/>
            <a:ext cx="350958" cy="263043"/>
            <a:chOff x="1817317" y="2480330"/>
            <a:chExt cx="350958" cy="263043"/>
          </a:xfrm>
        </p:grpSpPr>
        <p:sp>
          <p:nvSpPr>
            <p:cNvPr id="15880" name="Google Shape;15880;p9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5" name="Google Shape;15885;p97"/>
          <p:cNvGrpSpPr/>
          <p:nvPr/>
        </p:nvGrpSpPr>
        <p:grpSpPr>
          <a:xfrm>
            <a:off x="1316617" y="2559549"/>
            <a:ext cx="419913" cy="308109"/>
            <a:chOff x="1341727" y="2483349"/>
            <a:chExt cx="419913" cy="308109"/>
          </a:xfrm>
        </p:grpSpPr>
        <p:sp>
          <p:nvSpPr>
            <p:cNvPr id="15886" name="Google Shape;15886;p9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9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9" name="Google Shape;15889;p97"/>
          <p:cNvGrpSpPr/>
          <p:nvPr/>
        </p:nvGrpSpPr>
        <p:grpSpPr>
          <a:xfrm>
            <a:off x="829222" y="2523936"/>
            <a:ext cx="376358" cy="330109"/>
            <a:chOff x="854332" y="2447736"/>
            <a:chExt cx="376358" cy="330109"/>
          </a:xfrm>
        </p:grpSpPr>
        <p:sp>
          <p:nvSpPr>
            <p:cNvPr id="15890" name="Google Shape;15890;p9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9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8" name="Google Shape;15898;p97"/>
          <p:cNvGrpSpPr/>
          <p:nvPr/>
        </p:nvGrpSpPr>
        <p:grpSpPr>
          <a:xfrm>
            <a:off x="4181653" y="2527151"/>
            <a:ext cx="322151" cy="322374"/>
            <a:chOff x="4206763" y="2450951"/>
            <a:chExt cx="322151" cy="322374"/>
          </a:xfrm>
        </p:grpSpPr>
        <p:sp>
          <p:nvSpPr>
            <p:cNvPr id="15899" name="Google Shape;15899;p9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97"/>
          <p:cNvGrpSpPr/>
          <p:nvPr/>
        </p:nvGrpSpPr>
        <p:grpSpPr>
          <a:xfrm>
            <a:off x="7491236" y="2526259"/>
            <a:ext cx="327976" cy="324316"/>
            <a:chOff x="7528096" y="2450059"/>
            <a:chExt cx="327976" cy="324316"/>
          </a:xfrm>
        </p:grpSpPr>
        <p:sp>
          <p:nvSpPr>
            <p:cNvPr id="15902" name="Google Shape;15902;p9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7" name="Google Shape;15907;p97"/>
          <p:cNvGrpSpPr/>
          <p:nvPr/>
        </p:nvGrpSpPr>
        <p:grpSpPr>
          <a:xfrm>
            <a:off x="7052019" y="2588742"/>
            <a:ext cx="282364" cy="198619"/>
            <a:chOff x="7077129" y="2512542"/>
            <a:chExt cx="282364" cy="198619"/>
          </a:xfrm>
        </p:grpSpPr>
        <p:sp>
          <p:nvSpPr>
            <p:cNvPr id="15908" name="Google Shape;15908;p9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97"/>
          <p:cNvGrpSpPr/>
          <p:nvPr/>
        </p:nvGrpSpPr>
        <p:grpSpPr>
          <a:xfrm>
            <a:off x="3700351" y="2520912"/>
            <a:ext cx="334279" cy="334661"/>
            <a:chOff x="3725461" y="2444712"/>
            <a:chExt cx="334279" cy="334661"/>
          </a:xfrm>
        </p:grpSpPr>
        <p:sp>
          <p:nvSpPr>
            <p:cNvPr id="15915" name="Google Shape;15915;p9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9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9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2" name="Google Shape;15922;p97"/>
          <p:cNvGrpSpPr/>
          <p:nvPr/>
        </p:nvGrpSpPr>
        <p:grpSpPr>
          <a:xfrm>
            <a:off x="6552128" y="2533421"/>
            <a:ext cx="332019" cy="310788"/>
            <a:chOff x="6577238" y="2457221"/>
            <a:chExt cx="332019" cy="310788"/>
          </a:xfrm>
        </p:grpSpPr>
        <p:sp>
          <p:nvSpPr>
            <p:cNvPr id="15923" name="Google Shape;15923;p9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9" name="Google Shape;15929;p97"/>
          <p:cNvGrpSpPr/>
          <p:nvPr/>
        </p:nvGrpSpPr>
        <p:grpSpPr>
          <a:xfrm>
            <a:off x="2793451" y="2515978"/>
            <a:ext cx="247892" cy="346024"/>
            <a:chOff x="2818561" y="2439778"/>
            <a:chExt cx="247892" cy="346024"/>
          </a:xfrm>
        </p:grpSpPr>
        <p:sp>
          <p:nvSpPr>
            <p:cNvPr id="15930" name="Google Shape;15930;p9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9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2" name="Google Shape;15942;p97"/>
          <p:cNvGrpSpPr/>
          <p:nvPr/>
        </p:nvGrpSpPr>
        <p:grpSpPr>
          <a:xfrm>
            <a:off x="3182668" y="2550832"/>
            <a:ext cx="419933" cy="275170"/>
            <a:chOff x="3207778" y="2474632"/>
            <a:chExt cx="419933" cy="275170"/>
          </a:xfrm>
        </p:grpSpPr>
        <p:sp>
          <p:nvSpPr>
            <p:cNvPr id="15943" name="Google Shape;15943;p9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9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9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7" name="Google Shape;15957;p97"/>
          <p:cNvGrpSpPr/>
          <p:nvPr/>
        </p:nvGrpSpPr>
        <p:grpSpPr>
          <a:xfrm>
            <a:off x="6074265" y="2532275"/>
            <a:ext cx="337684" cy="314194"/>
            <a:chOff x="6099375" y="2456075"/>
            <a:chExt cx="337684" cy="314194"/>
          </a:xfrm>
        </p:grpSpPr>
        <p:sp>
          <p:nvSpPr>
            <p:cNvPr id="15958" name="Google Shape;15958;p9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0" name="Google Shape;15960;p97"/>
          <p:cNvGrpSpPr/>
          <p:nvPr/>
        </p:nvGrpSpPr>
        <p:grpSpPr>
          <a:xfrm>
            <a:off x="2287513" y="2544784"/>
            <a:ext cx="312698" cy="286534"/>
            <a:chOff x="2312623" y="2468584"/>
            <a:chExt cx="312698" cy="286534"/>
          </a:xfrm>
        </p:grpSpPr>
        <p:sp>
          <p:nvSpPr>
            <p:cNvPr id="15961" name="Google Shape;15961;p9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4" name="Google Shape;15964;p97"/>
          <p:cNvGrpSpPr/>
          <p:nvPr/>
        </p:nvGrpSpPr>
        <p:grpSpPr>
          <a:xfrm>
            <a:off x="5593695" y="2517124"/>
            <a:ext cx="345292" cy="342618"/>
            <a:chOff x="5618805" y="2440924"/>
            <a:chExt cx="345292" cy="342618"/>
          </a:xfrm>
        </p:grpSpPr>
        <p:sp>
          <p:nvSpPr>
            <p:cNvPr id="15965" name="Google Shape;15965;p9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0" name="Google Shape;15970;p97"/>
          <p:cNvGrpSpPr/>
          <p:nvPr/>
        </p:nvGrpSpPr>
        <p:grpSpPr>
          <a:xfrm>
            <a:off x="4628069" y="2522790"/>
            <a:ext cx="377886" cy="331255"/>
            <a:chOff x="4653179" y="2446590"/>
            <a:chExt cx="377886" cy="331255"/>
          </a:xfrm>
        </p:grpSpPr>
        <p:sp>
          <p:nvSpPr>
            <p:cNvPr id="15971" name="Google Shape;15971;p9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5" name="Google Shape;15975;p97"/>
          <p:cNvGrpSpPr/>
          <p:nvPr/>
        </p:nvGrpSpPr>
        <p:grpSpPr>
          <a:xfrm>
            <a:off x="5159407" y="2535681"/>
            <a:ext cx="252062" cy="305122"/>
            <a:chOff x="5184517" y="2459481"/>
            <a:chExt cx="252062" cy="305122"/>
          </a:xfrm>
        </p:grpSpPr>
        <p:sp>
          <p:nvSpPr>
            <p:cNvPr id="15976" name="Google Shape;15976;p9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9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82" name="Google Shape;15982;p9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83" name="Google Shape;15983;p97"/>
          <p:cNvGrpSpPr/>
          <p:nvPr/>
        </p:nvGrpSpPr>
        <p:grpSpPr>
          <a:xfrm>
            <a:off x="6130349" y="2045308"/>
            <a:ext cx="249770" cy="363849"/>
            <a:chOff x="6155459" y="1969108"/>
            <a:chExt cx="249770" cy="363849"/>
          </a:xfrm>
        </p:grpSpPr>
        <p:sp>
          <p:nvSpPr>
            <p:cNvPr id="15984" name="Google Shape;15984;p9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3" name="Google Shape;15993;p97"/>
          <p:cNvGrpSpPr/>
          <p:nvPr/>
        </p:nvGrpSpPr>
        <p:grpSpPr>
          <a:xfrm>
            <a:off x="2254919" y="2046804"/>
            <a:ext cx="353631" cy="354395"/>
            <a:chOff x="2280029" y="1970604"/>
            <a:chExt cx="353631" cy="354395"/>
          </a:xfrm>
        </p:grpSpPr>
        <p:sp>
          <p:nvSpPr>
            <p:cNvPr id="15994" name="Google Shape;15994;p9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8" name="Google Shape;15998;p97"/>
          <p:cNvGrpSpPr/>
          <p:nvPr/>
        </p:nvGrpSpPr>
        <p:grpSpPr>
          <a:xfrm>
            <a:off x="8039990" y="2076374"/>
            <a:ext cx="255086" cy="301685"/>
            <a:chOff x="8065100" y="2000174"/>
            <a:chExt cx="255086" cy="301685"/>
          </a:xfrm>
        </p:grpSpPr>
        <p:sp>
          <p:nvSpPr>
            <p:cNvPr id="15999" name="Google Shape;15999;p9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3" name="Google Shape;16003;p97"/>
          <p:cNvGrpSpPr/>
          <p:nvPr/>
        </p:nvGrpSpPr>
        <p:grpSpPr>
          <a:xfrm>
            <a:off x="6608595" y="2045308"/>
            <a:ext cx="249420" cy="363849"/>
            <a:chOff x="6633705" y="1969108"/>
            <a:chExt cx="249420" cy="363849"/>
          </a:xfrm>
        </p:grpSpPr>
        <p:sp>
          <p:nvSpPr>
            <p:cNvPr id="16004" name="Google Shape;16004;p9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9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2" name="Google Shape;16012;p97"/>
          <p:cNvGrpSpPr/>
          <p:nvPr/>
        </p:nvGrpSpPr>
        <p:grpSpPr>
          <a:xfrm>
            <a:off x="5185921" y="2045308"/>
            <a:ext cx="226661" cy="363467"/>
            <a:chOff x="5211031" y="1969108"/>
            <a:chExt cx="226661" cy="363467"/>
          </a:xfrm>
        </p:grpSpPr>
        <p:sp>
          <p:nvSpPr>
            <p:cNvPr id="16013" name="Google Shape;16013;p9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5" name="Google Shape;16015;p97"/>
          <p:cNvGrpSpPr/>
          <p:nvPr/>
        </p:nvGrpSpPr>
        <p:grpSpPr>
          <a:xfrm>
            <a:off x="3687842" y="2046804"/>
            <a:ext cx="354363" cy="354395"/>
            <a:chOff x="3712952" y="1970604"/>
            <a:chExt cx="354363" cy="354395"/>
          </a:xfrm>
        </p:grpSpPr>
        <p:sp>
          <p:nvSpPr>
            <p:cNvPr id="16016" name="Google Shape;16016;p9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5" name="Google Shape;16025;p97"/>
          <p:cNvGrpSpPr/>
          <p:nvPr/>
        </p:nvGrpSpPr>
        <p:grpSpPr>
          <a:xfrm>
            <a:off x="3210329" y="2046804"/>
            <a:ext cx="354363" cy="354745"/>
            <a:chOff x="3235438" y="1970604"/>
            <a:chExt cx="354363" cy="354745"/>
          </a:xfrm>
        </p:grpSpPr>
        <p:sp>
          <p:nvSpPr>
            <p:cNvPr id="16026" name="Google Shape;16026;p9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9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9" name="Google Shape;16039;p97"/>
          <p:cNvGrpSpPr/>
          <p:nvPr/>
        </p:nvGrpSpPr>
        <p:grpSpPr>
          <a:xfrm>
            <a:off x="1304475" y="2066125"/>
            <a:ext cx="341472" cy="335074"/>
            <a:chOff x="1329585" y="1989925"/>
            <a:chExt cx="341472" cy="335074"/>
          </a:xfrm>
        </p:grpSpPr>
        <p:sp>
          <p:nvSpPr>
            <p:cNvPr id="16040" name="Google Shape;16040;p9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3" name="Google Shape;16043;p97"/>
          <p:cNvGrpSpPr/>
          <p:nvPr/>
        </p:nvGrpSpPr>
        <p:grpSpPr>
          <a:xfrm>
            <a:off x="5566761" y="2066106"/>
            <a:ext cx="416649" cy="325597"/>
            <a:chOff x="5626763" y="2013829"/>
            <a:chExt cx="351722" cy="274788"/>
          </a:xfrm>
        </p:grpSpPr>
        <p:sp>
          <p:nvSpPr>
            <p:cNvPr id="16044" name="Google Shape;16044;p9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9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4" name="Google Shape;16054;p97"/>
          <p:cNvGrpSpPr/>
          <p:nvPr/>
        </p:nvGrpSpPr>
        <p:grpSpPr>
          <a:xfrm>
            <a:off x="7551495" y="2060077"/>
            <a:ext cx="276698" cy="333133"/>
            <a:chOff x="7576605" y="1983877"/>
            <a:chExt cx="276698" cy="333133"/>
          </a:xfrm>
        </p:grpSpPr>
        <p:sp>
          <p:nvSpPr>
            <p:cNvPr id="16055" name="Google Shape;16055;p9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7" name="Google Shape;16057;p97"/>
          <p:cNvGrpSpPr/>
          <p:nvPr/>
        </p:nvGrpSpPr>
        <p:grpSpPr>
          <a:xfrm>
            <a:off x="828458" y="2051738"/>
            <a:ext cx="337334" cy="353599"/>
            <a:chOff x="853568" y="1975538"/>
            <a:chExt cx="337334" cy="353599"/>
          </a:xfrm>
        </p:grpSpPr>
        <p:sp>
          <p:nvSpPr>
            <p:cNvPr id="16058" name="Google Shape;16058;p9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2" name="Google Shape;16062;p97"/>
          <p:cNvGrpSpPr/>
          <p:nvPr/>
        </p:nvGrpSpPr>
        <p:grpSpPr>
          <a:xfrm>
            <a:off x="2733192" y="2085828"/>
            <a:ext cx="327085" cy="277080"/>
            <a:chOff x="2770052" y="2009628"/>
            <a:chExt cx="327085" cy="277080"/>
          </a:xfrm>
        </p:grpSpPr>
        <p:sp>
          <p:nvSpPr>
            <p:cNvPr id="16063" name="Google Shape;16063;p9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5" name="Google Shape;16065;p9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6" name="Google Shape;16066;p97"/>
          <p:cNvGrpSpPr/>
          <p:nvPr/>
        </p:nvGrpSpPr>
        <p:grpSpPr>
          <a:xfrm>
            <a:off x="4170289" y="2046804"/>
            <a:ext cx="344878" cy="343573"/>
            <a:chOff x="4195399" y="1970604"/>
            <a:chExt cx="344878" cy="343573"/>
          </a:xfrm>
        </p:grpSpPr>
        <p:sp>
          <p:nvSpPr>
            <p:cNvPr id="16067" name="Google Shape;16067;p9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97"/>
          <p:cNvGrpSpPr/>
          <p:nvPr/>
        </p:nvGrpSpPr>
        <p:grpSpPr>
          <a:xfrm>
            <a:off x="4649681" y="2053647"/>
            <a:ext cx="344528" cy="344114"/>
            <a:chOff x="4674791" y="1977447"/>
            <a:chExt cx="344528" cy="344114"/>
          </a:xfrm>
        </p:grpSpPr>
        <p:sp>
          <p:nvSpPr>
            <p:cNvPr id="16072" name="Google Shape;16072;p9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9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8" name="Google Shape;16098;p97"/>
          <p:cNvGrpSpPr/>
          <p:nvPr/>
        </p:nvGrpSpPr>
        <p:grpSpPr>
          <a:xfrm>
            <a:off x="6058700" y="1623497"/>
            <a:ext cx="382819" cy="310788"/>
            <a:chOff x="6083810" y="1547297"/>
            <a:chExt cx="382819" cy="310788"/>
          </a:xfrm>
        </p:grpSpPr>
        <p:sp>
          <p:nvSpPr>
            <p:cNvPr id="16099" name="Google Shape;16099;p9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9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7" name="Google Shape;16117;p97"/>
          <p:cNvGrpSpPr/>
          <p:nvPr/>
        </p:nvGrpSpPr>
        <p:grpSpPr>
          <a:xfrm>
            <a:off x="6533190" y="1614393"/>
            <a:ext cx="382788" cy="328613"/>
            <a:chOff x="6558300" y="1538193"/>
            <a:chExt cx="382788" cy="328613"/>
          </a:xfrm>
        </p:grpSpPr>
        <p:sp>
          <p:nvSpPr>
            <p:cNvPr id="16118" name="Google Shape;16118;p9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0" name="Google Shape;16120;p97"/>
          <p:cNvGrpSpPr/>
          <p:nvPr/>
        </p:nvGrpSpPr>
        <p:grpSpPr>
          <a:xfrm>
            <a:off x="5168892" y="1587497"/>
            <a:ext cx="259605" cy="346024"/>
            <a:chOff x="5194002" y="1511297"/>
            <a:chExt cx="259605" cy="346024"/>
          </a:xfrm>
        </p:grpSpPr>
        <p:sp>
          <p:nvSpPr>
            <p:cNvPr id="16121" name="Google Shape;16121;p9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5" name="Google Shape;16125;p97"/>
          <p:cNvGrpSpPr/>
          <p:nvPr/>
        </p:nvGrpSpPr>
        <p:grpSpPr>
          <a:xfrm>
            <a:off x="1369631" y="1588261"/>
            <a:ext cx="252444" cy="351722"/>
            <a:chOff x="1394741" y="1512061"/>
            <a:chExt cx="252444" cy="351722"/>
          </a:xfrm>
        </p:grpSpPr>
        <p:sp>
          <p:nvSpPr>
            <p:cNvPr id="16126" name="Google Shape;16126;p9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9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3" name="Google Shape;16143;p97"/>
          <p:cNvGrpSpPr/>
          <p:nvPr/>
        </p:nvGrpSpPr>
        <p:grpSpPr>
          <a:xfrm>
            <a:off x="829986" y="1580685"/>
            <a:ext cx="380910" cy="339594"/>
            <a:chOff x="855096" y="1504485"/>
            <a:chExt cx="380910" cy="339594"/>
          </a:xfrm>
        </p:grpSpPr>
        <p:sp>
          <p:nvSpPr>
            <p:cNvPr id="16144" name="Google Shape;16144;p9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9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9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9" name="Google Shape;16149;p97"/>
          <p:cNvGrpSpPr/>
          <p:nvPr/>
        </p:nvGrpSpPr>
        <p:grpSpPr>
          <a:xfrm>
            <a:off x="1794466" y="1587879"/>
            <a:ext cx="352103" cy="352103"/>
            <a:chOff x="1819576" y="1511679"/>
            <a:chExt cx="352103" cy="352103"/>
          </a:xfrm>
        </p:grpSpPr>
        <p:sp>
          <p:nvSpPr>
            <p:cNvPr id="16150" name="Google Shape;16150;p9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4" name="Google Shape;16154;p97"/>
          <p:cNvGrpSpPr/>
          <p:nvPr/>
        </p:nvGrpSpPr>
        <p:grpSpPr>
          <a:xfrm>
            <a:off x="5595987" y="1576961"/>
            <a:ext cx="371424" cy="355446"/>
            <a:chOff x="5621097" y="1500761"/>
            <a:chExt cx="371424" cy="355446"/>
          </a:xfrm>
        </p:grpSpPr>
        <p:sp>
          <p:nvSpPr>
            <p:cNvPr id="16155" name="Google Shape;16155;p9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7" name="Google Shape;16157;p97"/>
          <p:cNvGrpSpPr/>
          <p:nvPr/>
        </p:nvGrpSpPr>
        <p:grpSpPr>
          <a:xfrm>
            <a:off x="4645129" y="1617799"/>
            <a:ext cx="359679" cy="321833"/>
            <a:chOff x="4670239" y="1541599"/>
            <a:chExt cx="359679" cy="321833"/>
          </a:xfrm>
        </p:grpSpPr>
        <p:sp>
          <p:nvSpPr>
            <p:cNvPr id="16158" name="Google Shape;16158;p9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9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3" name="Google Shape;16163;p97"/>
          <p:cNvGrpSpPr/>
          <p:nvPr/>
        </p:nvGrpSpPr>
        <p:grpSpPr>
          <a:xfrm>
            <a:off x="4187319" y="1578585"/>
            <a:ext cx="321037" cy="353822"/>
            <a:chOff x="4212429" y="1502385"/>
            <a:chExt cx="321037" cy="353822"/>
          </a:xfrm>
        </p:grpSpPr>
        <p:sp>
          <p:nvSpPr>
            <p:cNvPr id="16164" name="Google Shape;16164;p9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9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9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8" name="Google Shape;16168;p97"/>
          <p:cNvGrpSpPr/>
          <p:nvPr/>
        </p:nvGrpSpPr>
        <p:grpSpPr>
          <a:xfrm>
            <a:off x="2277678" y="1582181"/>
            <a:ext cx="336188" cy="335425"/>
            <a:chOff x="2302788" y="1505981"/>
            <a:chExt cx="336188" cy="335425"/>
          </a:xfrm>
        </p:grpSpPr>
        <p:sp>
          <p:nvSpPr>
            <p:cNvPr id="16169" name="Google Shape;16169;p9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9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9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9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6" name="Google Shape;16186;p97"/>
          <p:cNvGrpSpPr/>
          <p:nvPr/>
        </p:nvGrpSpPr>
        <p:grpSpPr>
          <a:xfrm>
            <a:off x="2755191" y="1598096"/>
            <a:ext cx="333133" cy="321037"/>
            <a:chOff x="2780301" y="1521896"/>
            <a:chExt cx="333133" cy="321037"/>
          </a:xfrm>
        </p:grpSpPr>
        <p:sp>
          <p:nvSpPr>
            <p:cNvPr id="16187" name="Google Shape;16187;p9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9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9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9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9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9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9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7" name="Google Shape;16207;p97"/>
          <p:cNvGrpSpPr/>
          <p:nvPr/>
        </p:nvGrpSpPr>
        <p:grpSpPr>
          <a:xfrm>
            <a:off x="3291049" y="1591285"/>
            <a:ext cx="211892" cy="339594"/>
            <a:chOff x="3316159" y="1515085"/>
            <a:chExt cx="211892" cy="339594"/>
          </a:xfrm>
        </p:grpSpPr>
        <p:sp>
          <p:nvSpPr>
            <p:cNvPr id="16208" name="Google Shape;16208;p9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9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1" name="Google Shape;16211;p97"/>
            <p:cNvGrpSpPr/>
            <p:nvPr/>
          </p:nvGrpSpPr>
          <p:grpSpPr>
            <a:xfrm>
              <a:off x="3316159" y="1515085"/>
              <a:ext cx="211892" cy="339594"/>
              <a:chOff x="3316159" y="1515085"/>
              <a:chExt cx="211892" cy="339594"/>
            </a:xfrm>
          </p:grpSpPr>
          <p:sp>
            <p:nvSpPr>
              <p:cNvPr id="16212" name="Google Shape;16212;p9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9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9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9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9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18" name="Google Shape;16218;p97"/>
          <p:cNvGrpSpPr/>
          <p:nvPr/>
        </p:nvGrpSpPr>
        <p:grpSpPr>
          <a:xfrm>
            <a:off x="3691248" y="1620855"/>
            <a:ext cx="361971" cy="314958"/>
            <a:chOff x="3716358" y="1544655"/>
            <a:chExt cx="361971" cy="314958"/>
          </a:xfrm>
        </p:grpSpPr>
        <p:sp>
          <p:nvSpPr>
            <p:cNvPr id="16219" name="Google Shape;16219;p9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4" name="Google Shape;16224;p97"/>
            <p:cNvGrpSpPr/>
            <p:nvPr/>
          </p:nvGrpSpPr>
          <p:grpSpPr>
            <a:xfrm>
              <a:off x="3716358" y="1544655"/>
              <a:ext cx="361971" cy="314958"/>
              <a:chOff x="3716358" y="1544655"/>
              <a:chExt cx="361971" cy="314958"/>
            </a:xfrm>
          </p:grpSpPr>
          <p:sp>
            <p:nvSpPr>
              <p:cNvPr id="16225" name="Google Shape;16225;p9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30" name="Google Shape;16230;p97"/>
          <p:cNvGrpSpPr/>
          <p:nvPr/>
        </p:nvGrpSpPr>
        <p:grpSpPr>
          <a:xfrm>
            <a:off x="6986814" y="1633752"/>
            <a:ext cx="499533" cy="305136"/>
            <a:chOff x="7009649" y="1541981"/>
            <a:chExt cx="524940" cy="320655"/>
          </a:xfrm>
        </p:grpSpPr>
        <p:sp>
          <p:nvSpPr>
            <p:cNvPr id="16231" name="Google Shape;16231;p9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9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9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9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9" name="Google Shape;16239;p97"/>
          <p:cNvGrpSpPr/>
          <p:nvPr/>
        </p:nvGrpSpPr>
        <p:grpSpPr>
          <a:xfrm>
            <a:off x="8008924" y="1594309"/>
            <a:ext cx="282746" cy="340358"/>
            <a:chOff x="8034034" y="1518109"/>
            <a:chExt cx="282746" cy="340358"/>
          </a:xfrm>
        </p:grpSpPr>
        <p:sp>
          <p:nvSpPr>
            <p:cNvPr id="16240" name="Google Shape;16240;p9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9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9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97"/>
          <p:cNvGrpSpPr/>
          <p:nvPr/>
        </p:nvGrpSpPr>
        <p:grpSpPr>
          <a:xfrm>
            <a:off x="7557192" y="1576134"/>
            <a:ext cx="369133" cy="360411"/>
            <a:chOff x="7582302" y="1499934"/>
            <a:chExt cx="369133" cy="360411"/>
          </a:xfrm>
        </p:grpSpPr>
        <p:sp>
          <p:nvSpPr>
            <p:cNvPr id="16245" name="Google Shape;16245;p9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9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0" name="Google Shape;16250;p97"/>
          <p:cNvGrpSpPr/>
          <p:nvPr/>
        </p:nvGrpSpPr>
        <p:grpSpPr>
          <a:xfrm>
            <a:off x="6170979" y="3893352"/>
            <a:ext cx="346056" cy="345674"/>
            <a:chOff x="2238181" y="4120624"/>
            <a:chExt cx="346056" cy="345674"/>
          </a:xfrm>
        </p:grpSpPr>
        <p:grpSp>
          <p:nvGrpSpPr>
            <p:cNvPr id="16251" name="Google Shape;16251;p97"/>
            <p:cNvGrpSpPr/>
            <p:nvPr/>
          </p:nvGrpSpPr>
          <p:grpSpPr>
            <a:xfrm>
              <a:off x="2309155" y="4177413"/>
              <a:ext cx="203862" cy="231903"/>
              <a:chOff x="1512725" y="258500"/>
              <a:chExt cx="4570900" cy="5199625"/>
            </a:xfrm>
          </p:grpSpPr>
          <p:sp>
            <p:nvSpPr>
              <p:cNvPr id="16252" name="Google Shape;16252;p9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4" name="Google Shape;16254;p9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5" name="Google Shape;16255;p9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59" name="Shape 16259"/>
        <p:cNvGrpSpPr/>
        <p:nvPr/>
      </p:nvGrpSpPr>
      <p:grpSpPr>
        <a:xfrm>
          <a:off x="0" y="0"/>
          <a:ext cx="0" cy="0"/>
          <a:chOff x="0" y="0"/>
          <a:chExt cx="0" cy="0"/>
        </a:xfrm>
      </p:grpSpPr>
      <p:pic>
        <p:nvPicPr>
          <p:cNvPr id="16260" name="Google Shape;16260;p9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3" name="Shape 2723"/>
        <p:cNvGrpSpPr/>
        <p:nvPr/>
      </p:nvGrpSpPr>
      <p:grpSpPr>
        <a:xfrm>
          <a:off x="0" y="0"/>
          <a:ext cx="0" cy="0"/>
          <a:chOff x="0" y="0"/>
          <a:chExt cx="0" cy="0"/>
        </a:xfrm>
      </p:grpSpPr>
      <p:sp>
        <p:nvSpPr>
          <p:cNvPr id="2724" name="Google Shape;2724;p45"/>
          <p:cNvSpPr txBox="1"/>
          <p:nvPr>
            <p:ph type="title"/>
          </p:nvPr>
        </p:nvSpPr>
        <p:spPr>
          <a:xfrm>
            <a:off x="856050" y="457200"/>
            <a:ext cx="7431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HISTORY</a:t>
            </a:r>
            <a:endParaRPr/>
          </a:p>
        </p:txBody>
      </p:sp>
      <p:sp>
        <p:nvSpPr>
          <p:cNvPr id="2725" name="Google Shape;2725;p45"/>
          <p:cNvSpPr txBox="1"/>
          <p:nvPr/>
        </p:nvSpPr>
        <p:spPr>
          <a:xfrm>
            <a:off x="847625" y="2880750"/>
            <a:ext cx="1665300" cy="385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1200"/>
              </a:spcAft>
              <a:buNone/>
            </a:pPr>
            <a:r>
              <a:rPr b="1" lang="en" sz="2000">
                <a:solidFill>
                  <a:schemeClr val="dk1"/>
                </a:solidFill>
                <a:latin typeface="Besley"/>
                <a:ea typeface="Besley"/>
                <a:cs typeface="Besley"/>
                <a:sym typeface="Besley"/>
              </a:rPr>
              <a:t>MARS</a:t>
            </a:r>
            <a:endParaRPr b="1" sz="2000">
              <a:solidFill>
                <a:schemeClr val="dk1"/>
              </a:solidFill>
              <a:latin typeface="Besley"/>
              <a:ea typeface="Besley"/>
              <a:cs typeface="Besley"/>
              <a:sym typeface="Besley"/>
            </a:endParaRPr>
          </a:p>
        </p:txBody>
      </p:sp>
      <p:sp>
        <p:nvSpPr>
          <p:cNvPr id="2726" name="Google Shape;2726;p45"/>
          <p:cNvSpPr txBox="1"/>
          <p:nvPr/>
        </p:nvSpPr>
        <p:spPr>
          <a:xfrm>
            <a:off x="847625" y="3270075"/>
            <a:ext cx="1665300" cy="4725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1200"/>
              </a:spcAft>
              <a:buNone/>
            </a:pPr>
            <a:r>
              <a:rPr lang="en">
                <a:solidFill>
                  <a:schemeClr val="dk1"/>
                </a:solidFill>
                <a:latin typeface="Assistant"/>
                <a:ea typeface="Assistant"/>
                <a:cs typeface="Assistant"/>
                <a:sym typeface="Assistant"/>
              </a:rPr>
              <a:t>Despite being red, Mars is cold</a:t>
            </a:r>
            <a:endParaRPr>
              <a:solidFill>
                <a:schemeClr val="dk1"/>
              </a:solidFill>
              <a:latin typeface="Assistant"/>
              <a:ea typeface="Assistant"/>
              <a:cs typeface="Assistant"/>
              <a:sym typeface="Assistant"/>
            </a:endParaRPr>
          </a:p>
        </p:txBody>
      </p:sp>
      <p:sp>
        <p:nvSpPr>
          <p:cNvPr id="2727" name="Google Shape;2727;p45"/>
          <p:cNvSpPr txBox="1"/>
          <p:nvPr/>
        </p:nvSpPr>
        <p:spPr>
          <a:xfrm>
            <a:off x="4703164" y="2880750"/>
            <a:ext cx="1665300" cy="385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1200"/>
              </a:spcAft>
              <a:buNone/>
            </a:pPr>
            <a:r>
              <a:rPr b="1" lang="en" sz="2000">
                <a:solidFill>
                  <a:schemeClr val="dk1"/>
                </a:solidFill>
                <a:latin typeface="Besley"/>
                <a:ea typeface="Besley"/>
                <a:cs typeface="Besley"/>
                <a:sym typeface="Besley"/>
              </a:rPr>
              <a:t>SATURN</a:t>
            </a:r>
            <a:endParaRPr b="1" sz="2000">
              <a:solidFill>
                <a:schemeClr val="dk1"/>
              </a:solidFill>
              <a:latin typeface="Besley"/>
              <a:ea typeface="Besley"/>
              <a:cs typeface="Besley"/>
              <a:sym typeface="Besley"/>
            </a:endParaRPr>
          </a:p>
        </p:txBody>
      </p:sp>
      <p:sp>
        <p:nvSpPr>
          <p:cNvPr id="2728" name="Google Shape;2728;p45"/>
          <p:cNvSpPr txBox="1"/>
          <p:nvPr/>
        </p:nvSpPr>
        <p:spPr>
          <a:xfrm>
            <a:off x="4703164" y="3270075"/>
            <a:ext cx="1665300" cy="4725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1200"/>
              </a:spcAft>
              <a:buNone/>
            </a:pPr>
            <a:r>
              <a:rPr lang="en">
                <a:solidFill>
                  <a:schemeClr val="dk1"/>
                </a:solidFill>
                <a:latin typeface="Assistant"/>
                <a:ea typeface="Assistant"/>
                <a:cs typeface="Assistant"/>
                <a:sym typeface="Assistant"/>
              </a:rPr>
              <a:t>Saturn is a gas giant and has rings</a:t>
            </a:r>
            <a:endParaRPr>
              <a:solidFill>
                <a:schemeClr val="dk1"/>
              </a:solidFill>
              <a:latin typeface="Assistant"/>
              <a:ea typeface="Assistant"/>
              <a:cs typeface="Assistant"/>
              <a:sym typeface="Assistant"/>
            </a:endParaRPr>
          </a:p>
        </p:txBody>
      </p:sp>
      <p:sp>
        <p:nvSpPr>
          <p:cNvPr id="2729" name="Google Shape;2729;p45"/>
          <p:cNvSpPr txBox="1"/>
          <p:nvPr/>
        </p:nvSpPr>
        <p:spPr>
          <a:xfrm>
            <a:off x="2775395" y="2880750"/>
            <a:ext cx="1665300" cy="385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1200"/>
              </a:spcAft>
              <a:buNone/>
            </a:pPr>
            <a:r>
              <a:rPr b="1" lang="en" sz="2000">
                <a:solidFill>
                  <a:schemeClr val="dk1"/>
                </a:solidFill>
                <a:latin typeface="Besley"/>
                <a:ea typeface="Besley"/>
                <a:cs typeface="Besley"/>
                <a:sym typeface="Besley"/>
              </a:rPr>
              <a:t>VENUS</a:t>
            </a:r>
            <a:endParaRPr b="1" sz="2000">
              <a:solidFill>
                <a:schemeClr val="dk1"/>
              </a:solidFill>
              <a:latin typeface="Besley"/>
              <a:ea typeface="Besley"/>
              <a:cs typeface="Besley"/>
              <a:sym typeface="Besley"/>
            </a:endParaRPr>
          </a:p>
        </p:txBody>
      </p:sp>
      <p:sp>
        <p:nvSpPr>
          <p:cNvPr id="2730" name="Google Shape;2730;p45"/>
          <p:cNvSpPr txBox="1"/>
          <p:nvPr/>
        </p:nvSpPr>
        <p:spPr>
          <a:xfrm>
            <a:off x="2775395" y="3270075"/>
            <a:ext cx="1665300" cy="4725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1200"/>
              </a:spcAft>
              <a:buNone/>
            </a:pPr>
            <a:r>
              <a:rPr lang="en">
                <a:solidFill>
                  <a:schemeClr val="dk1"/>
                </a:solidFill>
                <a:latin typeface="Assistant"/>
                <a:ea typeface="Assistant"/>
                <a:cs typeface="Assistant"/>
                <a:sym typeface="Assistant"/>
              </a:rPr>
              <a:t>Venus has a beautiful name</a:t>
            </a:r>
            <a:endParaRPr>
              <a:solidFill>
                <a:schemeClr val="dk1"/>
              </a:solidFill>
              <a:latin typeface="Assistant"/>
              <a:ea typeface="Assistant"/>
              <a:cs typeface="Assistant"/>
              <a:sym typeface="Assistant"/>
            </a:endParaRPr>
          </a:p>
        </p:txBody>
      </p:sp>
      <p:sp>
        <p:nvSpPr>
          <p:cNvPr id="2731" name="Google Shape;2731;p45"/>
          <p:cNvSpPr txBox="1"/>
          <p:nvPr/>
        </p:nvSpPr>
        <p:spPr>
          <a:xfrm>
            <a:off x="6630934" y="2880750"/>
            <a:ext cx="1665300" cy="385500"/>
          </a:xfrm>
          <a:prstGeom prst="rect">
            <a:avLst/>
          </a:prstGeom>
          <a:noFill/>
          <a:ln>
            <a:noFill/>
          </a:ln>
        </p:spPr>
        <p:txBody>
          <a:bodyPr anchorCtr="0" anchor="b" bIns="0" lIns="0" spcFirstLastPara="1" rIns="0" wrap="square" tIns="0">
            <a:noAutofit/>
          </a:bodyPr>
          <a:lstStyle/>
          <a:p>
            <a:pPr indent="0" lvl="0" marL="0" rtl="0" algn="ctr">
              <a:spcBef>
                <a:spcPts val="0"/>
              </a:spcBef>
              <a:spcAft>
                <a:spcPts val="1200"/>
              </a:spcAft>
              <a:buNone/>
            </a:pPr>
            <a:r>
              <a:rPr b="1" lang="en" sz="2000">
                <a:solidFill>
                  <a:schemeClr val="dk1"/>
                </a:solidFill>
                <a:latin typeface="Besley"/>
                <a:ea typeface="Besley"/>
                <a:cs typeface="Besley"/>
                <a:sym typeface="Besley"/>
              </a:rPr>
              <a:t>JUPITER</a:t>
            </a:r>
            <a:endParaRPr b="1" sz="2000">
              <a:solidFill>
                <a:schemeClr val="dk1"/>
              </a:solidFill>
              <a:latin typeface="Besley"/>
              <a:ea typeface="Besley"/>
              <a:cs typeface="Besley"/>
              <a:sym typeface="Besley"/>
            </a:endParaRPr>
          </a:p>
        </p:txBody>
      </p:sp>
      <p:sp>
        <p:nvSpPr>
          <p:cNvPr id="2732" name="Google Shape;2732;p45"/>
          <p:cNvSpPr txBox="1"/>
          <p:nvPr/>
        </p:nvSpPr>
        <p:spPr>
          <a:xfrm>
            <a:off x="6630934" y="3270075"/>
            <a:ext cx="1665300" cy="4725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1200"/>
              </a:spcAft>
              <a:buNone/>
            </a:pPr>
            <a:r>
              <a:rPr lang="en">
                <a:solidFill>
                  <a:schemeClr val="dk1"/>
                </a:solidFill>
                <a:latin typeface="Assistant"/>
                <a:ea typeface="Assistant"/>
                <a:cs typeface="Assistant"/>
                <a:sym typeface="Assistant"/>
              </a:rPr>
              <a:t>Jupiter is the biggest planet</a:t>
            </a:r>
            <a:endParaRPr>
              <a:solidFill>
                <a:schemeClr val="dk1"/>
              </a:solidFill>
              <a:latin typeface="Assistant"/>
              <a:ea typeface="Assistant"/>
              <a:cs typeface="Assistant"/>
              <a:sym typeface="Assistant"/>
            </a:endParaRPr>
          </a:p>
        </p:txBody>
      </p:sp>
      <p:cxnSp>
        <p:nvCxnSpPr>
          <p:cNvPr id="2733" name="Google Shape;2733;p45"/>
          <p:cNvCxnSpPr>
            <a:stCxn id="2734" idx="3"/>
            <a:endCxn id="2735" idx="1"/>
          </p:cNvCxnSpPr>
          <p:nvPr/>
        </p:nvCxnSpPr>
        <p:spPr>
          <a:xfrm>
            <a:off x="2236175" y="2635275"/>
            <a:ext cx="816000" cy="0"/>
          </a:xfrm>
          <a:prstGeom prst="straightConnector1">
            <a:avLst/>
          </a:prstGeom>
          <a:noFill/>
          <a:ln cap="flat" cmpd="sng" w="9525">
            <a:solidFill>
              <a:schemeClr val="dk1"/>
            </a:solidFill>
            <a:prstDash val="solid"/>
            <a:round/>
            <a:headEnd len="med" w="med" type="none"/>
            <a:tailEnd len="med" w="med" type="diamond"/>
          </a:ln>
        </p:spPr>
      </p:cxnSp>
      <p:cxnSp>
        <p:nvCxnSpPr>
          <p:cNvPr id="2736" name="Google Shape;2736;p45"/>
          <p:cNvCxnSpPr/>
          <p:nvPr/>
        </p:nvCxnSpPr>
        <p:spPr>
          <a:xfrm>
            <a:off x="4163975" y="2642900"/>
            <a:ext cx="816000" cy="0"/>
          </a:xfrm>
          <a:prstGeom prst="straightConnector1">
            <a:avLst/>
          </a:prstGeom>
          <a:noFill/>
          <a:ln cap="flat" cmpd="sng" w="9525">
            <a:solidFill>
              <a:schemeClr val="dk1"/>
            </a:solidFill>
            <a:prstDash val="solid"/>
            <a:round/>
            <a:headEnd len="med" w="med" type="none"/>
            <a:tailEnd len="med" w="med" type="diamond"/>
          </a:ln>
        </p:spPr>
      </p:cxnSp>
      <p:cxnSp>
        <p:nvCxnSpPr>
          <p:cNvPr id="2737" name="Google Shape;2737;p45"/>
          <p:cNvCxnSpPr/>
          <p:nvPr/>
        </p:nvCxnSpPr>
        <p:spPr>
          <a:xfrm>
            <a:off x="6091775" y="2642900"/>
            <a:ext cx="816000" cy="0"/>
          </a:xfrm>
          <a:prstGeom prst="straightConnector1">
            <a:avLst/>
          </a:prstGeom>
          <a:noFill/>
          <a:ln cap="flat" cmpd="sng" w="9525">
            <a:solidFill>
              <a:schemeClr val="dk1"/>
            </a:solidFill>
            <a:prstDash val="solid"/>
            <a:round/>
            <a:headEnd len="med" w="med" type="none"/>
            <a:tailEnd len="med" w="med" type="diamond"/>
          </a:ln>
        </p:spPr>
      </p:cxnSp>
      <p:sp>
        <p:nvSpPr>
          <p:cNvPr id="2738" name="Google Shape;2738;p45"/>
          <p:cNvSpPr txBox="1"/>
          <p:nvPr/>
        </p:nvSpPr>
        <p:spPr>
          <a:xfrm>
            <a:off x="6907675" y="2282175"/>
            <a:ext cx="1111800" cy="7062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i="1" lang="en" sz="2800">
                <a:solidFill>
                  <a:schemeClr val="dk1"/>
                </a:solidFill>
                <a:latin typeface="Besley"/>
                <a:ea typeface="Besley"/>
                <a:cs typeface="Besley"/>
                <a:sym typeface="Besley"/>
              </a:rPr>
              <a:t>20XX</a:t>
            </a:r>
            <a:endParaRPr i="1" sz="2800">
              <a:solidFill>
                <a:schemeClr val="dk1"/>
              </a:solidFill>
              <a:latin typeface="Besley"/>
              <a:ea typeface="Besley"/>
              <a:cs typeface="Besley"/>
              <a:sym typeface="Besley"/>
            </a:endParaRPr>
          </a:p>
        </p:txBody>
      </p:sp>
      <p:sp>
        <p:nvSpPr>
          <p:cNvPr id="2739" name="Google Shape;2739;p45"/>
          <p:cNvSpPr txBox="1"/>
          <p:nvPr/>
        </p:nvSpPr>
        <p:spPr>
          <a:xfrm>
            <a:off x="4979931" y="2282175"/>
            <a:ext cx="1111800" cy="7062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i="1" lang="en" sz="2800">
                <a:solidFill>
                  <a:schemeClr val="dk1"/>
                </a:solidFill>
                <a:latin typeface="Besley"/>
                <a:ea typeface="Besley"/>
                <a:cs typeface="Besley"/>
                <a:sym typeface="Besley"/>
              </a:rPr>
              <a:t>20XX</a:t>
            </a:r>
            <a:endParaRPr i="1" sz="2800">
              <a:solidFill>
                <a:schemeClr val="dk1"/>
              </a:solidFill>
              <a:latin typeface="Besley"/>
              <a:ea typeface="Besley"/>
              <a:cs typeface="Besley"/>
              <a:sym typeface="Besley"/>
            </a:endParaRPr>
          </a:p>
        </p:txBody>
      </p:sp>
      <p:sp>
        <p:nvSpPr>
          <p:cNvPr id="2735" name="Google Shape;2735;p45"/>
          <p:cNvSpPr txBox="1"/>
          <p:nvPr/>
        </p:nvSpPr>
        <p:spPr>
          <a:xfrm>
            <a:off x="3052175" y="2282175"/>
            <a:ext cx="1111800" cy="7062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i="1" lang="en" sz="2800">
                <a:solidFill>
                  <a:schemeClr val="dk1"/>
                </a:solidFill>
                <a:latin typeface="Besley"/>
                <a:ea typeface="Besley"/>
                <a:cs typeface="Besley"/>
                <a:sym typeface="Besley"/>
              </a:rPr>
              <a:t>20XX</a:t>
            </a:r>
            <a:endParaRPr i="1" sz="2800">
              <a:solidFill>
                <a:schemeClr val="dk1"/>
              </a:solidFill>
              <a:latin typeface="Besley"/>
              <a:ea typeface="Besley"/>
              <a:cs typeface="Besley"/>
              <a:sym typeface="Besley"/>
            </a:endParaRPr>
          </a:p>
        </p:txBody>
      </p:sp>
      <p:sp>
        <p:nvSpPr>
          <p:cNvPr id="2734" name="Google Shape;2734;p45"/>
          <p:cNvSpPr txBox="1"/>
          <p:nvPr/>
        </p:nvSpPr>
        <p:spPr>
          <a:xfrm>
            <a:off x="1124375" y="2282175"/>
            <a:ext cx="1111800" cy="7062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200"/>
              </a:spcAft>
              <a:buNone/>
            </a:pPr>
            <a:r>
              <a:rPr i="1" lang="en" sz="2800">
                <a:solidFill>
                  <a:schemeClr val="dk1"/>
                </a:solidFill>
                <a:latin typeface="Besley"/>
                <a:ea typeface="Besley"/>
                <a:cs typeface="Besley"/>
                <a:sym typeface="Besley"/>
              </a:rPr>
              <a:t>20XX</a:t>
            </a:r>
            <a:endParaRPr i="1" sz="2800">
              <a:solidFill>
                <a:schemeClr val="dk1"/>
              </a:solidFill>
              <a:latin typeface="Besley"/>
              <a:ea typeface="Besley"/>
              <a:cs typeface="Besley"/>
              <a:sym typeface="Besley"/>
            </a:endParaRPr>
          </a:p>
        </p:txBody>
      </p:sp>
      <p:grpSp>
        <p:nvGrpSpPr>
          <p:cNvPr id="2740" name="Google Shape;2740;p45"/>
          <p:cNvGrpSpPr/>
          <p:nvPr/>
        </p:nvGrpSpPr>
        <p:grpSpPr>
          <a:xfrm>
            <a:off x="1474390" y="1777875"/>
            <a:ext cx="411765" cy="470364"/>
            <a:chOff x="1305913" y="1224325"/>
            <a:chExt cx="307425" cy="351175"/>
          </a:xfrm>
        </p:grpSpPr>
        <p:sp>
          <p:nvSpPr>
            <p:cNvPr id="2741" name="Google Shape;2741;p45"/>
            <p:cNvSpPr/>
            <p:nvPr/>
          </p:nvSpPr>
          <p:spPr>
            <a:xfrm>
              <a:off x="1413413"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1433963" y="1323500"/>
              <a:ext cx="10250" cy="34250"/>
            </a:xfrm>
            <a:custGeom>
              <a:rect b="b" l="l" r="r" t="t"/>
              <a:pathLst>
                <a:path extrusionOk="0" h="1370" w="410">
                  <a:moveTo>
                    <a:pt x="0" y="0"/>
                  </a:moveTo>
                  <a:lnTo>
                    <a:pt x="0"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1454488"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1475038" y="1323500"/>
              <a:ext cx="10250" cy="34250"/>
            </a:xfrm>
            <a:custGeom>
              <a:rect b="b" l="l" r="r" t="t"/>
              <a:pathLst>
                <a:path extrusionOk="0" h="1370" w="410">
                  <a:moveTo>
                    <a:pt x="0" y="0"/>
                  </a:moveTo>
                  <a:lnTo>
                    <a:pt x="0"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1495563" y="1323500"/>
              <a:ext cx="10275" cy="34250"/>
            </a:xfrm>
            <a:custGeom>
              <a:rect b="b" l="l" r="r" t="t"/>
              <a:pathLst>
                <a:path extrusionOk="0" h="1370" w="411">
                  <a:moveTo>
                    <a:pt x="1" y="0"/>
                  </a:moveTo>
                  <a:lnTo>
                    <a:pt x="1" y="1370"/>
                  </a:lnTo>
                  <a:lnTo>
                    <a:pt x="410" y="137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1330613" y="1306625"/>
              <a:ext cx="51675" cy="51625"/>
            </a:xfrm>
            <a:custGeom>
              <a:rect b="b" l="l" r="r" t="t"/>
              <a:pathLst>
                <a:path extrusionOk="0" h="2065" w="2067">
                  <a:moveTo>
                    <a:pt x="1035" y="413"/>
                  </a:moveTo>
                  <a:cubicBezTo>
                    <a:pt x="1122" y="413"/>
                    <a:pt x="1205" y="432"/>
                    <a:pt x="1280" y="465"/>
                  </a:cubicBezTo>
                  <a:lnTo>
                    <a:pt x="465" y="1282"/>
                  </a:lnTo>
                  <a:cubicBezTo>
                    <a:pt x="430" y="1206"/>
                    <a:pt x="415" y="1120"/>
                    <a:pt x="415" y="1033"/>
                  </a:cubicBezTo>
                  <a:cubicBezTo>
                    <a:pt x="415" y="691"/>
                    <a:pt x="691" y="413"/>
                    <a:pt x="1035" y="413"/>
                  </a:cubicBezTo>
                  <a:close/>
                  <a:moveTo>
                    <a:pt x="1584" y="748"/>
                  </a:moveTo>
                  <a:cubicBezTo>
                    <a:pt x="1628" y="833"/>
                    <a:pt x="1652" y="932"/>
                    <a:pt x="1652" y="1033"/>
                  </a:cubicBezTo>
                  <a:cubicBezTo>
                    <a:pt x="1652" y="1374"/>
                    <a:pt x="1374" y="1652"/>
                    <a:pt x="1032" y="1652"/>
                  </a:cubicBezTo>
                  <a:cubicBezTo>
                    <a:pt x="929" y="1652"/>
                    <a:pt x="833" y="1626"/>
                    <a:pt x="750" y="1582"/>
                  </a:cubicBezTo>
                  <a:lnTo>
                    <a:pt x="1584" y="748"/>
                  </a:lnTo>
                  <a:close/>
                  <a:moveTo>
                    <a:pt x="1032" y="1"/>
                  </a:moveTo>
                  <a:cubicBezTo>
                    <a:pt x="465" y="1"/>
                    <a:pt x="1" y="463"/>
                    <a:pt x="1" y="1033"/>
                  </a:cubicBezTo>
                  <a:cubicBezTo>
                    <a:pt x="1" y="1602"/>
                    <a:pt x="463" y="2064"/>
                    <a:pt x="1032" y="2064"/>
                  </a:cubicBezTo>
                  <a:cubicBezTo>
                    <a:pt x="1604" y="2064"/>
                    <a:pt x="2066" y="1602"/>
                    <a:pt x="2066" y="1033"/>
                  </a:cubicBezTo>
                  <a:cubicBezTo>
                    <a:pt x="2066" y="463"/>
                    <a:pt x="1600"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1371913" y="1259850"/>
              <a:ext cx="51675" cy="51625"/>
            </a:xfrm>
            <a:custGeom>
              <a:rect b="b" l="l" r="r" t="t"/>
              <a:pathLst>
                <a:path extrusionOk="0" h="2065" w="2067">
                  <a:moveTo>
                    <a:pt x="1032" y="415"/>
                  </a:moveTo>
                  <a:cubicBezTo>
                    <a:pt x="1120" y="415"/>
                    <a:pt x="1205" y="435"/>
                    <a:pt x="1280" y="468"/>
                  </a:cubicBezTo>
                  <a:lnTo>
                    <a:pt x="463" y="1283"/>
                  </a:lnTo>
                  <a:cubicBezTo>
                    <a:pt x="430" y="1204"/>
                    <a:pt x="414" y="1120"/>
                    <a:pt x="414" y="1033"/>
                  </a:cubicBezTo>
                  <a:cubicBezTo>
                    <a:pt x="414" y="691"/>
                    <a:pt x="690" y="415"/>
                    <a:pt x="1032" y="415"/>
                  </a:cubicBezTo>
                  <a:close/>
                  <a:moveTo>
                    <a:pt x="1584" y="748"/>
                  </a:moveTo>
                  <a:cubicBezTo>
                    <a:pt x="1628" y="833"/>
                    <a:pt x="1652" y="932"/>
                    <a:pt x="1652" y="1033"/>
                  </a:cubicBezTo>
                  <a:cubicBezTo>
                    <a:pt x="1652" y="1372"/>
                    <a:pt x="1372" y="1653"/>
                    <a:pt x="1032" y="1653"/>
                  </a:cubicBezTo>
                  <a:cubicBezTo>
                    <a:pt x="929" y="1653"/>
                    <a:pt x="833" y="1629"/>
                    <a:pt x="747" y="1585"/>
                  </a:cubicBezTo>
                  <a:lnTo>
                    <a:pt x="1584" y="748"/>
                  </a:lnTo>
                  <a:close/>
                  <a:moveTo>
                    <a:pt x="1032" y="1"/>
                  </a:moveTo>
                  <a:cubicBezTo>
                    <a:pt x="463" y="1"/>
                    <a:pt x="0" y="463"/>
                    <a:pt x="0" y="1033"/>
                  </a:cubicBezTo>
                  <a:cubicBezTo>
                    <a:pt x="0" y="1602"/>
                    <a:pt x="463" y="2065"/>
                    <a:pt x="1032" y="2065"/>
                  </a:cubicBezTo>
                  <a:cubicBezTo>
                    <a:pt x="1602" y="2065"/>
                    <a:pt x="2066" y="1602"/>
                    <a:pt x="2066" y="1033"/>
                  </a:cubicBezTo>
                  <a:cubicBezTo>
                    <a:pt x="2062" y="463"/>
                    <a:pt x="1600"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1433788" y="1245400"/>
              <a:ext cx="51675" cy="51675"/>
            </a:xfrm>
            <a:custGeom>
              <a:rect b="b" l="l" r="r" t="t"/>
              <a:pathLst>
                <a:path extrusionOk="0" h="2067" w="2067">
                  <a:moveTo>
                    <a:pt x="1033" y="415"/>
                  </a:moveTo>
                  <a:cubicBezTo>
                    <a:pt x="1120" y="415"/>
                    <a:pt x="1206" y="434"/>
                    <a:pt x="1282" y="467"/>
                  </a:cubicBezTo>
                  <a:lnTo>
                    <a:pt x="467" y="1280"/>
                  </a:lnTo>
                  <a:cubicBezTo>
                    <a:pt x="434" y="1203"/>
                    <a:pt x="415" y="1122"/>
                    <a:pt x="415" y="1035"/>
                  </a:cubicBezTo>
                  <a:cubicBezTo>
                    <a:pt x="415" y="691"/>
                    <a:pt x="691" y="415"/>
                    <a:pt x="1033" y="415"/>
                  </a:cubicBezTo>
                  <a:close/>
                  <a:moveTo>
                    <a:pt x="1585" y="750"/>
                  </a:moveTo>
                  <a:cubicBezTo>
                    <a:pt x="1628" y="833"/>
                    <a:pt x="1652" y="932"/>
                    <a:pt x="1652" y="1035"/>
                  </a:cubicBezTo>
                  <a:cubicBezTo>
                    <a:pt x="1652" y="1374"/>
                    <a:pt x="1376" y="1652"/>
                    <a:pt x="1033" y="1652"/>
                  </a:cubicBezTo>
                  <a:cubicBezTo>
                    <a:pt x="930" y="1652"/>
                    <a:pt x="833" y="1628"/>
                    <a:pt x="748" y="1584"/>
                  </a:cubicBezTo>
                  <a:lnTo>
                    <a:pt x="1585" y="750"/>
                  </a:lnTo>
                  <a:close/>
                  <a:moveTo>
                    <a:pt x="1033" y="1"/>
                  </a:moveTo>
                  <a:cubicBezTo>
                    <a:pt x="463" y="1"/>
                    <a:pt x="1" y="465"/>
                    <a:pt x="1" y="1035"/>
                  </a:cubicBezTo>
                  <a:cubicBezTo>
                    <a:pt x="1" y="1604"/>
                    <a:pt x="463" y="2066"/>
                    <a:pt x="1033" y="2066"/>
                  </a:cubicBezTo>
                  <a:cubicBezTo>
                    <a:pt x="1602" y="2066"/>
                    <a:pt x="2066" y="1604"/>
                    <a:pt x="2066" y="1035"/>
                  </a:cubicBezTo>
                  <a:cubicBezTo>
                    <a:pt x="2066" y="465"/>
                    <a:pt x="1602"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1330613" y="1368575"/>
              <a:ext cx="51675" cy="51675"/>
            </a:xfrm>
            <a:custGeom>
              <a:rect b="b" l="l" r="r" t="t"/>
              <a:pathLst>
                <a:path extrusionOk="0" h="2067" w="2067">
                  <a:moveTo>
                    <a:pt x="1035" y="410"/>
                  </a:moveTo>
                  <a:cubicBezTo>
                    <a:pt x="1122" y="410"/>
                    <a:pt x="1205" y="430"/>
                    <a:pt x="1280" y="463"/>
                  </a:cubicBezTo>
                  <a:lnTo>
                    <a:pt x="465" y="1280"/>
                  </a:lnTo>
                  <a:cubicBezTo>
                    <a:pt x="430" y="1203"/>
                    <a:pt x="415" y="1120"/>
                    <a:pt x="415" y="1030"/>
                  </a:cubicBezTo>
                  <a:cubicBezTo>
                    <a:pt x="415" y="688"/>
                    <a:pt x="691" y="410"/>
                    <a:pt x="1035" y="410"/>
                  </a:cubicBezTo>
                  <a:close/>
                  <a:moveTo>
                    <a:pt x="1584" y="745"/>
                  </a:moveTo>
                  <a:cubicBezTo>
                    <a:pt x="1628" y="831"/>
                    <a:pt x="1652" y="929"/>
                    <a:pt x="1652" y="1030"/>
                  </a:cubicBezTo>
                  <a:cubicBezTo>
                    <a:pt x="1652" y="1372"/>
                    <a:pt x="1374" y="1650"/>
                    <a:pt x="1032" y="1650"/>
                  </a:cubicBezTo>
                  <a:cubicBezTo>
                    <a:pt x="929" y="1650"/>
                    <a:pt x="833" y="1624"/>
                    <a:pt x="750" y="1580"/>
                  </a:cubicBezTo>
                  <a:lnTo>
                    <a:pt x="1584" y="745"/>
                  </a:lnTo>
                  <a:close/>
                  <a:moveTo>
                    <a:pt x="1032" y="0"/>
                  </a:moveTo>
                  <a:cubicBezTo>
                    <a:pt x="465" y="0"/>
                    <a:pt x="1" y="463"/>
                    <a:pt x="1" y="1032"/>
                  </a:cubicBezTo>
                  <a:cubicBezTo>
                    <a:pt x="1" y="1602"/>
                    <a:pt x="463" y="2066"/>
                    <a:pt x="1032" y="2066"/>
                  </a:cubicBezTo>
                  <a:cubicBezTo>
                    <a:pt x="1604" y="2066"/>
                    <a:pt x="2066" y="1602"/>
                    <a:pt x="2066" y="1032"/>
                  </a:cubicBezTo>
                  <a:cubicBezTo>
                    <a:pt x="2066" y="463"/>
                    <a:pt x="1600" y="0"/>
                    <a:pt x="1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1536963" y="1306625"/>
              <a:ext cx="51625" cy="51625"/>
            </a:xfrm>
            <a:custGeom>
              <a:rect b="b" l="l" r="r" t="t"/>
              <a:pathLst>
                <a:path extrusionOk="0" h="2065" w="2065">
                  <a:moveTo>
                    <a:pt x="1033" y="413"/>
                  </a:moveTo>
                  <a:cubicBezTo>
                    <a:pt x="1120" y="413"/>
                    <a:pt x="1206" y="432"/>
                    <a:pt x="1280" y="465"/>
                  </a:cubicBezTo>
                  <a:lnTo>
                    <a:pt x="463" y="1282"/>
                  </a:lnTo>
                  <a:cubicBezTo>
                    <a:pt x="432" y="1206"/>
                    <a:pt x="415" y="1120"/>
                    <a:pt x="415" y="1033"/>
                  </a:cubicBezTo>
                  <a:cubicBezTo>
                    <a:pt x="415" y="691"/>
                    <a:pt x="691" y="413"/>
                    <a:pt x="1033" y="413"/>
                  </a:cubicBezTo>
                  <a:close/>
                  <a:moveTo>
                    <a:pt x="1582" y="748"/>
                  </a:moveTo>
                  <a:cubicBezTo>
                    <a:pt x="1626" y="833"/>
                    <a:pt x="1653" y="932"/>
                    <a:pt x="1653" y="1033"/>
                  </a:cubicBezTo>
                  <a:cubicBezTo>
                    <a:pt x="1655" y="1374"/>
                    <a:pt x="1374" y="1652"/>
                    <a:pt x="1033" y="1652"/>
                  </a:cubicBezTo>
                  <a:cubicBezTo>
                    <a:pt x="930" y="1652"/>
                    <a:pt x="833" y="1626"/>
                    <a:pt x="748" y="1582"/>
                  </a:cubicBezTo>
                  <a:lnTo>
                    <a:pt x="1582" y="748"/>
                  </a:lnTo>
                  <a:close/>
                  <a:moveTo>
                    <a:pt x="1033" y="1"/>
                  </a:moveTo>
                  <a:cubicBezTo>
                    <a:pt x="463" y="1"/>
                    <a:pt x="1" y="463"/>
                    <a:pt x="1" y="1033"/>
                  </a:cubicBezTo>
                  <a:cubicBezTo>
                    <a:pt x="1" y="1602"/>
                    <a:pt x="463" y="2064"/>
                    <a:pt x="1033" y="2064"/>
                  </a:cubicBezTo>
                  <a:cubicBezTo>
                    <a:pt x="1602" y="2064"/>
                    <a:pt x="2064" y="1602"/>
                    <a:pt x="2064" y="1033"/>
                  </a:cubicBezTo>
                  <a:cubicBezTo>
                    <a:pt x="2064" y="463"/>
                    <a:pt x="1602"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1495688" y="1259850"/>
              <a:ext cx="51650" cy="51625"/>
            </a:xfrm>
            <a:custGeom>
              <a:rect b="b" l="l" r="r" t="t"/>
              <a:pathLst>
                <a:path extrusionOk="0" h="2065" w="2066">
                  <a:moveTo>
                    <a:pt x="1032" y="415"/>
                  </a:moveTo>
                  <a:cubicBezTo>
                    <a:pt x="1120" y="415"/>
                    <a:pt x="1205" y="435"/>
                    <a:pt x="1279" y="468"/>
                  </a:cubicBezTo>
                  <a:lnTo>
                    <a:pt x="462" y="1283"/>
                  </a:lnTo>
                  <a:cubicBezTo>
                    <a:pt x="434" y="1204"/>
                    <a:pt x="414" y="1120"/>
                    <a:pt x="414" y="1033"/>
                  </a:cubicBezTo>
                  <a:cubicBezTo>
                    <a:pt x="414" y="691"/>
                    <a:pt x="690" y="415"/>
                    <a:pt x="1032" y="415"/>
                  </a:cubicBezTo>
                  <a:close/>
                  <a:moveTo>
                    <a:pt x="1584" y="748"/>
                  </a:moveTo>
                  <a:cubicBezTo>
                    <a:pt x="1628" y="833"/>
                    <a:pt x="1652" y="932"/>
                    <a:pt x="1652" y="1033"/>
                  </a:cubicBezTo>
                  <a:cubicBezTo>
                    <a:pt x="1654" y="1372"/>
                    <a:pt x="1376" y="1653"/>
                    <a:pt x="1032" y="1653"/>
                  </a:cubicBezTo>
                  <a:cubicBezTo>
                    <a:pt x="929" y="1653"/>
                    <a:pt x="833" y="1629"/>
                    <a:pt x="747" y="1585"/>
                  </a:cubicBezTo>
                  <a:lnTo>
                    <a:pt x="1584" y="748"/>
                  </a:lnTo>
                  <a:close/>
                  <a:moveTo>
                    <a:pt x="1032" y="1"/>
                  </a:moveTo>
                  <a:cubicBezTo>
                    <a:pt x="462" y="1"/>
                    <a:pt x="0" y="463"/>
                    <a:pt x="0" y="1033"/>
                  </a:cubicBezTo>
                  <a:cubicBezTo>
                    <a:pt x="0" y="1602"/>
                    <a:pt x="462" y="2065"/>
                    <a:pt x="1032" y="2065"/>
                  </a:cubicBezTo>
                  <a:cubicBezTo>
                    <a:pt x="1601" y="2065"/>
                    <a:pt x="2066" y="1602"/>
                    <a:pt x="2066" y="1033"/>
                  </a:cubicBezTo>
                  <a:cubicBezTo>
                    <a:pt x="2066" y="463"/>
                    <a:pt x="1601" y="1"/>
                    <a:pt x="1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1536963" y="1368575"/>
              <a:ext cx="51625" cy="51675"/>
            </a:xfrm>
            <a:custGeom>
              <a:rect b="b" l="l" r="r" t="t"/>
              <a:pathLst>
                <a:path extrusionOk="0" h="2067" w="2065">
                  <a:moveTo>
                    <a:pt x="1033" y="410"/>
                  </a:moveTo>
                  <a:cubicBezTo>
                    <a:pt x="1120" y="410"/>
                    <a:pt x="1206" y="430"/>
                    <a:pt x="1280" y="463"/>
                  </a:cubicBezTo>
                  <a:lnTo>
                    <a:pt x="463" y="1280"/>
                  </a:lnTo>
                  <a:cubicBezTo>
                    <a:pt x="432" y="1203"/>
                    <a:pt x="415" y="1120"/>
                    <a:pt x="415" y="1030"/>
                  </a:cubicBezTo>
                  <a:cubicBezTo>
                    <a:pt x="415" y="688"/>
                    <a:pt x="691" y="410"/>
                    <a:pt x="1033" y="410"/>
                  </a:cubicBezTo>
                  <a:close/>
                  <a:moveTo>
                    <a:pt x="1582" y="745"/>
                  </a:moveTo>
                  <a:cubicBezTo>
                    <a:pt x="1626" y="831"/>
                    <a:pt x="1653" y="929"/>
                    <a:pt x="1653" y="1030"/>
                  </a:cubicBezTo>
                  <a:cubicBezTo>
                    <a:pt x="1655" y="1372"/>
                    <a:pt x="1374" y="1650"/>
                    <a:pt x="1033" y="1650"/>
                  </a:cubicBezTo>
                  <a:cubicBezTo>
                    <a:pt x="930" y="1650"/>
                    <a:pt x="833" y="1624"/>
                    <a:pt x="748" y="1580"/>
                  </a:cubicBezTo>
                  <a:lnTo>
                    <a:pt x="1582" y="745"/>
                  </a:lnTo>
                  <a:close/>
                  <a:moveTo>
                    <a:pt x="1033" y="0"/>
                  </a:moveTo>
                  <a:cubicBezTo>
                    <a:pt x="463" y="0"/>
                    <a:pt x="1" y="463"/>
                    <a:pt x="1" y="1032"/>
                  </a:cubicBezTo>
                  <a:cubicBezTo>
                    <a:pt x="1" y="1602"/>
                    <a:pt x="463" y="2066"/>
                    <a:pt x="1033" y="2066"/>
                  </a:cubicBezTo>
                  <a:cubicBezTo>
                    <a:pt x="1602" y="2066"/>
                    <a:pt x="2064" y="1602"/>
                    <a:pt x="2064" y="1032"/>
                  </a:cubicBezTo>
                  <a:cubicBezTo>
                    <a:pt x="2064" y="463"/>
                    <a:pt x="1602" y="0"/>
                    <a:pt x="1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1305913" y="1224325"/>
              <a:ext cx="307425" cy="351175"/>
            </a:xfrm>
            <a:custGeom>
              <a:rect b="b" l="l" r="r" t="t"/>
              <a:pathLst>
                <a:path extrusionOk="0" h="14047" w="12297">
                  <a:moveTo>
                    <a:pt x="6145" y="412"/>
                  </a:moveTo>
                  <a:cubicBezTo>
                    <a:pt x="6695" y="412"/>
                    <a:pt x="7192" y="719"/>
                    <a:pt x="7438" y="1214"/>
                  </a:cubicBezTo>
                  <a:lnTo>
                    <a:pt x="7550" y="1435"/>
                  </a:lnTo>
                  <a:lnTo>
                    <a:pt x="7747" y="1284"/>
                  </a:lnTo>
                  <a:cubicBezTo>
                    <a:pt x="8003" y="1091"/>
                    <a:pt x="8303" y="988"/>
                    <a:pt x="8621" y="988"/>
                  </a:cubicBezTo>
                  <a:cubicBezTo>
                    <a:pt x="9418" y="988"/>
                    <a:pt x="10067" y="1639"/>
                    <a:pt x="10067" y="2434"/>
                  </a:cubicBezTo>
                  <a:cubicBezTo>
                    <a:pt x="10067" y="2498"/>
                    <a:pt x="10062" y="2561"/>
                    <a:pt x="10053" y="2629"/>
                  </a:cubicBezTo>
                  <a:lnTo>
                    <a:pt x="10021" y="2883"/>
                  </a:lnTo>
                  <a:lnTo>
                    <a:pt x="10259" y="2883"/>
                  </a:lnTo>
                  <a:cubicBezTo>
                    <a:pt x="10259" y="2883"/>
                    <a:pt x="10266" y="2866"/>
                    <a:pt x="10272" y="2866"/>
                  </a:cubicBezTo>
                  <a:cubicBezTo>
                    <a:pt x="11070" y="2866"/>
                    <a:pt x="11718" y="3514"/>
                    <a:pt x="11718" y="4311"/>
                  </a:cubicBezTo>
                  <a:cubicBezTo>
                    <a:pt x="11718" y="4723"/>
                    <a:pt x="11541" y="5118"/>
                    <a:pt x="11228" y="5396"/>
                  </a:cubicBezTo>
                  <a:lnTo>
                    <a:pt x="11052" y="5551"/>
                  </a:lnTo>
                  <a:lnTo>
                    <a:pt x="11228" y="5707"/>
                  </a:lnTo>
                  <a:cubicBezTo>
                    <a:pt x="11541" y="5981"/>
                    <a:pt x="11718" y="6377"/>
                    <a:pt x="11718" y="6791"/>
                  </a:cubicBezTo>
                  <a:cubicBezTo>
                    <a:pt x="11718" y="7589"/>
                    <a:pt x="11070" y="8237"/>
                    <a:pt x="10272" y="8237"/>
                  </a:cubicBezTo>
                  <a:cubicBezTo>
                    <a:pt x="9475" y="8237"/>
                    <a:pt x="8827" y="7589"/>
                    <a:pt x="8840" y="6791"/>
                  </a:cubicBezTo>
                  <a:lnTo>
                    <a:pt x="8840" y="4975"/>
                  </a:lnTo>
                  <a:lnTo>
                    <a:pt x="8840" y="3961"/>
                  </a:lnTo>
                  <a:lnTo>
                    <a:pt x="8430" y="3961"/>
                  </a:lnTo>
                  <a:lnTo>
                    <a:pt x="8430" y="4980"/>
                  </a:lnTo>
                  <a:lnTo>
                    <a:pt x="8430" y="6793"/>
                  </a:lnTo>
                  <a:lnTo>
                    <a:pt x="8430" y="7067"/>
                  </a:lnTo>
                  <a:cubicBezTo>
                    <a:pt x="8435" y="8092"/>
                    <a:pt x="7764" y="8956"/>
                    <a:pt x="6842" y="9242"/>
                  </a:cubicBezTo>
                  <a:cubicBezTo>
                    <a:pt x="6833" y="9245"/>
                    <a:pt x="6827" y="9249"/>
                    <a:pt x="6820" y="9249"/>
                  </a:cubicBezTo>
                  <a:cubicBezTo>
                    <a:pt x="6792" y="9256"/>
                    <a:pt x="6765" y="9264"/>
                    <a:pt x="6737" y="9271"/>
                  </a:cubicBezTo>
                  <a:cubicBezTo>
                    <a:pt x="6735" y="9271"/>
                    <a:pt x="6728" y="9273"/>
                    <a:pt x="6726" y="9273"/>
                  </a:cubicBezTo>
                  <a:cubicBezTo>
                    <a:pt x="6693" y="9282"/>
                    <a:pt x="6660" y="9288"/>
                    <a:pt x="6625" y="9295"/>
                  </a:cubicBezTo>
                  <a:cubicBezTo>
                    <a:pt x="6619" y="9295"/>
                    <a:pt x="6612" y="9297"/>
                    <a:pt x="6605" y="9297"/>
                  </a:cubicBezTo>
                  <a:cubicBezTo>
                    <a:pt x="6579" y="9304"/>
                    <a:pt x="6551" y="9308"/>
                    <a:pt x="6524" y="9310"/>
                  </a:cubicBezTo>
                  <a:cubicBezTo>
                    <a:pt x="6516" y="9315"/>
                    <a:pt x="6505" y="9315"/>
                    <a:pt x="6496" y="9317"/>
                  </a:cubicBezTo>
                  <a:cubicBezTo>
                    <a:pt x="6463" y="9321"/>
                    <a:pt x="6430" y="9326"/>
                    <a:pt x="6397" y="9330"/>
                  </a:cubicBezTo>
                  <a:lnTo>
                    <a:pt x="6384" y="9330"/>
                  </a:lnTo>
                  <a:cubicBezTo>
                    <a:pt x="6356" y="9332"/>
                    <a:pt x="6332" y="9337"/>
                    <a:pt x="6305" y="9337"/>
                  </a:cubicBezTo>
                  <a:cubicBezTo>
                    <a:pt x="6290" y="9337"/>
                    <a:pt x="6277" y="9339"/>
                    <a:pt x="6264" y="9339"/>
                  </a:cubicBezTo>
                  <a:cubicBezTo>
                    <a:pt x="6229" y="9341"/>
                    <a:pt x="6196" y="9341"/>
                    <a:pt x="6158" y="9341"/>
                  </a:cubicBezTo>
                  <a:cubicBezTo>
                    <a:pt x="6123" y="9341"/>
                    <a:pt x="6091" y="9341"/>
                    <a:pt x="6056" y="9339"/>
                  </a:cubicBezTo>
                  <a:cubicBezTo>
                    <a:pt x="6047" y="9339"/>
                    <a:pt x="6036" y="9339"/>
                    <a:pt x="6027" y="9337"/>
                  </a:cubicBezTo>
                  <a:cubicBezTo>
                    <a:pt x="5999" y="9332"/>
                    <a:pt x="5970" y="9332"/>
                    <a:pt x="5939" y="9330"/>
                  </a:cubicBezTo>
                  <a:cubicBezTo>
                    <a:pt x="5935" y="9330"/>
                    <a:pt x="5928" y="9330"/>
                    <a:pt x="5924" y="9328"/>
                  </a:cubicBezTo>
                  <a:cubicBezTo>
                    <a:pt x="5891" y="9326"/>
                    <a:pt x="5858" y="9319"/>
                    <a:pt x="5826" y="9315"/>
                  </a:cubicBezTo>
                  <a:cubicBezTo>
                    <a:pt x="5817" y="9315"/>
                    <a:pt x="5806" y="9310"/>
                    <a:pt x="5797" y="9308"/>
                  </a:cubicBezTo>
                  <a:cubicBezTo>
                    <a:pt x="5773" y="9302"/>
                    <a:pt x="5747" y="9299"/>
                    <a:pt x="5720" y="9295"/>
                  </a:cubicBezTo>
                  <a:cubicBezTo>
                    <a:pt x="5714" y="9291"/>
                    <a:pt x="5705" y="9291"/>
                    <a:pt x="5696" y="9288"/>
                  </a:cubicBezTo>
                  <a:cubicBezTo>
                    <a:pt x="5663" y="9282"/>
                    <a:pt x="5631" y="9275"/>
                    <a:pt x="5595" y="9267"/>
                  </a:cubicBezTo>
                  <a:cubicBezTo>
                    <a:pt x="5587" y="9264"/>
                    <a:pt x="5578" y="9262"/>
                    <a:pt x="5571" y="9262"/>
                  </a:cubicBezTo>
                  <a:cubicBezTo>
                    <a:pt x="5552" y="9258"/>
                    <a:pt x="5534" y="9253"/>
                    <a:pt x="5517" y="9245"/>
                  </a:cubicBezTo>
                  <a:cubicBezTo>
                    <a:pt x="5506" y="9240"/>
                    <a:pt x="5490" y="9236"/>
                    <a:pt x="5479" y="9234"/>
                  </a:cubicBezTo>
                  <a:cubicBezTo>
                    <a:pt x="4557" y="8945"/>
                    <a:pt x="3887" y="8084"/>
                    <a:pt x="3887" y="7067"/>
                  </a:cubicBezTo>
                  <a:lnTo>
                    <a:pt x="3887" y="6793"/>
                  </a:lnTo>
                  <a:lnTo>
                    <a:pt x="3887" y="4980"/>
                  </a:lnTo>
                  <a:lnTo>
                    <a:pt x="3887" y="3961"/>
                  </a:lnTo>
                  <a:lnTo>
                    <a:pt x="3475" y="3961"/>
                  </a:lnTo>
                  <a:lnTo>
                    <a:pt x="3475" y="4975"/>
                  </a:lnTo>
                  <a:lnTo>
                    <a:pt x="3475" y="6791"/>
                  </a:lnTo>
                  <a:cubicBezTo>
                    <a:pt x="3464" y="7589"/>
                    <a:pt x="2816" y="8237"/>
                    <a:pt x="2018" y="8237"/>
                  </a:cubicBezTo>
                  <a:cubicBezTo>
                    <a:pt x="1221" y="8237"/>
                    <a:pt x="572" y="7589"/>
                    <a:pt x="572" y="6791"/>
                  </a:cubicBezTo>
                  <a:cubicBezTo>
                    <a:pt x="572" y="6377"/>
                    <a:pt x="750" y="5983"/>
                    <a:pt x="1063" y="5707"/>
                  </a:cubicBezTo>
                  <a:lnTo>
                    <a:pt x="1238" y="5551"/>
                  </a:lnTo>
                  <a:lnTo>
                    <a:pt x="1063" y="5396"/>
                  </a:lnTo>
                  <a:cubicBezTo>
                    <a:pt x="752" y="5122"/>
                    <a:pt x="572" y="4723"/>
                    <a:pt x="572" y="4311"/>
                  </a:cubicBezTo>
                  <a:cubicBezTo>
                    <a:pt x="572" y="3514"/>
                    <a:pt x="1223" y="2866"/>
                    <a:pt x="2018" y="2866"/>
                  </a:cubicBezTo>
                  <a:cubicBezTo>
                    <a:pt x="2025" y="2866"/>
                    <a:pt x="2027" y="2866"/>
                    <a:pt x="2031" y="2857"/>
                  </a:cubicBezTo>
                  <a:lnTo>
                    <a:pt x="2270" y="2857"/>
                  </a:lnTo>
                  <a:lnTo>
                    <a:pt x="2237" y="2629"/>
                  </a:lnTo>
                  <a:cubicBezTo>
                    <a:pt x="2231" y="2563"/>
                    <a:pt x="2224" y="2498"/>
                    <a:pt x="2224" y="2434"/>
                  </a:cubicBezTo>
                  <a:cubicBezTo>
                    <a:pt x="2224" y="1639"/>
                    <a:pt x="2873" y="988"/>
                    <a:pt x="3670" y="988"/>
                  </a:cubicBezTo>
                  <a:cubicBezTo>
                    <a:pt x="3988" y="988"/>
                    <a:pt x="4292" y="1091"/>
                    <a:pt x="4544" y="1284"/>
                  </a:cubicBezTo>
                  <a:lnTo>
                    <a:pt x="4741" y="1435"/>
                  </a:lnTo>
                  <a:lnTo>
                    <a:pt x="4853" y="1214"/>
                  </a:lnTo>
                  <a:cubicBezTo>
                    <a:pt x="5100" y="719"/>
                    <a:pt x="5595" y="412"/>
                    <a:pt x="6145" y="412"/>
                  </a:cubicBezTo>
                  <a:close/>
                  <a:moveTo>
                    <a:pt x="6161" y="0"/>
                  </a:moveTo>
                  <a:cubicBezTo>
                    <a:pt x="5530" y="0"/>
                    <a:pt x="4954" y="314"/>
                    <a:pt x="4610" y="833"/>
                  </a:cubicBezTo>
                  <a:cubicBezTo>
                    <a:pt x="4327" y="668"/>
                    <a:pt x="4007" y="581"/>
                    <a:pt x="3674" y="581"/>
                  </a:cubicBezTo>
                  <a:cubicBezTo>
                    <a:pt x="2645" y="581"/>
                    <a:pt x="1810" y="1420"/>
                    <a:pt x="1810" y="2447"/>
                  </a:cubicBezTo>
                  <a:lnTo>
                    <a:pt x="1810" y="2471"/>
                  </a:lnTo>
                  <a:cubicBezTo>
                    <a:pt x="879" y="2574"/>
                    <a:pt x="154" y="3367"/>
                    <a:pt x="154" y="4325"/>
                  </a:cubicBezTo>
                  <a:cubicBezTo>
                    <a:pt x="154" y="4785"/>
                    <a:pt x="327" y="5229"/>
                    <a:pt x="629" y="5569"/>
                  </a:cubicBezTo>
                  <a:cubicBezTo>
                    <a:pt x="327" y="5908"/>
                    <a:pt x="154" y="6351"/>
                    <a:pt x="154" y="6811"/>
                  </a:cubicBezTo>
                  <a:cubicBezTo>
                    <a:pt x="154" y="7840"/>
                    <a:pt x="991" y="8675"/>
                    <a:pt x="2018" y="8675"/>
                  </a:cubicBezTo>
                  <a:cubicBezTo>
                    <a:pt x="2667" y="8675"/>
                    <a:pt x="3243" y="8342"/>
                    <a:pt x="3574" y="7836"/>
                  </a:cubicBezTo>
                  <a:cubicBezTo>
                    <a:pt x="3749" y="8434"/>
                    <a:pt x="4128" y="8949"/>
                    <a:pt x="4627" y="9299"/>
                  </a:cubicBezTo>
                  <a:lnTo>
                    <a:pt x="4627" y="10281"/>
                  </a:lnTo>
                  <a:lnTo>
                    <a:pt x="929" y="11354"/>
                  </a:lnTo>
                  <a:cubicBezTo>
                    <a:pt x="373" y="11523"/>
                    <a:pt x="1" y="12025"/>
                    <a:pt x="1" y="12605"/>
                  </a:cubicBezTo>
                  <a:lnTo>
                    <a:pt x="1" y="14046"/>
                  </a:lnTo>
                  <a:lnTo>
                    <a:pt x="410" y="14046"/>
                  </a:lnTo>
                  <a:lnTo>
                    <a:pt x="410" y="12605"/>
                  </a:lnTo>
                  <a:cubicBezTo>
                    <a:pt x="410" y="12209"/>
                    <a:pt x="667" y="11867"/>
                    <a:pt x="1043" y="11751"/>
                  </a:cubicBezTo>
                  <a:lnTo>
                    <a:pt x="5039" y="10590"/>
                  </a:lnTo>
                  <a:lnTo>
                    <a:pt x="5039" y="9518"/>
                  </a:lnTo>
                  <a:cubicBezTo>
                    <a:pt x="5140" y="9567"/>
                    <a:pt x="5247" y="9606"/>
                    <a:pt x="5355" y="9639"/>
                  </a:cubicBezTo>
                  <a:lnTo>
                    <a:pt x="5357" y="9639"/>
                  </a:lnTo>
                  <a:cubicBezTo>
                    <a:pt x="5374" y="9646"/>
                    <a:pt x="5390" y="9650"/>
                    <a:pt x="5409" y="9656"/>
                  </a:cubicBezTo>
                  <a:cubicBezTo>
                    <a:pt x="5414" y="9659"/>
                    <a:pt x="5420" y="9659"/>
                    <a:pt x="5425" y="9661"/>
                  </a:cubicBezTo>
                  <a:cubicBezTo>
                    <a:pt x="5440" y="9665"/>
                    <a:pt x="5453" y="9670"/>
                    <a:pt x="5466" y="9672"/>
                  </a:cubicBezTo>
                  <a:cubicBezTo>
                    <a:pt x="5475" y="9676"/>
                    <a:pt x="5484" y="9678"/>
                    <a:pt x="5495" y="9681"/>
                  </a:cubicBezTo>
                  <a:cubicBezTo>
                    <a:pt x="5506" y="9683"/>
                    <a:pt x="5519" y="9687"/>
                    <a:pt x="5530" y="9689"/>
                  </a:cubicBezTo>
                  <a:lnTo>
                    <a:pt x="5563" y="9696"/>
                  </a:lnTo>
                  <a:cubicBezTo>
                    <a:pt x="5574" y="9700"/>
                    <a:pt x="5585" y="9703"/>
                    <a:pt x="5593" y="9703"/>
                  </a:cubicBezTo>
                  <a:cubicBezTo>
                    <a:pt x="5606" y="9705"/>
                    <a:pt x="5617" y="9709"/>
                    <a:pt x="5631" y="9711"/>
                  </a:cubicBezTo>
                  <a:cubicBezTo>
                    <a:pt x="5639" y="9713"/>
                    <a:pt x="5650" y="9713"/>
                    <a:pt x="5659" y="9716"/>
                  </a:cubicBezTo>
                  <a:cubicBezTo>
                    <a:pt x="5672" y="9720"/>
                    <a:pt x="5685" y="9722"/>
                    <a:pt x="5703" y="9724"/>
                  </a:cubicBezTo>
                  <a:cubicBezTo>
                    <a:pt x="5709" y="9727"/>
                    <a:pt x="5718" y="9727"/>
                    <a:pt x="5727" y="9731"/>
                  </a:cubicBezTo>
                  <a:cubicBezTo>
                    <a:pt x="5742" y="9733"/>
                    <a:pt x="5758" y="9735"/>
                    <a:pt x="5773" y="9735"/>
                  </a:cubicBezTo>
                  <a:cubicBezTo>
                    <a:pt x="5782" y="9735"/>
                    <a:pt x="5790" y="9738"/>
                    <a:pt x="5795" y="9738"/>
                  </a:cubicBezTo>
                  <a:cubicBezTo>
                    <a:pt x="5812" y="9742"/>
                    <a:pt x="5828" y="9742"/>
                    <a:pt x="5841" y="9744"/>
                  </a:cubicBezTo>
                  <a:cubicBezTo>
                    <a:pt x="5850" y="9744"/>
                    <a:pt x="5856" y="9746"/>
                    <a:pt x="5863" y="9746"/>
                  </a:cubicBezTo>
                  <a:cubicBezTo>
                    <a:pt x="5880" y="9749"/>
                    <a:pt x="5896" y="9749"/>
                    <a:pt x="5913" y="9753"/>
                  </a:cubicBezTo>
                  <a:cubicBezTo>
                    <a:pt x="5922" y="9753"/>
                    <a:pt x="5926" y="9753"/>
                    <a:pt x="5935" y="9755"/>
                  </a:cubicBezTo>
                  <a:cubicBezTo>
                    <a:pt x="5950" y="9755"/>
                    <a:pt x="5968" y="9757"/>
                    <a:pt x="5983" y="9757"/>
                  </a:cubicBezTo>
                  <a:lnTo>
                    <a:pt x="6005" y="9757"/>
                  </a:lnTo>
                  <a:cubicBezTo>
                    <a:pt x="6023" y="9757"/>
                    <a:pt x="6040" y="9759"/>
                    <a:pt x="6058" y="9759"/>
                  </a:cubicBezTo>
                  <a:lnTo>
                    <a:pt x="6240" y="9759"/>
                  </a:lnTo>
                  <a:cubicBezTo>
                    <a:pt x="6255" y="9759"/>
                    <a:pt x="6275" y="9759"/>
                    <a:pt x="6290" y="9757"/>
                  </a:cubicBezTo>
                  <a:lnTo>
                    <a:pt x="6312" y="9757"/>
                  </a:lnTo>
                  <a:cubicBezTo>
                    <a:pt x="6329" y="9757"/>
                    <a:pt x="6345" y="9755"/>
                    <a:pt x="6362" y="9755"/>
                  </a:cubicBezTo>
                  <a:cubicBezTo>
                    <a:pt x="6369" y="9755"/>
                    <a:pt x="6375" y="9755"/>
                    <a:pt x="6384" y="9753"/>
                  </a:cubicBezTo>
                  <a:cubicBezTo>
                    <a:pt x="6399" y="9749"/>
                    <a:pt x="6417" y="9749"/>
                    <a:pt x="6432" y="9746"/>
                  </a:cubicBezTo>
                  <a:cubicBezTo>
                    <a:pt x="6441" y="9746"/>
                    <a:pt x="6445" y="9744"/>
                    <a:pt x="6454" y="9744"/>
                  </a:cubicBezTo>
                  <a:cubicBezTo>
                    <a:pt x="6472" y="9742"/>
                    <a:pt x="6487" y="9742"/>
                    <a:pt x="6500" y="9738"/>
                  </a:cubicBezTo>
                  <a:cubicBezTo>
                    <a:pt x="6509" y="9738"/>
                    <a:pt x="6518" y="9735"/>
                    <a:pt x="6522" y="9735"/>
                  </a:cubicBezTo>
                  <a:cubicBezTo>
                    <a:pt x="6540" y="9733"/>
                    <a:pt x="6553" y="9731"/>
                    <a:pt x="6570" y="9731"/>
                  </a:cubicBezTo>
                  <a:cubicBezTo>
                    <a:pt x="6577" y="9731"/>
                    <a:pt x="6586" y="9727"/>
                    <a:pt x="6594" y="9724"/>
                  </a:cubicBezTo>
                  <a:cubicBezTo>
                    <a:pt x="6608" y="9722"/>
                    <a:pt x="6621" y="9718"/>
                    <a:pt x="6638" y="9716"/>
                  </a:cubicBezTo>
                  <a:cubicBezTo>
                    <a:pt x="6647" y="9713"/>
                    <a:pt x="6658" y="9713"/>
                    <a:pt x="6665" y="9711"/>
                  </a:cubicBezTo>
                  <a:cubicBezTo>
                    <a:pt x="6680" y="9707"/>
                    <a:pt x="6691" y="9705"/>
                    <a:pt x="6704" y="9703"/>
                  </a:cubicBezTo>
                  <a:cubicBezTo>
                    <a:pt x="6715" y="9700"/>
                    <a:pt x="6726" y="9696"/>
                    <a:pt x="6735" y="9696"/>
                  </a:cubicBezTo>
                  <a:lnTo>
                    <a:pt x="6767" y="9689"/>
                  </a:lnTo>
                  <a:cubicBezTo>
                    <a:pt x="6778" y="9687"/>
                    <a:pt x="6792" y="9683"/>
                    <a:pt x="6803" y="9681"/>
                  </a:cubicBezTo>
                  <a:cubicBezTo>
                    <a:pt x="6811" y="9678"/>
                    <a:pt x="6818" y="9676"/>
                    <a:pt x="6829" y="9672"/>
                  </a:cubicBezTo>
                  <a:cubicBezTo>
                    <a:pt x="6844" y="9670"/>
                    <a:pt x="6857" y="9665"/>
                    <a:pt x="6870" y="9661"/>
                  </a:cubicBezTo>
                  <a:cubicBezTo>
                    <a:pt x="6877" y="9659"/>
                    <a:pt x="6881" y="9659"/>
                    <a:pt x="6888" y="9656"/>
                  </a:cubicBezTo>
                  <a:cubicBezTo>
                    <a:pt x="6903" y="9650"/>
                    <a:pt x="6921" y="9646"/>
                    <a:pt x="6938" y="9639"/>
                  </a:cubicBezTo>
                  <a:lnTo>
                    <a:pt x="6943" y="9639"/>
                  </a:lnTo>
                  <a:cubicBezTo>
                    <a:pt x="7048" y="9606"/>
                    <a:pt x="7153" y="9567"/>
                    <a:pt x="7256" y="9518"/>
                  </a:cubicBezTo>
                  <a:lnTo>
                    <a:pt x="7256" y="10590"/>
                  </a:lnTo>
                  <a:lnTo>
                    <a:pt x="11249" y="11749"/>
                  </a:lnTo>
                  <a:cubicBezTo>
                    <a:pt x="11631" y="11862"/>
                    <a:pt x="11885" y="12209"/>
                    <a:pt x="11885" y="12605"/>
                  </a:cubicBezTo>
                  <a:lnTo>
                    <a:pt x="11885" y="14046"/>
                  </a:lnTo>
                  <a:lnTo>
                    <a:pt x="12294" y="14046"/>
                  </a:lnTo>
                  <a:lnTo>
                    <a:pt x="12294" y="12605"/>
                  </a:lnTo>
                  <a:cubicBezTo>
                    <a:pt x="12297" y="12025"/>
                    <a:pt x="11924" y="11523"/>
                    <a:pt x="11370" y="11354"/>
                  </a:cubicBezTo>
                  <a:lnTo>
                    <a:pt x="7696" y="10281"/>
                  </a:lnTo>
                  <a:lnTo>
                    <a:pt x="7696" y="9299"/>
                  </a:lnTo>
                  <a:cubicBezTo>
                    <a:pt x="8196" y="8953"/>
                    <a:pt x="8575" y="8439"/>
                    <a:pt x="8750" y="7836"/>
                  </a:cubicBezTo>
                  <a:cubicBezTo>
                    <a:pt x="9083" y="8342"/>
                    <a:pt x="9657" y="8675"/>
                    <a:pt x="10305" y="8675"/>
                  </a:cubicBezTo>
                  <a:cubicBezTo>
                    <a:pt x="11335" y="8675"/>
                    <a:pt x="12170" y="7838"/>
                    <a:pt x="12170" y="6811"/>
                  </a:cubicBezTo>
                  <a:cubicBezTo>
                    <a:pt x="12170" y="6351"/>
                    <a:pt x="11996" y="5908"/>
                    <a:pt x="11694" y="5569"/>
                  </a:cubicBezTo>
                  <a:cubicBezTo>
                    <a:pt x="11996" y="5229"/>
                    <a:pt x="12170" y="4785"/>
                    <a:pt x="12170" y="4325"/>
                  </a:cubicBezTo>
                  <a:cubicBezTo>
                    <a:pt x="12170" y="3367"/>
                    <a:pt x="11444" y="2574"/>
                    <a:pt x="10513" y="2471"/>
                  </a:cubicBezTo>
                  <a:lnTo>
                    <a:pt x="10513" y="2447"/>
                  </a:lnTo>
                  <a:cubicBezTo>
                    <a:pt x="10513" y="1418"/>
                    <a:pt x="9674" y="581"/>
                    <a:pt x="8649" y="581"/>
                  </a:cubicBezTo>
                  <a:cubicBezTo>
                    <a:pt x="8316" y="581"/>
                    <a:pt x="7996" y="668"/>
                    <a:pt x="7714" y="833"/>
                  </a:cubicBezTo>
                  <a:cubicBezTo>
                    <a:pt x="7370" y="316"/>
                    <a:pt x="6794" y="0"/>
                    <a:pt x="6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45"/>
          <p:cNvGrpSpPr/>
          <p:nvPr/>
        </p:nvGrpSpPr>
        <p:grpSpPr>
          <a:xfrm>
            <a:off x="3401734" y="1778287"/>
            <a:ext cx="412636" cy="469560"/>
            <a:chOff x="4745788" y="1225575"/>
            <a:chExt cx="308075" cy="350575"/>
          </a:xfrm>
        </p:grpSpPr>
        <p:sp>
          <p:nvSpPr>
            <p:cNvPr id="2755" name="Google Shape;2755;p45"/>
            <p:cNvSpPr/>
            <p:nvPr/>
          </p:nvSpPr>
          <p:spPr>
            <a:xfrm>
              <a:off x="4745788" y="1225575"/>
              <a:ext cx="308075" cy="350575"/>
            </a:xfrm>
            <a:custGeom>
              <a:rect b="b" l="l" r="r" t="t"/>
              <a:pathLst>
                <a:path extrusionOk="0" h="14023" w="12323">
                  <a:moveTo>
                    <a:pt x="8051" y="410"/>
                  </a:moveTo>
                  <a:lnTo>
                    <a:pt x="8051" y="726"/>
                  </a:lnTo>
                  <a:lnTo>
                    <a:pt x="8051" y="3547"/>
                  </a:lnTo>
                  <a:cubicBezTo>
                    <a:pt x="8051" y="3591"/>
                    <a:pt x="8046" y="3631"/>
                    <a:pt x="8035" y="3672"/>
                  </a:cubicBezTo>
                  <a:cubicBezTo>
                    <a:pt x="7992" y="3847"/>
                    <a:pt x="7854" y="3990"/>
                    <a:pt x="7670" y="4036"/>
                  </a:cubicBezTo>
                  <a:lnTo>
                    <a:pt x="7656" y="4040"/>
                  </a:lnTo>
                  <a:lnTo>
                    <a:pt x="3602" y="5107"/>
                  </a:lnTo>
                  <a:cubicBezTo>
                    <a:pt x="3564" y="5118"/>
                    <a:pt x="3526" y="5123"/>
                    <a:pt x="3489" y="5123"/>
                  </a:cubicBezTo>
                  <a:cubicBezTo>
                    <a:pt x="3391" y="5123"/>
                    <a:pt x="3295" y="5087"/>
                    <a:pt x="3216" y="5019"/>
                  </a:cubicBezTo>
                  <a:cubicBezTo>
                    <a:pt x="3117" y="4938"/>
                    <a:pt x="3067" y="4811"/>
                    <a:pt x="3067" y="4682"/>
                  </a:cubicBezTo>
                  <a:lnTo>
                    <a:pt x="3067" y="2951"/>
                  </a:lnTo>
                  <a:cubicBezTo>
                    <a:pt x="3067" y="2213"/>
                    <a:pt x="3667" y="1615"/>
                    <a:pt x="4403" y="1615"/>
                  </a:cubicBezTo>
                  <a:lnTo>
                    <a:pt x="5779" y="1615"/>
                  </a:lnTo>
                  <a:lnTo>
                    <a:pt x="5779" y="1206"/>
                  </a:lnTo>
                  <a:lnTo>
                    <a:pt x="4631" y="1206"/>
                  </a:lnTo>
                  <a:cubicBezTo>
                    <a:pt x="4728" y="754"/>
                    <a:pt x="5133" y="410"/>
                    <a:pt x="5615" y="410"/>
                  </a:cubicBezTo>
                  <a:close/>
                  <a:moveTo>
                    <a:pt x="8460" y="1252"/>
                  </a:moveTo>
                  <a:cubicBezTo>
                    <a:pt x="8947" y="1455"/>
                    <a:pt x="9282" y="1939"/>
                    <a:pt x="9282" y="2489"/>
                  </a:cubicBezTo>
                  <a:lnTo>
                    <a:pt x="9282" y="4750"/>
                  </a:lnTo>
                  <a:cubicBezTo>
                    <a:pt x="9282" y="4973"/>
                    <a:pt x="9102" y="5151"/>
                    <a:pt x="8881" y="5151"/>
                  </a:cubicBezTo>
                  <a:lnTo>
                    <a:pt x="8734" y="5151"/>
                  </a:lnTo>
                  <a:lnTo>
                    <a:pt x="8046" y="4336"/>
                  </a:lnTo>
                  <a:cubicBezTo>
                    <a:pt x="8059" y="4325"/>
                    <a:pt x="8077" y="4316"/>
                    <a:pt x="8090" y="4305"/>
                  </a:cubicBezTo>
                  <a:cubicBezTo>
                    <a:pt x="8092" y="4303"/>
                    <a:pt x="8095" y="4299"/>
                    <a:pt x="8101" y="4296"/>
                  </a:cubicBezTo>
                  <a:cubicBezTo>
                    <a:pt x="8112" y="4288"/>
                    <a:pt x="8123" y="4281"/>
                    <a:pt x="8134" y="4270"/>
                  </a:cubicBezTo>
                  <a:cubicBezTo>
                    <a:pt x="8136" y="4266"/>
                    <a:pt x="8138" y="4264"/>
                    <a:pt x="8143" y="4264"/>
                  </a:cubicBezTo>
                  <a:cubicBezTo>
                    <a:pt x="8156" y="4253"/>
                    <a:pt x="8167" y="4242"/>
                    <a:pt x="8178" y="4231"/>
                  </a:cubicBezTo>
                  <a:lnTo>
                    <a:pt x="8180" y="4229"/>
                  </a:lnTo>
                  <a:cubicBezTo>
                    <a:pt x="8193" y="4218"/>
                    <a:pt x="8204" y="4204"/>
                    <a:pt x="8215" y="4189"/>
                  </a:cubicBezTo>
                  <a:lnTo>
                    <a:pt x="8222" y="4185"/>
                  </a:lnTo>
                  <a:cubicBezTo>
                    <a:pt x="8233" y="4174"/>
                    <a:pt x="8243" y="4161"/>
                    <a:pt x="8254" y="4150"/>
                  </a:cubicBezTo>
                  <a:lnTo>
                    <a:pt x="8263" y="4141"/>
                  </a:lnTo>
                  <a:lnTo>
                    <a:pt x="8287" y="4108"/>
                  </a:lnTo>
                  <a:cubicBezTo>
                    <a:pt x="8289" y="4106"/>
                    <a:pt x="8289" y="4101"/>
                    <a:pt x="8292" y="4099"/>
                  </a:cubicBezTo>
                  <a:cubicBezTo>
                    <a:pt x="8300" y="4086"/>
                    <a:pt x="8311" y="4073"/>
                    <a:pt x="8320" y="4058"/>
                  </a:cubicBezTo>
                  <a:cubicBezTo>
                    <a:pt x="8322" y="4055"/>
                    <a:pt x="8325" y="4051"/>
                    <a:pt x="8325" y="4047"/>
                  </a:cubicBezTo>
                  <a:cubicBezTo>
                    <a:pt x="8333" y="4036"/>
                    <a:pt x="8340" y="4023"/>
                    <a:pt x="8346" y="4009"/>
                  </a:cubicBezTo>
                  <a:cubicBezTo>
                    <a:pt x="8346" y="4007"/>
                    <a:pt x="8351" y="4003"/>
                    <a:pt x="8351" y="4001"/>
                  </a:cubicBezTo>
                  <a:cubicBezTo>
                    <a:pt x="8357" y="3988"/>
                    <a:pt x="8366" y="3970"/>
                    <a:pt x="8373" y="3957"/>
                  </a:cubicBezTo>
                  <a:cubicBezTo>
                    <a:pt x="8375" y="3955"/>
                    <a:pt x="8375" y="3948"/>
                    <a:pt x="8377" y="3946"/>
                  </a:cubicBezTo>
                  <a:lnTo>
                    <a:pt x="8395" y="3904"/>
                  </a:lnTo>
                  <a:cubicBezTo>
                    <a:pt x="8395" y="3902"/>
                    <a:pt x="8397" y="3902"/>
                    <a:pt x="8397" y="3900"/>
                  </a:cubicBezTo>
                  <a:cubicBezTo>
                    <a:pt x="8401" y="3882"/>
                    <a:pt x="8408" y="3869"/>
                    <a:pt x="8412" y="3854"/>
                  </a:cubicBezTo>
                  <a:cubicBezTo>
                    <a:pt x="8412" y="3850"/>
                    <a:pt x="8417" y="3845"/>
                    <a:pt x="8417" y="3843"/>
                  </a:cubicBezTo>
                  <a:cubicBezTo>
                    <a:pt x="8421" y="3828"/>
                    <a:pt x="8423" y="3812"/>
                    <a:pt x="8430" y="3799"/>
                  </a:cubicBezTo>
                  <a:lnTo>
                    <a:pt x="8430" y="3793"/>
                  </a:lnTo>
                  <a:cubicBezTo>
                    <a:pt x="8434" y="3777"/>
                    <a:pt x="8438" y="3760"/>
                    <a:pt x="8441" y="3744"/>
                  </a:cubicBezTo>
                  <a:cubicBezTo>
                    <a:pt x="8441" y="3738"/>
                    <a:pt x="8443" y="3736"/>
                    <a:pt x="8443" y="3729"/>
                  </a:cubicBezTo>
                  <a:lnTo>
                    <a:pt x="8452" y="3681"/>
                  </a:lnTo>
                  <a:lnTo>
                    <a:pt x="8452" y="3679"/>
                  </a:lnTo>
                  <a:cubicBezTo>
                    <a:pt x="8454" y="3661"/>
                    <a:pt x="8454" y="3641"/>
                    <a:pt x="8456" y="3626"/>
                  </a:cubicBezTo>
                  <a:lnTo>
                    <a:pt x="8456" y="3613"/>
                  </a:lnTo>
                  <a:cubicBezTo>
                    <a:pt x="8456" y="3595"/>
                    <a:pt x="8460" y="3576"/>
                    <a:pt x="8460" y="3560"/>
                  </a:cubicBezTo>
                  <a:lnTo>
                    <a:pt x="8460" y="1252"/>
                  </a:lnTo>
                  <a:close/>
                  <a:moveTo>
                    <a:pt x="7630" y="4496"/>
                  </a:moveTo>
                  <a:lnTo>
                    <a:pt x="8427" y="5436"/>
                  </a:lnTo>
                  <a:lnTo>
                    <a:pt x="8427" y="7037"/>
                  </a:lnTo>
                  <a:cubicBezTo>
                    <a:pt x="8434" y="8060"/>
                    <a:pt x="7764" y="8921"/>
                    <a:pt x="6841" y="9212"/>
                  </a:cubicBezTo>
                  <a:cubicBezTo>
                    <a:pt x="6835" y="9212"/>
                    <a:pt x="6833" y="9214"/>
                    <a:pt x="6828" y="9214"/>
                  </a:cubicBezTo>
                  <a:cubicBezTo>
                    <a:pt x="6798" y="9223"/>
                    <a:pt x="6765" y="9234"/>
                    <a:pt x="6734" y="9243"/>
                  </a:cubicBezTo>
                  <a:cubicBezTo>
                    <a:pt x="6732" y="9243"/>
                    <a:pt x="6730" y="9245"/>
                    <a:pt x="6723" y="9245"/>
                  </a:cubicBezTo>
                  <a:cubicBezTo>
                    <a:pt x="6690" y="9254"/>
                    <a:pt x="6657" y="9260"/>
                    <a:pt x="6622" y="9267"/>
                  </a:cubicBezTo>
                  <a:cubicBezTo>
                    <a:pt x="6614" y="9269"/>
                    <a:pt x="6605" y="9269"/>
                    <a:pt x="6601" y="9271"/>
                  </a:cubicBezTo>
                  <a:cubicBezTo>
                    <a:pt x="6572" y="9278"/>
                    <a:pt x="6548" y="9282"/>
                    <a:pt x="6522" y="9287"/>
                  </a:cubicBezTo>
                  <a:cubicBezTo>
                    <a:pt x="6513" y="9289"/>
                    <a:pt x="6502" y="9289"/>
                    <a:pt x="6493" y="9291"/>
                  </a:cubicBezTo>
                  <a:cubicBezTo>
                    <a:pt x="6460" y="9298"/>
                    <a:pt x="6427" y="9300"/>
                    <a:pt x="6395" y="9304"/>
                  </a:cubicBezTo>
                  <a:lnTo>
                    <a:pt x="6381" y="9304"/>
                  </a:lnTo>
                  <a:cubicBezTo>
                    <a:pt x="6353" y="9309"/>
                    <a:pt x="6329" y="9311"/>
                    <a:pt x="6303" y="9311"/>
                  </a:cubicBezTo>
                  <a:cubicBezTo>
                    <a:pt x="6287" y="9311"/>
                    <a:pt x="6274" y="9313"/>
                    <a:pt x="6261" y="9313"/>
                  </a:cubicBezTo>
                  <a:cubicBezTo>
                    <a:pt x="6226" y="9315"/>
                    <a:pt x="6193" y="9315"/>
                    <a:pt x="6156" y="9315"/>
                  </a:cubicBezTo>
                  <a:cubicBezTo>
                    <a:pt x="6121" y="9315"/>
                    <a:pt x="6088" y="9315"/>
                    <a:pt x="6053" y="9313"/>
                  </a:cubicBezTo>
                  <a:cubicBezTo>
                    <a:pt x="6044" y="9313"/>
                    <a:pt x="6033" y="9313"/>
                    <a:pt x="6024" y="9311"/>
                  </a:cubicBezTo>
                  <a:cubicBezTo>
                    <a:pt x="5996" y="9309"/>
                    <a:pt x="5967" y="9309"/>
                    <a:pt x="5937" y="9304"/>
                  </a:cubicBezTo>
                  <a:cubicBezTo>
                    <a:pt x="5932" y="9304"/>
                    <a:pt x="5926" y="9304"/>
                    <a:pt x="5921" y="9302"/>
                  </a:cubicBezTo>
                  <a:cubicBezTo>
                    <a:pt x="5889" y="9300"/>
                    <a:pt x="5856" y="9293"/>
                    <a:pt x="5823" y="9289"/>
                  </a:cubicBezTo>
                  <a:cubicBezTo>
                    <a:pt x="5814" y="9289"/>
                    <a:pt x="5803" y="9287"/>
                    <a:pt x="5794" y="9282"/>
                  </a:cubicBezTo>
                  <a:cubicBezTo>
                    <a:pt x="5770" y="9280"/>
                    <a:pt x="5744" y="9276"/>
                    <a:pt x="5718" y="9269"/>
                  </a:cubicBezTo>
                  <a:cubicBezTo>
                    <a:pt x="5711" y="9267"/>
                    <a:pt x="5702" y="9267"/>
                    <a:pt x="5694" y="9265"/>
                  </a:cubicBezTo>
                  <a:cubicBezTo>
                    <a:pt x="5661" y="9256"/>
                    <a:pt x="5628" y="9249"/>
                    <a:pt x="5593" y="9243"/>
                  </a:cubicBezTo>
                  <a:cubicBezTo>
                    <a:pt x="5591" y="9243"/>
                    <a:pt x="5586" y="9238"/>
                    <a:pt x="5582" y="9238"/>
                  </a:cubicBezTo>
                  <a:cubicBezTo>
                    <a:pt x="5551" y="9232"/>
                    <a:pt x="5518" y="9223"/>
                    <a:pt x="5488" y="9212"/>
                  </a:cubicBezTo>
                  <a:cubicBezTo>
                    <a:pt x="5483" y="9212"/>
                    <a:pt x="5481" y="9210"/>
                    <a:pt x="5475" y="9210"/>
                  </a:cubicBezTo>
                  <a:cubicBezTo>
                    <a:pt x="4552" y="8919"/>
                    <a:pt x="3882" y="8056"/>
                    <a:pt x="3882" y="7041"/>
                  </a:cubicBezTo>
                  <a:lnTo>
                    <a:pt x="3882" y="5490"/>
                  </a:lnTo>
                  <a:lnTo>
                    <a:pt x="7630" y="4496"/>
                  </a:lnTo>
                  <a:close/>
                  <a:moveTo>
                    <a:pt x="5602" y="1"/>
                  </a:moveTo>
                  <a:cubicBezTo>
                    <a:pt x="4890" y="1"/>
                    <a:pt x="4300" y="533"/>
                    <a:pt x="4204" y="1223"/>
                  </a:cubicBezTo>
                  <a:cubicBezTo>
                    <a:pt x="3337" y="1319"/>
                    <a:pt x="2657" y="2064"/>
                    <a:pt x="2657" y="2962"/>
                  </a:cubicBezTo>
                  <a:lnTo>
                    <a:pt x="2657" y="4715"/>
                  </a:lnTo>
                  <a:cubicBezTo>
                    <a:pt x="2657" y="4954"/>
                    <a:pt x="2749" y="5186"/>
                    <a:pt x="2925" y="5348"/>
                  </a:cubicBezTo>
                  <a:cubicBezTo>
                    <a:pt x="3082" y="5493"/>
                    <a:pt x="3280" y="5569"/>
                    <a:pt x="3479" y="5571"/>
                  </a:cubicBezTo>
                  <a:lnTo>
                    <a:pt x="3479" y="7050"/>
                  </a:lnTo>
                  <a:cubicBezTo>
                    <a:pt x="3479" y="7961"/>
                    <a:pt x="3932" y="8763"/>
                    <a:pt x="4629" y="9245"/>
                  </a:cubicBezTo>
                  <a:lnTo>
                    <a:pt x="4629" y="10251"/>
                  </a:lnTo>
                  <a:lnTo>
                    <a:pt x="929" y="11326"/>
                  </a:lnTo>
                  <a:cubicBezTo>
                    <a:pt x="373" y="11495"/>
                    <a:pt x="0" y="11999"/>
                    <a:pt x="0" y="12579"/>
                  </a:cubicBezTo>
                  <a:lnTo>
                    <a:pt x="0" y="14023"/>
                  </a:lnTo>
                  <a:lnTo>
                    <a:pt x="412" y="14023"/>
                  </a:lnTo>
                  <a:lnTo>
                    <a:pt x="412" y="12579"/>
                  </a:lnTo>
                  <a:cubicBezTo>
                    <a:pt x="412" y="12183"/>
                    <a:pt x="666" y="11837"/>
                    <a:pt x="1045" y="11723"/>
                  </a:cubicBezTo>
                  <a:lnTo>
                    <a:pt x="5039" y="10559"/>
                  </a:lnTo>
                  <a:lnTo>
                    <a:pt x="5039" y="9488"/>
                  </a:lnTo>
                  <a:cubicBezTo>
                    <a:pt x="5144" y="9534"/>
                    <a:pt x="5251" y="9576"/>
                    <a:pt x="5356" y="9609"/>
                  </a:cubicBezTo>
                  <a:lnTo>
                    <a:pt x="5361" y="9609"/>
                  </a:lnTo>
                  <a:cubicBezTo>
                    <a:pt x="5376" y="9615"/>
                    <a:pt x="5396" y="9620"/>
                    <a:pt x="5411" y="9626"/>
                  </a:cubicBezTo>
                  <a:cubicBezTo>
                    <a:pt x="5418" y="9628"/>
                    <a:pt x="5422" y="9628"/>
                    <a:pt x="5429" y="9631"/>
                  </a:cubicBezTo>
                  <a:cubicBezTo>
                    <a:pt x="5442" y="9633"/>
                    <a:pt x="5455" y="9639"/>
                    <a:pt x="5472" y="9642"/>
                  </a:cubicBezTo>
                  <a:cubicBezTo>
                    <a:pt x="5481" y="9644"/>
                    <a:pt x="5492" y="9648"/>
                    <a:pt x="5499" y="9650"/>
                  </a:cubicBezTo>
                  <a:cubicBezTo>
                    <a:pt x="5510" y="9653"/>
                    <a:pt x="5525" y="9655"/>
                    <a:pt x="5536" y="9657"/>
                  </a:cubicBezTo>
                  <a:lnTo>
                    <a:pt x="5569" y="9666"/>
                  </a:lnTo>
                  <a:lnTo>
                    <a:pt x="5602" y="9674"/>
                  </a:lnTo>
                  <a:cubicBezTo>
                    <a:pt x="5615" y="9677"/>
                    <a:pt x="5628" y="9679"/>
                    <a:pt x="5639" y="9683"/>
                  </a:cubicBezTo>
                  <a:cubicBezTo>
                    <a:pt x="5648" y="9685"/>
                    <a:pt x="5659" y="9685"/>
                    <a:pt x="5667" y="9688"/>
                  </a:cubicBezTo>
                  <a:cubicBezTo>
                    <a:pt x="5680" y="9690"/>
                    <a:pt x="5694" y="9694"/>
                    <a:pt x="5711" y="9696"/>
                  </a:cubicBezTo>
                  <a:cubicBezTo>
                    <a:pt x="5718" y="9699"/>
                    <a:pt x="5726" y="9699"/>
                    <a:pt x="5735" y="9701"/>
                  </a:cubicBezTo>
                  <a:cubicBezTo>
                    <a:pt x="5751" y="9705"/>
                    <a:pt x="5766" y="9707"/>
                    <a:pt x="5781" y="9707"/>
                  </a:cubicBezTo>
                  <a:cubicBezTo>
                    <a:pt x="5790" y="9707"/>
                    <a:pt x="5799" y="9709"/>
                    <a:pt x="5805" y="9709"/>
                  </a:cubicBezTo>
                  <a:cubicBezTo>
                    <a:pt x="5823" y="9712"/>
                    <a:pt x="5838" y="9712"/>
                    <a:pt x="5856" y="9716"/>
                  </a:cubicBezTo>
                  <a:cubicBezTo>
                    <a:pt x="5864" y="9716"/>
                    <a:pt x="5869" y="9718"/>
                    <a:pt x="5878" y="9718"/>
                  </a:cubicBezTo>
                  <a:cubicBezTo>
                    <a:pt x="5893" y="9720"/>
                    <a:pt x="5910" y="9720"/>
                    <a:pt x="5926" y="9725"/>
                  </a:cubicBezTo>
                  <a:cubicBezTo>
                    <a:pt x="5935" y="9725"/>
                    <a:pt x="5941" y="9725"/>
                    <a:pt x="5948" y="9727"/>
                  </a:cubicBezTo>
                  <a:cubicBezTo>
                    <a:pt x="5965" y="9727"/>
                    <a:pt x="5981" y="9729"/>
                    <a:pt x="5998" y="9729"/>
                  </a:cubicBezTo>
                  <a:lnTo>
                    <a:pt x="6020" y="9729"/>
                  </a:lnTo>
                  <a:cubicBezTo>
                    <a:pt x="6035" y="9729"/>
                    <a:pt x="6055" y="9731"/>
                    <a:pt x="6073" y="9731"/>
                  </a:cubicBezTo>
                  <a:lnTo>
                    <a:pt x="6252" y="9731"/>
                  </a:lnTo>
                  <a:cubicBezTo>
                    <a:pt x="6270" y="9731"/>
                    <a:pt x="6287" y="9731"/>
                    <a:pt x="6305" y="9729"/>
                  </a:cubicBezTo>
                  <a:lnTo>
                    <a:pt x="6327" y="9729"/>
                  </a:lnTo>
                  <a:cubicBezTo>
                    <a:pt x="6342" y="9729"/>
                    <a:pt x="6360" y="9727"/>
                    <a:pt x="6375" y="9727"/>
                  </a:cubicBezTo>
                  <a:cubicBezTo>
                    <a:pt x="6384" y="9727"/>
                    <a:pt x="6390" y="9727"/>
                    <a:pt x="6397" y="9725"/>
                  </a:cubicBezTo>
                  <a:cubicBezTo>
                    <a:pt x="6414" y="9720"/>
                    <a:pt x="6430" y="9720"/>
                    <a:pt x="6447" y="9718"/>
                  </a:cubicBezTo>
                  <a:cubicBezTo>
                    <a:pt x="6456" y="9718"/>
                    <a:pt x="6460" y="9716"/>
                    <a:pt x="6469" y="9716"/>
                  </a:cubicBezTo>
                  <a:cubicBezTo>
                    <a:pt x="6484" y="9712"/>
                    <a:pt x="6502" y="9712"/>
                    <a:pt x="6517" y="9709"/>
                  </a:cubicBezTo>
                  <a:cubicBezTo>
                    <a:pt x="6526" y="9709"/>
                    <a:pt x="6535" y="9707"/>
                    <a:pt x="6544" y="9707"/>
                  </a:cubicBezTo>
                  <a:cubicBezTo>
                    <a:pt x="6559" y="9705"/>
                    <a:pt x="6572" y="9701"/>
                    <a:pt x="6590" y="9701"/>
                  </a:cubicBezTo>
                  <a:cubicBezTo>
                    <a:pt x="6598" y="9701"/>
                    <a:pt x="6605" y="9699"/>
                    <a:pt x="6614" y="9696"/>
                  </a:cubicBezTo>
                  <a:cubicBezTo>
                    <a:pt x="6627" y="9694"/>
                    <a:pt x="6642" y="9690"/>
                    <a:pt x="6657" y="9688"/>
                  </a:cubicBezTo>
                  <a:cubicBezTo>
                    <a:pt x="6666" y="9685"/>
                    <a:pt x="6677" y="9685"/>
                    <a:pt x="6686" y="9683"/>
                  </a:cubicBezTo>
                  <a:cubicBezTo>
                    <a:pt x="6699" y="9679"/>
                    <a:pt x="6712" y="9677"/>
                    <a:pt x="6723" y="9674"/>
                  </a:cubicBezTo>
                  <a:lnTo>
                    <a:pt x="6756" y="9666"/>
                  </a:lnTo>
                  <a:lnTo>
                    <a:pt x="6789" y="9657"/>
                  </a:lnTo>
                  <a:cubicBezTo>
                    <a:pt x="6800" y="9655"/>
                    <a:pt x="6813" y="9653"/>
                    <a:pt x="6824" y="9650"/>
                  </a:cubicBezTo>
                  <a:cubicBezTo>
                    <a:pt x="6833" y="9646"/>
                    <a:pt x="6844" y="9644"/>
                    <a:pt x="6852" y="9642"/>
                  </a:cubicBezTo>
                  <a:cubicBezTo>
                    <a:pt x="6866" y="9639"/>
                    <a:pt x="6879" y="9633"/>
                    <a:pt x="6896" y="9631"/>
                  </a:cubicBezTo>
                  <a:cubicBezTo>
                    <a:pt x="6901" y="9628"/>
                    <a:pt x="6907" y="9628"/>
                    <a:pt x="6912" y="9626"/>
                  </a:cubicBezTo>
                  <a:cubicBezTo>
                    <a:pt x="6929" y="9620"/>
                    <a:pt x="6949" y="9615"/>
                    <a:pt x="6964" y="9609"/>
                  </a:cubicBezTo>
                  <a:lnTo>
                    <a:pt x="6966" y="9609"/>
                  </a:lnTo>
                  <a:cubicBezTo>
                    <a:pt x="7076" y="9576"/>
                    <a:pt x="7181" y="9534"/>
                    <a:pt x="7284" y="9488"/>
                  </a:cubicBezTo>
                  <a:lnTo>
                    <a:pt x="7284" y="10559"/>
                  </a:lnTo>
                  <a:lnTo>
                    <a:pt x="11277" y="11720"/>
                  </a:lnTo>
                  <a:cubicBezTo>
                    <a:pt x="11659" y="11834"/>
                    <a:pt x="11913" y="12180"/>
                    <a:pt x="11913" y="12577"/>
                  </a:cubicBezTo>
                  <a:lnTo>
                    <a:pt x="11913" y="14021"/>
                  </a:lnTo>
                  <a:lnTo>
                    <a:pt x="12322" y="14021"/>
                  </a:lnTo>
                  <a:lnTo>
                    <a:pt x="12322" y="12577"/>
                  </a:lnTo>
                  <a:cubicBezTo>
                    <a:pt x="12322" y="11996"/>
                    <a:pt x="11948" y="11493"/>
                    <a:pt x="11391" y="11324"/>
                  </a:cubicBezTo>
                  <a:lnTo>
                    <a:pt x="7696" y="10246"/>
                  </a:lnTo>
                  <a:lnTo>
                    <a:pt x="7696" y="9241"/>
                  </a:lnTo>
                  <a:cubicBezTo>
                    <a:pt x="8390" y="8757"/>
                    <a:pt x="8846" y="7946"/>
                    <a:pt x="8846" y="7033"/>
                  </a:cubicBezTo>
                  <a:lnTo>
                    <a:pt x="8846" y="5558"/>
                  </a:lnTo>
                  <a:lnTo>
                    <a:pt x="8881" y="5558"/>
                  </a:lnTo>
                  <a:cubicBezTo>
                    <a:pt x="9330" y="5558"/>
                    <a:pt x="9694" y="5195"/>
                    <a:pt x="9694" y="4746"/>
                  </a:cubicBezTo>
                  <a:lnTo>
                    <a:pt x="9694" y="2491"/>
                  </a:lnTo>
                  <a:cubicBezTo>
                    <a:pt x="9694" y="1720"/>
                    <a:pt x="9185" y="1041"/>
                    <a:pt x="8463" y="822"/>
                  </a:cubicBezTo>
                  <a:lnTo>
                    <a:pt x="84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4925138" y="1249500"/>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4925138" y="1270050"/>
              <a:ext cx="10325" cy="10325"/>
            </a:xfrm>
            <a:custGeom>
              <a:rect b="b" l="l" r="r" t="t"/>
              <a:pathLst>
                <a:path extrusionOk="0" h="413" w="413">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4925138" y="1290575"/>
              <a:ext cx="10325" cy="9625"/>
            </a:xfrm>
            <a:custGeom>
              <a:rect b="b" l="l" r="r" t="t"/>
              <a:pathLst>
                <a:path extrusionOk="0" h="385" w="413">
                  <a:moveTo>
                    <a:pt x="0" y="1"/>
                  </a:moveTo>
                  <a:lnTo>
                    <a:pt x="0" y="384"/>
                  </a:lnTo>
                  <a:lnTo>
                    <a:pt x="412" y="384"/>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9" name="Google Shape;2759;p45"/>
          <p:cNvGrpSpPr/>
          <p:nvPr/>
        </p:nvGrpSpPr>
        <p:grpSpPr>
          <a:xfrm>
            <a:off x="5315750" y="1778333"/>
            <a:ext cx="411698" cy="469460"/>
            <a:chOff x="6210588" y="1226925"/>
            <a:chExt cx="307375" cy="350500"/>
          </a:xfrm>
        </p:grpSpPr>
        <p:sp>
          <p:nvSpPr>
            <p:cNvPr id="2760" name="Google Shape;2760;p45"/>
            <p:cNvSpPr/>
            <p:nvPr/>
          </p:nvSpPr>
          <p:spPr>
            <a:xfrm>
              <a:off x="6235238" y="1226925"/>
              <a:ext cx="258075" cy="249875"/>
            </a:xfrm>
            <a:custGeom>
              <a:rect b="b" l="l" r="r" t="t"/>
              <a:pathLst>
                <a:path extrusionOk="0" h="9995" w="10323">
                  <a:moveTo>
                    <a:pt x="5163" y="0"/>
                  </a:moveTo>
                  <a:cubicBezTo>
                    <a:pt x="2920" y="0"/>
                    <a:pt x="1096" y="1824"/>
                    <a:pt x="1096" y="4067"/>
                  </a:cubicBezTo>
                  <a:lnTo>
                    <a:pt x="1096" y="7309"/>
                  </a:lnTo>
                  <a:cubicBezTo>
                    <a:pt x="1096" y="8111"/>
                    <a:pt x="717" y="8865"/>
                    <a:pt x="77" y="9347"/>
                  </a:cubicBezTo>
                  <a:lnTo>
                    <a:pt x="0" y="9404"/>
                  </a:lnTo>
                  <a:lnTo>
                    <a:pt x="0" y="9995"/>
                  </a:lnTo>
                  <a:lnTo>
                    <a:pt x="3012" y="9995"/>
                  </a:lnTo>
                  <a:lnTo>
                    <a:pt x="3012" y="9585"/>
                  </a:lnTo>
                  <a:lnTo>
                    <a:pt x="441" y="9585"/>
                  </a:lnTo>
                  <a:cubicBezTo>
                    <a:pt x="1109" y="9027"/>
                    <a:pt x="1505" y="8188"/>
                    <a:pt x="1505" y="7316"/>
                  </a:cubicBezTo>
                  <a:lnTo>
                    <a:pt x="1505" y="4102"/>
                  </a:lnTo>
                  <a:cubicBezTo>
                    <a:pt x="1505" y="2223"/>
                    <a:pt x="2920" y="624"/>
                    <a:pt x="4793" y="440"/>
                  </a:cubicBezTo>
                  <a:cubicBezTo>
                    <a:pt x="4917" y="427"/>
                    <a:pt x="5041" y="421"/>
                    <a:pt x="5162" y="421"/>
                  </a:cubicBezTo>
                  <a:cubicBezTo>
                    <a:pt x="7177" y="421"/>
                    <a:pt x="8817" y="2059"/>
                    <a:pt x="8817" y="4067"/>
                  </a:cubicBezTo>
                  <a:lnTo>
                    <a:pt x="8817" y="7325"/>
                  </a:lnTo>
                  <a:cubicBezTo>
                    <a:pt x="8817" y="8197"/>
                    <a:pt x="9214" y="9029"/>
                    <a:pt x="9882" y="9585"/>
                  </a:cubicBezTo>
                  <a:lnTo>
                    <a:pt x="7310" y="9585"/>
                  </a:lnTo>
                  <a:lnTo>
                    <a:pt x="7310" y="9995"/>
                  </a:lnTo>
                  <a:lnTo>
                    <a:pt x="10322" y="9995"/>
                  </a:lnTo>
                  <a:lnTo>
                    <a:pt x="10322" y="9410"/>
                  </a:lnTo>
                  <a:lnTo>
                    <a:pt x="10241" y="9347"/>
                  </a:lnTo>
                  <a:cubicBezTo>
                    <a:pt x="9606" y="8867"/>
                    <a:pt x="9227" y="8107"/>
                    <a:pt x="9227" y="7309"/>
                  </a:cubicBezTo>
                  <a:lnTo>
                    <a:pt x="9227" y="4096"/>
                  </a:lnTo>
                  <a:cubicBezTo>
                    <a:pt x="9227" y="1977"/>
                    <a:pt x="7617" y="190"/>
                    <a:pt x="5510" y="15"/>
                  </a:cubicBezTo>
                  <a:cubicBezTo>
                    <a:pt x="5393" y="5"/>
                    <a:pt x="5278" y="0"/>
                    <a:pt x="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6210588" y="1265175"/>
              <a:ext cx="307375" cy="312250"/>
            </a:xfrm>
            <a:custGeom>
              <a:rect b="b" l="l" r="r" t="t"/>
              <a:pathLst>
                <a:path extrusionOk="0" h="12490" w="12295">
                  <a:moveTo>
                    <a:pt x="5054" y="1817"/>
                  </a:moveTo>
                  <a:cubicBezTo>
                    <a:pt x="6732" y="2263"/>
                    <a:pt x="8399" y="3573"/>
                    <a:pt x="8399" y="5534"/>
                  </a:cubicBezTo>
                  <a:cubicBezTo>
                    <a:pt x="8402" y="6546"/>
                    <a:pt x="7729" y="7409"/>
                    <a:pt x="6809" y="7696"/>
                  </a:cubicBezTo>
                  <a:cubicBezTo>
                    <a:pt x="6805" y="7696"/>
                    <a:pt x="6802" y="7698"/>
                    <a:pt x="6796" y="7698"/>
                  </a:cubicBezTo>
                  <a:cubicBezTo>
                    <a:pt x="6765" y="7707"/>
                    <a:pt x="6732" y="7718"/>
                    <a:pt x="6704" y="7727"/>
                  </a:cubicBezTo>
                  <a:cubicBezTo>
                    <a:pt x="6699" y="7727"/>
                    <a:pt x="6697" y="7729"/>
                    <a:pt x="6693" y="7729"/>
                  </a:cubicBezTo>
                  <a:cubicBezTo>
                    <a:pt x="6660" y="7738"/>
                    <a:pt x="6627" y="7746"/>
                    <a:pt x="6594" y="7751"/>
                  </a:cubicBezTo>
                  <a:cubicBezTo>
                    <a:pt x="6588" y="7751"/>
                    <a:pt x="6579" y="7753"/>
                    <a:pt x="6575" y="7753"/>
                  </a:cubicBezTo>
                  <a:cubicBezTo>
                    <a:pt x="6546" y="7760"/>
                    <a:pt x="6520" y="7764"/>
                    <a:pt x="6491" y="7768"/>
                  </a:cubicBezTo>
                  <a:cubicBezTo>
                    <a:pt x="6485" y="7771"/>
                    <a:pt x="6474" y="7771"/>
                    <a:pt x="6465" y="7773"/>
                  </a:cubicBezTo>
                  <a:cubicBezTo>
                    <a:pt x="6432" y="7779"/>
                    <a:pt x="6399" y="7782"/>
                    <a:pt x="6366" y="7786"/>
                  </a:cubicBezTo>
                  <a:lnTo>
                    <a:pt x="6353" y="7786"/>
                  </a:lnTo>
                  <a:cubicBezTo>
                    <a:pt x="6325" y="7790"/>
                    <a:pt x="6301" y="7792"/>
                    <a:pt x="6272" y="7792"/>
                  </a:cubicBezTo>
                  <a:cubicBezTo>
                    <a:pt x="6259" y="7792"/>
                    <a:pt x="6246" y="7795"/>
                    <a:pt x="6233" y="7795"/>
                  </a:cubicBezTo>
                  <a:cubicBezTo>
                    <a:pt x="6196" y="7797"/>
                    <a:pt x="6163" y="7797"/>
                    <a:pt x="6128" y="7797"/>
                  </a:cubicBezTo>
                  <a:cubicBezTo>
                    <a:pt x="6093" y="7797"/>
                    <a:pt x="6060" y="7797"/>
                    <a:pt x="6025" y="7795"/>
                  </a:cubicBezTo>
                  <a:cubicBezTo>
                    <a:pt x="6016" y="7795"/>
                    <a:pt x="6005" y="7795"/>
                    <a:pt x="5996" y="7792"/>
                  </a:cubicBezTo>
                  <a:cubicBezTo>
                    <a:pt x="5966" y="7790"/>
                    <a:pt x="5939" y="7790"/>
                    <a:pt x="5911" y="7786"/>
                  </a:cubicBezTo>
                  <a:cubicBezTo>
                    <a:pt x="5906" y="7786"/>
                    <a:pt x="5900" y="7786"/>
                    <a:pt x="5895" y="7784"/>
                  </a:cubicBezTo>
                  <a:cubicBezTo>
                    <a:pt x="5863" y="7782"/>
                    <a:pt x="5830" y="7775"/>
                    <a:pt x="5797" y="7771"/>
                  </a:cubicBezTo>
                  <a:cubicBezTo>
                    <a:pt x="5786" y="7768"/>
                    <a:pt x="5777" y="7768"/>
                    <a:pt x="5766" y="7764"/>
                  </a:cubicBezTo>
                  <a:cubicBezTo>
                    <a:pt x="5738" y="7760"/>
                    <a:pt x="5711" y="7757"/>
                    <a:pt x="5687" y="7751"/>
                  </a:cubicBezTo>
                  <a:cubicBezTo>
                    <a:pt x="5681" y="7751"/>
                    <a:pt x="5672" y="7749"/>
                    <a:pt x="5668" y="7749"/>
                  </a:cubicBezTo>
                  <a:cubicBezTo>
                    <a:pt x="5635" y="7740"/>
                    <a:pt x="5602" y="7736"/>
                    <a:pt x="5569" y="7727"/>
                  </a:cubicBezTo>
                  <a:cubicBezTo>
                    <a:pt x="5567" y="7727"/>
                    <a:pt x="5562" y="7727"/>
                    <a:pt x="5560" y="7725"/>
                  </a:cubicBezTo>
                  <a:cubicBezTo>
                    <a:pt x="5534" y="7716"/>
                    <a:pt x="5503" y="7707"/>
                    <a:pt x="5475" y="7698"/>
                  </a:cubicBezTo>
                  <a:lnTo>
                    <a:pt x="5451" y="7692"/>
                  </a:lnTo>
                  <a:cubicBezTo>
                    <a:pt x="4531" y="7400"/>
                    <a:pt x="3860" y="6542"/>
                    <a:pt x="3860" y="5525"/>
                  </a:cubicBezTo>
                  <a:lnTo>
                    <a:pt x="3860" y="4268"/>
                  </a:lnTo>
                  <a:cubicBezTo>
                    <a:pt x="3860" y="3442"/>
                    <a:pt x="4068" y="2351"/>
                    <a:pt x="5054" y="1817"/>
                  </a:cubicBezTo>
                  <a:close/>
                  <a:moveTo>
                    <a:pt x="4820" y="0"/>
                  </a:moveTo>
                  <a:lnTo>
                    <a:pt x="4820" y="1475"/>
                  </a:lnTo>
                  <a:cubicBezTo>
                    <a:pt x="3924" y="1981"/>
                    <a:pt x="3451" y="2942"/>
                    <a:pt x="3451" y="4270"/>
                  </a:cubicBezTo>
                  <a:lnTo>
                    <a:pt x="3451" y="5512"/>
                  </a:lnTo>
                  <a:cubicBezTo>
                    <a:pt x="3451" y="6439"/>
                    <a:pt x="3915" y="7265"/>
                    <a:pt x="4627" y="7757"/>
                  </a:cubicBezTo>
                  <a:lnTo>
                    <a:pt x="4627" y="8723"/>
                  </a:lnTo>
                  <a:lnTo>
                    <a:pt x="927" y="9797"/>
                  </a:lnTo>
                  <a:cubicBezTo>
                    <a:pt x="373" y="9966"/>
                    <a:pt x="1" y="10467"/>
                    <a:pt x="1" y="11048"/>
                  </a:cubicBezTo>
                  <a:lnTo>
                    <a:pt x="1" y="12489"/>
                  </a:lnTo>
                  <a:lnTo>
                    <a:pt x="410" y="12489"/>
                  </a:lnTo>
                  <a:lnTo>
                    <a:pt x="410" y="11048"/>
                  </a:lnTo>
                  <a:cubicBezTo>
                    <a:pt x="410" y="10651"/>
                    <a:pt x="664" y="10309"/>
                    <a:pt x="1043" y="10193"/>
                  </a:cubicBezTo>
                  <a:lnTo>
                    <a:pt x="5039" y="9032"/>
                  </a:lnTo>
                  <a:lnTo>
                    <a:pt x="5039" y="7972"/>
                  </a:lnTo>
                  <a:cubicBezTo>
                    <a:pt x="5140" y="8020"/>
                    <a:pt x="5247" y="8060"/>
                    <a:pt x="5352" y="8093"/>
                  </a:cubicBezTo>
                  <a:lnTo>
                    <a:pt x="5357" y="8093"/>
                  </a:lnTo>
                  <a:cubicBezTo>
                    <a:pt x="5372" y="8099"/>
                    <a:pt x="5389" y="8104"/>
                    <a:pt x="5407" y="8110"/>
                  </a:cubicBezTo>
                  <a:cubicBezTo>
                    <a:pt x="5414" y="8112"/>
                    <a:pt x="5418" y="8112"/>
                    <a:pt x="5424" y="8115"/>
                  </a:cubicBezTo>
                  <a:cubicBezTo>
                    <a:pt x="5438" y="8119"/>
                    <a:pt x="5451" y="8123"/>
                    <a:pt x="5466" y="8125"/>
                  </a:cubicBezTo>
                  <a:cubicBezTo>
                    <a:pt x="5473" y="8130"/>
                    <a:pt x="5481" y="8132"/>
                    <a:pt x="5492" y="8134"/>
                  </a:cubicBezTo>
                  <a:cubicBezTo>
                    <a:pt x="5503" y="8136"/>
                    <a:pt x="5516" y="8141"/>
                    <a:pt x="5527" y="8143"/>
                  </a:cubicBezTo>
                  <a:lnTo>
                    <a:pt x="5560" y="8150"/>
                  </a:lnTo>
                  <a:cubicBezTo>
                    <a:pt x="5571" y="8154"/>
                    <a:pt x="5582" y="8156"/>
                    <a:pt x="5591" y="8156"/>
                  </a:cubicBezTo>
                  <a:cubicBezTo>
                    <a:pt x="5604" y="8158"/>
                    <a:pt x="5615" y="8163"/>
                    <a:pt x="5630" y="8165"/>
                  </a:cubicBezTo>
                  <a:cubicBezTo>
                    <a:pt x="5637" y="8167"/>
                    <a:pt x="5648" y="8167"/>
                    <a:pt x="5657" y="8169"/>
                  </a:cubicBezTo>
                  <a:cubicBezTo>
                    <a:pt x="5670" y="8171"/>
                    <a:pt x="5685" y="8176"/>
                    <a:pt x="5700" y="8178"/>
                  </a:cubicBezTo>
                  <a:cubicBezTo>
                    <a:pt x="5709" y="8180"/>
                    <a:pt x="5718" y="8180"/>
                    <a:pt x="5725" y="8182"/>
                  </a:cubicBezTo>
                  <a:cubicBezTo>
                    <a:pt x="5742" y="8187"/>
                    <a:pt x="5755" y="8189"/>
                    <a:pt x="5773" y="8189"/>
                  </a:cubicBezTo>
                  <a:cubicBezTo>
                    <a:pt x="5779" y="8189"/>
                    <a:pt x="5788" y="8191"/>
                    <a:pt x="5795" y="8191"/>
                  </a:cubicBezTo>
                  <a:cubicBezTo>
                    <a:pt x="5810" y="8196"/>
                    <a:pt x="5828" y="8196"/>
                    <a:pt x="5841" y="8198"/>
                  </a:cubicBezTo>
                  <a:cubicBezTo>
                    <a:pt x="5849" y="8198"/>
                    <a:pt x="5854" y="8200"/>
                    <a:pt x="5863" y="8200"/>
                  </a:cubicBezTo>
                  <a:cubicBezTo>
                    <a:pt x="5878" y="8202"/>
                    <a:pt x="5895" y="8202"/>
                    <a:pt x="5911" y="8207"/>
                  </a:cubicBezTo>
                  <a:cubicBezTo>
                    <a:pt x="5920" y="8207"/>
                    <a:pt x="5926" y="8207"/>
                    <a:pt x="5933" y="8209"/>
                  </a:cubicBezTo>
                  <a:cubicBezTo>
                    <a:pt x="5950" y="8209"/>
                    <a:pt x="5966" y="8211"/>
                    <a:pt x="5983" y="8211"/>
                  </a:cubicBezTo>
                  <a:lnTo>
                    <a:pt x="6005" y="8211"/>
                  </a:lnTo>
                  <a:cubicBezTo>
                    <a:pt x="6020" y="8211"/>
                    <a:pt x="6040" y="8213"/>
                    <a:pt x="6058" y="8213"/>
                  </a:cubicBezTo>
                  <a:lnTo>
                    <a:pt x="6237" y="8213"/>
                  </a:lnTo>
                  <a:cubicBezTo>
                    <a:pt x="6255" y="8213"/>
                    <a:pt x="6272" y="8213"/>
                    <a:pt x="6290" y="8211"/>
                  </a:cubicBezTo>
                  <a:lnTo>
                    <a:pt x="6312" y="8211"/>
                  </a:lnTo>
                  <a:cubicBezTo>
                    <a:pt x="6327" y="8211"/>
                    <a:pt x="6345" y="8209"/>
                    <a:pt x="6360" y="8209"/>
                  </a:cubicBezTo>
                  <a:cubicBezTo>
                    <a:pt x="6369" y="8209"/>
                    <a:pt x="6375" y="8209"/>
                    <a:pt x="6382" y="8207"/>
                  </a:cubicBezTo>
                  <a:cubicBezTo>
                    <a:pt x="6399" y="8202"/>
                    <a:pt x="6415" y="8202"/>
                    <a:pt x="6432" y="8200"/>
                  </a:cubicBezTo>
                  <a:cubicBezTo>
                    <a:pt x="6441" y="8200"/>
                    <a:pt x="6445" y="8198"/>
                    <a:pt x="6454" y="8198"/>
                  </a:cubicBezTo>
                  <a:cubicBezTo>
                    <a:pt x="6469" y="8196"/>
                    <a:pt x="6487" y="8196"/>
                    <a:pt x="6500" y="8191"/>
                  </a:cubicBezTo>
                  <a:cubicBezTo>
                    <a:pt x="6509" y="8191"/>
                    <a:pt x="6518" y="8189"/>
                    <a:pt x="6522" y="8189"/>
                  </a:cubicBezTo>
                  <a:cubicBezTo>
                    <a:pt x="6539" y="8187"/>
                    <a:pt x="6553" y="8182"/>
                    <a:pt x="6568" y="8182"/>
                  </a:cubicBezTo>
                  <a:cubicBezTo>
                    <a:pt x="6577" y="8182"/>
                    <a:pt x="6585" y="8180"/>
                    <a:pt x="6594" y="8178"/>
                  </a:cubicBezTo>
                  <a:cubicBezTo>
                    <a:pt x="6607" y="8176"/>
                    <a:pt x="6621" y="8171"/>
                    <a:pt x="6638" y="8169"/>
                  </a:cubicBezTo>
                  <a:cubicBezTo>
                    <a:pt x="6645" y="8167"/>
                    <a:pt x="6656" y="8167"/>
                    <a:pt x="6664" y="8165"/>
                  </a:cubicBezTo>
                  <a:cubicBezTo>
                    <a:pt x="6677" y="8161"/>
                    <a:pt x="6688" y="8158"/>
                    <a:pt x="6704" y="8156"/>
                  </a:cubicBezTo>
                  <a:cubicBezTo>
                    <a:pt x="6715" y="8154"/>
                    <a:pt x="6726" y="8150"/>
                    <a:pt x="6732" y="8150"/>
                  </a:cubicBezTo>
                  <a:lnTo>
                    <a:pt x="6765" y="8143"/>
                  </a:lnTo>
                  <a:cubicBezTo>
                    <a:pt x="6776" y="8139"/>
                    <a:pt x="6791" y="8136"/>
                    <a:pt x="6802" y="8134"/>
                  </a:cubicBezTo>
                  <a:cubicBezTo>
                    <a:pt x="6809" y="8132"/>
                    <a:pt x="6818" y="8128"/>
                    <a:pt x="6829" y="8125"/>
                  </a:cubicBezTo>
                  <a:cubicBezTo>
                    <a:pt x="6842" y="8123"/>
                    <a:pt x="6857" y="8119"/>
                    <a:pt x="6870" y="8115"/>
                  </a:cubicBezTo>
                  <a:cubicBezTo>
                    <a:pt x="6875" y="8112"/>
                    <a:pt x="6881" y="8112"/>
                    <a:pt x="6886" y="8110"/>
                  </a:cubicBezTo>
                  <a:cubicBezTo>
                    <a:pt x="6903" y="8104"/>
                    <a:pt x="6918" y="8099"/>
                    <a:pt x="6938" y="8093"/>
                  </a:cubicBezTo>
                  <a:lnTo>
                    <a:pt x="6940" y="8093"/>
                  </a:lnTo>
                  <a:cubicBezTo>
                    <a:pt x="7048" y="8060"/>
                    <a:pt x="7153" y="8018"/>
                    <a:pt x="7256" y="7972"/>
                  </a:cubicBezTo>
                  <a:lnTo>
                    <a:pt x="7256" y="9032"/>
                  </a:lnTo>
                  <a:lnTo>
                    <a:pt x="11249" y="10191"/>
                  </a:lnTo>
                  <a:cubicBezTo>
                    <a:pt x="11628" y="10305"/>
                    <a:pt x="11885" y="10651"/>
                    <a:pt x="11885" y="11048"/>
                  </a:cubicBezTo>
                  <a:lnTo>
                    <a:pt x="11885" y="12489"/>
                  </a:lnTo>
                  <a:lnTo>
                    <a:pt x="12294" y="12489"/>
                  </a:lnTo>
                  <a:lnTo>
                    <a:pt x="12294" y="11048"/>
                  </a:lnTo>
                  <a:cubicBezTo>
                    <a:pt x="12294" y="10467"/>
                    <a:pt x="11922" y="9966"/>
                    <a:pt x="11363" y="9797"/>
                  </a:cubicBezTo>
                  <a:lnTo>
                    <a:pt x="7668" y="8723"/>
                  </a:lnTo>
                  <a:lnTo>
                    <a:pt x="7668" y="7738"/>
                  </a:lnTo>
                  <a:cubicBezTo>
                    <a:pt x="8362" y="7251"/>
                    <a:pt x="8818" y="6445"/>
                    <a:pt x="8818" y="5532"/>
                  </a:cubicBezTo>
                  <a:cubicBezTo>
                    <a:pt x="8818" y="4535"/>
                    <a:pt x="8430" y="3611"/>
                    <a:pt x="7703" y="2855"/>
                  </a:cubicBezTo>
                  <a:cubicBezTo>
                    <a:pt x="7078" y="2206"/>
                    <a:pt x="6215" y="1707"/>
                    <a:pt x="5258" y="1440"/>
                  </a:cubicBezTo>
                  <a:lnTo>
                    <a:pt x="52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2" name="Google Shape;2762;p45"/>
          <p:cNvGrpSpPr/>
          <p:nvPr/>
        </p:nvGrpSpPr>
        <p:grpSpPr>
          <a:xfrm>
            <a:off x="7228826" y="1780598"/>
            <a:ext cx="469493" cy="464939"/>
            <a:chOff x="4724588" y="1877125"/>
            <a:chExt cx="350525" cy="347125"/>
          </a:xfrm>
        </p:grpSpPr>
        <p:sp>
          <p:nvSpPr>
            <p:cNvPr id="2763" name="Google Shape;2763;p45"/>
            <p:cNvSpPr/>
            <p:nvPr/>
          </p:nvSpPr>
          <p:spPr>
            <a:xfrm>
              <a:off x="4724588" y="1877125"/>
              <a:ext cx="350525" cy="347125"/>
            </a:xfrm>
            <a:custGeom>
              <a:rect b="b" l="l" r="r" t="t"/>
              <a:pathLst>
                <a:path extrusionOk="0" h="13885" w="14021">
                  <a:moveTo>
                    <a:pt x="7289" y="412"/>
                  </a:moveTo>
                  <a:cubicBezTo>
                    <a:pt x="8344" y="412"/>
                    <a:pt x="9291" y="997"/>
                    <a:pt x="9764" y="1943"/>
                  </a:cubicBezTo>
                  <a:lnTo>
                    <a:pt x="9823" y="2055"/>
                  </a:lnTo>
                  <a:lnTo>
                    <a:pt x="12448" y="2055"/>
                  </a:lnTo>
                  <a:cubicBezTo>
                    <a:pt x="12787" y="2055"/>
                    <a:pt x="13063" y="2331"/>
                    <a:pt x="13063" y="2671"/>
                  </a:cubicBezTo>
                  <a:lnTo>
                    <a:pt x="13063" y="3286"/>
                  </a:lnTo>
                  <a:lnTo>
                    <a:pt x="1098" y="3286"/>
                  </a:lnTo>
                  <a:lnTo>
                    <a:pt x="1098" y="2671"/>
                  </a:lnTo>
                  <a:lnTo>
                    <a:pt x="1096" y="2671"/>
                  </a:lnTo>
                  <a:cubicBezTo>
                    <a:pt x="1096" y="2331"/>
                    <a:pt x="1372" y="2055"/>
                    <a:pt x="1711" y="2055"/>
                  </a:cubicBezTo>
                  <a:lnTo>
                    <a:pt x="4323" y="2055"/>
                  </a:lnTo>
                  <a:lnTo>
                    <a:pt x="4382" y="1943"/>
                  </a:lnTo>
                  <a:cubicBezTo>
                    <a:pt x="4853" y="997"/>
                    <a:pt x="5801" y="412"/>
                    <a:pt x="6857" y="412"/>
                  </a:cubicBezTo>
                  <a:close/>
                  <a:moveTo>
                    <a:pt x="13609" y="3724"/>
                  </a:moveTo>
                  <a:lnTo>
                    <a:pt x="13609" y="4163"/>
                  </a:lnTo>
                  <a:lnTo>
                    <a:pt x="548" y="4163"/>
                  </a:lnTo>
                  <a:lnTo>
                    <a:pt x="548" y="3724"/>
                  </a:lnTo>
                  <a:close/>
                  <a:moveTo>
                    <a:pt x="6215" y="5560"/>
                  </a:moveTo>
                  <a:lnTo>
                    <a:pt x="6215" y="5970"/>
                  </a:lnTo>
                  <a:lnTo>
                    <a:pt x="2875" y="5970"/>
                  </a:lnTo>
                  <a:lnTo>
                    <a:pt x="2875" y="5560"/>
                  </a:lnTo>
                  <a:close/>
                  <a:moveTo>
                    <a:pt x="1096" y="6053"/>
                  </a:moveTo>
                  <a:lnTo>
                    <a:pt x="548" y="6601"/>
                  </a:lnTo>
                  <a:lnTo>
                    <a:pt x="548" y="6053"/>
                  </a:lnTo>
                  <a:close/>
                  <a:moveTo>
                    <a:pt x="1370" y="6360"/>
                  </a:moveTo>
                  <a:lnTo>
                    <a:pt x="1370" y="6835"/>
                  </a:lnTo>
                  <a:lnTo>
                    <a:pt x="548" y="7657"/>
                  </a:lnTo>
                  <a:lnTo>
                    <a:pt x="548" y="7181"/>
                  </a:lnTo>
                  <a:lnTo>
                    <a:pt x="1370" y="6360"/>
                  </a:lnTo>
                  <a:close/>
                  <a:moveTo>
                    <a:pt x="1370" y="7422"/>
                  </a:moveTo>
                  <a:lnTo>
                    <a:pt x="1370" y="7898"/>
                  </a:lnTo>
                  <a:lnTo>
                    <a:pt x="548" y="8719"/>
                  </a:lnTo>
                  <a:lnTo>
                    <a:pt x="548" y="8244"/>
                  </a:lnTo>
                  <a:lnTo>
                    <a:pt x="1370" y="7422"/>
                  </a:lnTo>
                  <a:close/>
                  <a:moveTo>
                    <a:pt x="1370" y="8485"/>
                  </a:moveTo>
                  <a:lnTo>
                    <a:pt x="1370" y="8960"/>
                  </a:lnTo>
                  <a:lnTo>
                    <a:pt x="548" y="9781"/>
                  </a:lnTo>
                  <a:lnTo>
                    <a:pt x="548" y="9306"/>
                  </a:lnTo>
                  <a:lnTo>
                    <a:pt x="1370" y="8485"/>
                  </a:lnTo>
                  <a:close/>
                  <a:moveTo>
                    <a:pt x="1370" y="9547"/>
                  </a:moveTo>
                  <a:lnTo>
                    <a:pt x="1370" y="10022"/>
                  </a:lnTo>
                  <a:lnTo>
                    <a:pt x="548" y="10844"/>
                  </a:lnTo>
                  <a:lnTo>
                    <a:pt x="548" y="10369"/>
                  </a:lnTo>
                  <a:lnTo>
                    <a:pt x="1370" y="9547"/>
                  </a:lnTo>
                  <a:close/>
                  <a:moveTo>
                    <a:pt x="1370" y="10612"/>
                  </a:moveTo>
                  <a:lnTo>
                    <a:pt x="1370" y="11146"/>
                  </a:lnTo>
                  <a:lnTo>
                    <a:pt x="835" y="11146"/>
                  </a:lnTo>
                  <a:lnTo>
                    <a:pt x="1370" y="10612"/>
                  </a:lnTo>
                  <a:close/>
                  <a:moveTo>
                    <a:pt x="6215" y="6382"/>
                  </a:moveTo>
                  <a:lnTo>
                    <a:pt x="6215" y="12651"/>
                  </a:lnTo>
                  <a:lnTo>
                    <a:pt x="2875" y="12651"/>
                  </a:lnTo>
                  <a:lnTo>
                    <a:pt x="2875" y="6382"/>
                  </a:lnTo>
                  <a:close/>
                  <a:moveTo>
                    <a:pt x="13061" y="4574"/>
                  </a:moveTo>
                  <a:lnTo>
                    <a:pt x="13061" y="12651"/>
                  </a:lnTo>
                  <a:lnTo>
                    <a:pt x="6627" y="12651"/>
                  </a:lnTo>
                  <a:lnTo>
                    <a:pt x="6627" y="6386"/>
                  </a:lnTo>
                  <a:lnTo>
                    <a:pt x="6627" y="5148"/>
                  </a:lnTo>
                  <a:lnTo>
                    <a:pt x="2465" y="5148"/>
                  </a:lnTo>
                  <a:lnTo>
                    <a:pt x="2465" y="6386"/>
                  </a:lnTo>
                  <a:lnTo>
                    <a:pt x="2465" y="12651"/>
                  </a:lnTo>
                  <a:lnTo>
                    <a:pt x="1096" y="12651"/>
                  </a:lnTo>
                  <a:lnTo>
                    <a:pt x="1096" y="11556"/>
                  </a:lnTo>
                  <a:lnTo>
                    <a:pt x="1944" y="11556"/>
                  </a:lnTo>
                  <a:lnTo>
                    <a:pt x="1944" y="11146"/>
                  </a:lnTo>
                  <a:lnTo>
                    <a:pt x="1779" y="11146"/>
                  </a:lnTo>
                  <a:lnTo>
                    <a:pt x="1779" y="6053"/>
                  </a:lnTo>
                  <a:lnTo>
                    <a:pt x="1944" y="6053"/>
                  </a:lnTo>
                  <a:lnTo>
                    <a:pt x="1944" y="5641"/>
                  </a:lnTo>
                  <a:lnTo>
                    <a:pt x="1096" y="5641"/>
                  </a:lnTo>
                  <a:lnTo>
                    <a:pt x="1096" y="4574"/>
                  </a:lnTo>
                  <a:close/>
                  <a:moveTo>
                    <a:pt x="13609" y="13063"/>
                  </a:moveTo>
                  <a:lnTo>
                    <a:pt x="13609" y="13473"/>
                  </a:lnTo>
                  <a:lnTo>
                    <a:pt x="548" y="13473"/>
                  </a:lnTo>
                  <a:lnTo>
                    <a:pt x="548" y="13063"/>
                  </a:lnTo>
                  <a:close/>
                  <a:moveTo>
                    <a:pt x="6859" y="0"/>
                  </a:moveTo>
                  <a:cubicBezTo>
                    <a:pt x="6266" y="0"/>
                    <a:pt x="5687" y="165"/>
                    <a:pt x="5181" y="474"/>
                  </a:cubicBezTo>
                  <a:cubicBezTo>
                    <a:pt x="4712" y="763"/>
                    <a:pt x="4329" y="1164"/>
                    <a:pt x="4064" y="1643"/>
                  </a:cubicBezTo>
                  <a:lnTo>
                    <a:pt x="1714" y="1643"/>
                  </a:lnTo>
                  <a:cubicBezTo>
                    <a:pt x="1144" y="1643"/>
                    <a:pt x="682" y="2108"/>
                    <a:pt x="682" y="2677"/>
                  </a:cubicBezTo>
                  <a:lnTo>
                    <a:pt x="682" y="3315"/>
                  </a:lnTo>
                  <a:lnTo>
                    <a:pt x="134" y="3315"/>
                  </a:lnTo>
                  <a:lnTo>
                    <a:pt x="134" y="4574"/>
                  </a:lnTo>
                  <a:lnTo>
                    <a:pt x="682" y="4574"/>
                  </a:lnTo>
                  <a:lnTo>
                    <a:pt x="682" y="5641"/>
                  </a:lnTo>
                  <a:lnTo>
                    <a:pt x="0" y="5641"/>
                  </a:lnTo>
                  <a:lnTo>
                    <a:pt x="0" y="6053"/>
                  </a:lnTo>
                  <a:lnTo>
                    <a:pt x="136" y="6053"/>
                  </a:lnTo>
                  <a:lnTo>
                    <a:pt x="136" y="11146"/>
                  </a:lnTo>
                  <a:lnTo>
                    <a:pt x="0" y="11146"/>
                  </a:lnTo>
                  <a:lnTo>
                    <a:pt x="0" y="11556"/>
                  </a:lnTo>
                  <a:lnTo>
                    <a:pt x="684" y="11556"/>
                  </a:lnTo>
                  <a:lnTo>
                    <a:pt x="684" y="12651"/>
                  </a:lnTo>
                  <a:lnTo>
                    <a:pt x="136" y="12651"/>
                  </a:lnTo>
                  <a:lnTo>
                    <a:pt x="136" y="13884"/>
                  </a:lnTo>
                  <a:lnTo>
                    <a:pt x="14020" y="13884"/>
                  </a:lnTo>
                  <a:lnTo>
                    <a:pt x="14020" y="12651"/>
                  </a:lnTo>
                  <a:lnTo>
                    <a:pt x="13473" y="12651"/>
                  </a:lnTo>
                  <a:lnTo>
                    <a:pt x="13473" y="4574"/>
                  </a:lnTo>
                  <a:lnTo>
                    <a:pt x="14020" y="4574"/>
                  </a:lnTo>
                  <a:lnTo>
                    <a:pt x="14020" y="3286"/>
                  </a:lnTo>
                  <a:lnTo>
                    <a:pt x="13473" y="3286"/>
                  </a:lnTo>
                  <a:lnTo>
                    <a:pt x="13473" y="2677"/>
                  </a:lnTo>
                  <a:cubicBezTo>
                    <a:pt x="13473" y="2108"/>
                    <a:pt x="13010" y="1643"/>
                    <a:pt x="12441" y="1643"/>
                  </a:cubicBezTo>
                  <a:lnTo>
                    <a:pt x="10090" y="1643"/>
                  </a:lnTo>
                  <a:cubicBezTo>
                    <a:pt x="9825" y="1164"/>
                    <a:pt x="9442" y="763"/>
                    <a:pt x="8973" y="474"/>
                  </a:cubicBezTo>
                  <a:cubicBezTo>
                    <a:pt x="8469" y="165"/>
                    <a:pt x="7889" y="0"/>
                    <a:pt x="7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4900488" y="2005825"/>
              <a:ext cx="140400" cy="121225"/>
            </a:xfrm>
            <a:custGeom>
              <a:rect b="b" l="l" r="r" t="t"/>
              <a:pathLst>
                <a:path extrusionOk="0" h="4849" w="5616">
                  <a:moveTo>
                    <a:pt x="5203" y="412"/>
                  </a:moveTo>
                  <a:lnTo>
                    <a:pt x="5203" y="822"/>
                  </a:lnTo>
                  <a:lnTo>
                    <a:pt x="413" y="822"/>
                  </a:lnTo>
                  <a:lnTo>
                    <a:pt x="413" y="412"/>
                  </a:lnTo>
                  <a:close/>
                  <a:moveTo>
                    <a:pt x="5203" y="1234"/>
                  </a:moveTo>
                  <a:lnTo>
                    <a:pt x="5203" y="4436"/>
                  </a:lnTo>
                  <a:lnTo>
                    <a:pt x="413" y="4436"/>
                  </a:lnTo>
                  <a:lnTo>
                    <a:pt x="413" y="1234"/>
                  </a:lnTo>
                  <a:close/>
                  <a:moveTo>
                    <a:pt x="1" y="0"/>
                  </a:moveTo>
                  <a:lnTo>
                    <a:pt x="1" y="1242"/>
                  </a:lnTo>
                  <a:lnTo>
                    <a:pt x="1" y="4848"/>
                  </a:lnTo>
                  <a:lnTo>
                    <a:pt x="5615" y="4848"/>
                  </a:lnTo>
                  <a:lnTo>
                    <a:pt x="5615" y="1242"/>
                  </a:lnTo>
                  <a:lnTo>
                    <a:pt x="5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006638" y="2137250"/>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4964188" y="2137250"/>
              <a:ext cx="10250" cy="10325"/>
            </a:xfrm>
            <a:custGeom>
              <a:rect b="b" l="l" r="r" t="t"/>
              <a:pathLst>
                <a:path extrusionOk="0" h="413" w="410">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4985388" y="2137250"/>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027813" y="2137250"/>
              <a:ext cx="10325" cy="10325"/>
            </a:xfrm>
            <a:custGeom>
              <a:rect b="b" l="l" r="r" t="t"/>
              <a:pathLst>
                <a:path extrusionOk="0" h="413" w="413">
                  <a:moveTo>
                    <a:pt x="1" y="1"/>
                  </a:moveTo>
                  <a:lnTo>
                    <a:pt x="1" y="413"/>
                  </a:lnTo>
                  <a:lnTo>
                    <a:pt x="413" y="413"/>
                  </a:lnTo>
                  <a:lnTo>
                    <a:pt x="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4899838" y="2137250"/>
              <a:ext cx="10275" cy="10325"/>
            </a:xfrm>
            <a:custGeom>
              <a:rect b="b" l="l" r="r" t="t"/>
              <a:pathLst>
                <a:path extrusionOk="0" h="413" w="411">
                  <a:moveTo>
                    <a:pt x="0" y="1"/>
                  </a:moveTo>
                  <a:lnTo>
                    <a:pt x="0"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4942938" y="2137250"/>
              <a:ext cx="10325" cy="10325"/>
            </a:xfrm>
            <a:custGeom>
              <a:rect b="b" l="l" r="r" t="t"/>
              <a:pathLst>
                <a:path extrusionOk="0" h="413" w="413">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4921038" y="2137250"/>
              <a:ext cx="10300" cy="10325"/>
            </a:xfrm>
            <a:custGeom>
              <a:rect b="b" l="l" r="r" t="t"/>
              <a:pathLst>
                <a:path extrusionOk="0" h="413" w="412">
                  <a:moveTo>
                    <a:pt x="0" y="1"/>
                  </a:moveTo>
                  <a:lnTo>
                    <a:pt x="0" y="413"/>
                  </a:lnTo>
                  <a:lnTo>
                    <a:pt x="412" y="413"/>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4813363" y="2057400"/>
              <a:ext cx="49300" cy="49275"/>
            </a:xfrm>
            <a:custGeom>
              <a:rect b="b" l="l" r="r" t="t"/>
              <a:pathLst>
                <a:path extrusionOk="0" h="1971" w="1972">
                  <a:moveTo>
                    <a:pt x="1678" y="1"/>
                  </a:moveTo>
                  <a:lnTo>
                    <a:pt x="0" y="1679"/>
                  </a:lnTo>
                  <a:lnTo>
                    <a:pt x="294" y="1970"/>
                  </a:lnTo>
                  <a:lnTo>
                    <a:pt x="1972" y="292"/>
                  </a:lnTo>
                  <a:lnTo>
                    <a:pt x="16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4813413" y="2092525"/>
              <a:ext cx="49250" cy="49250"/>
            </a:xfrm>
            <a:custGeom>
              <a:rect b="b" l="l" r="r" t="t"/>
              <a:pathLst>
                <a:path extrusionOk="0" h="1970" w="1970">
                  <a:moveTo>
                    <a:pt x="1679" y="0"/>
                  </a:moveTo>
                  <a:lnTo>
                    <a:pt x="1" y="1678"/>
                  </a:lnTo>
                  <a:lnTo>
                    <a:pt x="292" y="1969"/>
                  </a:lnTo>
                  <a:lnTo>
                    <a:pt x="1970" y="291"/>
                  </a:lnTo>
                  <a:lnTo>
                    <a:pt x="1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4876563" y="1907250"/>
              <a:ext cx="10275" cy="10325"/>
            </a:xfrm>
            <a:custGeom>
              <a:rect b="b" l="l" r="r" t="t"/>
              <a:pathLst>
                <a:path extrusionOk="0" h="413" w="411">
                  <a:moveTo>
                    <a:pt x="0" y="0"/>
                  </a:moveTo>
                  <a:lnTo>
                    <a:pt x="0"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4917638" y="1907250"/>
              <a:ext cx="8900" cy="10325"/>
            </a:xfrm>
            <a:custGeom>
              <a:rect b="b" l="l" r="r" t="t"/>
              <a:pathLst>
                <a:path extrusionOk="0" h="413" w="356">
                  <a:moveTo>
                    <a:pt x="0" y="0"/>
                  </a:moveTo>
                  <a:lnTo>
                    <a:pt x="0" y="412"/>
                  </a:lnTo>
                  <a:lnTo>
                    <a:pt x="355" y="412"/>
                  </a:lnTo>
                  <a:lnTo>
                    <a:pt x="3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4897088" y="1907250"/>
              <a:ext cx="10275" cy="10325"/>
            </a:xfrm>
            <a:custGeom>
              <a:rect b="b" l="l" r="r" t="t"/>
              <a:pathLst>
                <a:path extrusionOk="0" h="413" w="411">
                  <a:moveTo>
                    <a:pt x="1" y="0"/>
                  </a:moveTo>
                  <a:lnTo>
                    <a:pt x="1" y="412"/>
                  </a:lnTo>
                  <a:lnTo>
                    <a:pt x="411" y="412"/>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0" name="Shape 2780"/>
        <p:cNvGrpSpPr/>
        <p:nvPr/>
      </p:nvGrpSpPr>
      <p:grpSpPr>
        <a:xfrm>
          <a:off x="0" y="0"/>
          <a:ext cx="0" cy="0"/>
          <a:chOff x="0" y="0"/>
          <a:chExt cx="0" cy="0"/>
        </a:xfrm>
      </p:grpSpPr>
      <p:sp>
        <p:nvSpPr>
          <p:cNvPr id="2781" name="Google Shape;2781;p46"/>
          <p:cNvSpPr txBox="1"/>
          <p:nvPr>
            <p:ph idx="2" type="title"/>
          </p:nvPr>
        </p:nvSpPr>
        <p:spPr>
          <a:xfrm>
            <a:off x="1007863" y="2563575"/>
            <a:ext cx="21993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782" name="Google Shape;2782;p46"/>
          <p:cNvSpPr txBox="1"/>
          <p:nvPr>
            <p:ph idx="1" type="subTitle"/>
          </p:nvPr>
        </p:nvSpPr>
        <p:spPr>
          <a:xfrm>
            <a:off x="1007875" y="2808275"/>
            <a:ext cx="2199300" cy="7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fourth-largest planet in the Solar System</a:t>
            </a:r>
            <a:endParaRPr/>
          </a:p>
        </p:txBody>
      </p:sp>
      <p:sp>
        <p:nvSpPr>
          <p:cNvPr id="2783" name="Google Shape;2783;p46"/>
          <p:cNvSpPr txBox="1"/>
          <p:nvPr>
            <p:ph idx="3" type="title"/>
          </p:nvPr>
        </p:nvSpPr>
        <p:spPr>
          <a:xfrm>
            <a:off x="3472307" y="2563575"/>
            <a:ext cx="21993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784" name="Google Shape;2784;p46"/>
          <p:cNvSpPr txBox="1"/>
          <p:nvPr>
            <p:ph idx="4" type="subTitle"/>
          </p:nvPr>
        </p:nvSpPr>
        <p:spPr>
          <a:xfrm>
            <a:off x="3472324" y="2811690"/>
            <a:ext cx="2199300" cy="7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2785" name="Google Shape;2785;p46"/>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2786" name="Google Shape;2786;p46"/>
          <p:cNvSpPr txBox="1"/>
          <p:nvPr>
            <p:ph idx="5" type="title"/>
          </p:nvPr>
        </p:nvSpPr>
        <p:spPr>
          <a:xfrm>
            <a:off x="5936779" y="2563575"/>
            <a:ext cx="2199300" cy="42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787" name="Google Shape;2787;p46"/>
          <p:cNvSpPr txBox="1"/>
          <p:nvPr>
            <p:ph idx="6" type="subTitle"/>
          </p:nvPr>
        </p:nvSpPr>
        <p:spPr>
          <a:xfrm>
            <a:off x="5936801" y="2811691"/>
            <a:ext cx="2199300" cy="7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2788" name="Google Shape;2788;p46"/>
          <p:cNvGrpSpPr/>
          <p:nvPr/>
        </p:nvGrpSpPr>
        <p:grpSpPr>
          <a:xfrm>
            <a:off x="6811588" y="2082528"/>
            <a:ext cx="449721" cy="406386"/>
            <a:chOff x="6862888" y="1907800"/>
            <a:chExt cx="350250" cy="316500"/>
          </a:xfrm>
        </p:grpSpPr>
        <p:sp>
          <p:nvSpPr>
            <p:cNvPr id="2789" name="Google Shape;2789;p46"/>
            <p:cNvSpPr/>
            <p:nvPr/>
          </p:nvSpPr>
          <p:spPr>
            <a:xfrm>
              <a:off x="7013888" y="1907800"/>
              <a:ext cx="199250" cy="316500"/>
            </a:xfrm>
            <a:custGeom>
              <a:rect b="b" l="l" r="r" t="t"/>
              <a:pathLst>
                <a:path extrusionOk="0" h="12660" w="7970">
                  <a:moveTo>
                    <a:pt x="1356" y="552"/>
                  </a:moveTo>
                  <a:lnTo>
                    <a:pt x="1685" y="1325"/>
                  </a:lnTo>
                  <a:lnTo>
                    <a:pt x="1363" y="1463"/>
                  </a:lnTo>
                  <a:lnTo>
                    <a:pt x="1039" y="1599"/>
                  </a:lnTo>
                  <a:lnTo>
                    <a:pt x="710" y="826"/>
                  </a:lnTo>
                  <a:lnTo>
                    <a:pt x="1356" y="552"/>
                  </a:lnTo>
                  <a:close/>
                  <a:moveTo>
                    <a:pt x="2496" y="1442"/>
                  </a:moveTo>
                  <a:lnTo>
                    <a:pt x="2848" y="2274"/>
                  </a:lnTo>
                  <a:lnTo>
                    <a:pt x="2958" y="2296"/>
                  </a:lnTo>
                  <a:cubicBezTo>
                    <a:pt x="3617" y="2427"/>
                    <a:pt x="4171" y="2876"/>
                    <a:pt x="4434" y="3494"/>
                  </a:cubicBezTo>
                  <a:lnTo>
                    <a:pt x="7418" y="10524"/>
                  </a:lnTo>
                  <a:lnTo>
                    <a:pt x="3678" y="12112"/>
                  </a:lnTo>
                  <a:lnTo>
                    <a:pt x="695" y="5082"/>
                  </a:lnTo>
                  <a:cubicBezTo>
                    <a:pt x="439" y="4484"/>
                    <a:pt x="489" y="3801"/>
                    <a:pt x="822" y="3242"/>
                  </a:cubicBezTo>
                  <a:lnTo>
                    <a:pt x="1589" y="2925"/>
                  </a:lnTo>
                  <a:lnTo>
                    <a:pt x="1429" y="2537"/>
                  </a:lnTo>
                  <a:lnTo>
                    <a:pt x="793" y="2802"/>
                  </a:lnTo>
                  <a:lnTo>
                    <a:pt x="563" y="2263"/>
                  </a:lnTo>
                  <a:lnTo>
                    <a:pt x="1529" y="1851"/>
                  </a:lnTo>
                  <a:lnTo>
                    <a:pt x="2237" y="1551"/>
                  </a:lnTo>
                  <a:lnTo>
                    <a:pt x="2496" y="1442"/>
                  </a:lnTo>
                  <a:close/>
                  <a:moveTo>
                    <a:pt x="1578" y="0"/>
                  </a:moveTo>
                  <a:lnTo>
                    <a:pt x="160" y="603"/>
                  </a:lnTo>
                  <a:lnTo>
                    <a:pt x="653" y="1764"/>
                  </a:lnTo>
                  <a:lnTo>
                    <a:pt x="7" y="2037"/>
                  </a:lnTo>
                  <a:lnTo>
                    <a:pt x="439" y="3056"/>
                  </a:lnTo>
                  <a:cubicBezTo>
                    <a:pt x="53" y="3724"/>
                    <a:pt x="0" y="4532"/>
                    <a:pt x="303" y="5244"/>
                  </a:cubicBezTo>
                  <a:lnTo>
                    <a:pt x="3455" y="12660"/>
                  </a:lnTo>
                  <a:lnTo>
                    <a:pt x="7970" y="10743"/>
                  </a:lnTo>
                  <a:lnTo>
                    <a:pt x="4820" y="3328"/>
                  </a:lnTo>
                  <a:cubicBezTo>
                    <a:pt x="4517" y="2616"/>
                    <a:pt x="3898" y="2090"/>
                    <a:pt x="3151" y="1906"/>
                  </a:cubicBezTo>
                  <a:lnTo>
                    <a:pt x="2717" y="887"/>
                  </a:lnTo>
                  <a:lnTo>
                    <a:pt x="2071" y="1161"/>
                  </a:lnTo>
                  <a:lnTo>
                    <a:pt x="15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6886663" y="192800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6928388" y="1928000"/>
              <a:ext cx="10325" cy="10325"/>
            </a:xfrm>
            <a:custGeom>
              <a:rect b="b" l="l" r="r" t="t"/>
              <a:pathLst>
                <a:path extrusionOk="0" h="413" w="413">
                  <a:moveTo>
                    <a:pt x="1" y="0"/>
                  </a:moveTo>
                  <a:lnTo>
                    <a:pt x="1" y="412"/>
                  </a:lnTo>
                  <a:lnTo>
                    <a:pt x="413" y="412"/>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6865413" y="192800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6991388" y="1928000"/>
              <a:ext cx="10300" cy="10325"/>
            </a:xfrm>
            <a:custGeom>
              <a:rect b="b" l="l" r="r" t="t"/>
              <a:pathLst>
                <a:path extrusionOk="0" h="413" w="412">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6907863" y="1928000"/>
              <a:ext cx="10325" cy="10325"/>
            </a:xfrm>
            <a:custGeom>
              <a:rect b="b" l="l" r="r" t="t"/>
              <a:pathLst>
                <a:path extrusionOk="0" h="413" w="413">
                  <a:moveTo>
                    <a:pt x="0" y="0"/>
                  </a:moveTo>
                  <a:lnTo>
                    <a:pt x="0"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6970838" y="1928000"/>
              <a:ext cx="10325" cy="10325"/>
            </a:xfrm>
            <a:custGeom>
              <a:rect b="b" l="l" r="r" t="t"/>
              <a:pathLst>
                <a:path extrusionOk="0" h="413" w="413">
                  <a:moveTo>
                    <a:pt x="1" y="0"/>
                  </a:moveTo>
                  <a:lnTo>
                    <a:pt x="1" y="412"/>
                  </a:lnTo>
                  <a:lnTo>
                    <a:pt x="412" y="412"/>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6949638" y="1928000"/>
              <a:ext cx="10275" cy="10325"/>
            </a:xfrm>
            <a:custGeom>
              <a:rect b="b" l="l" r="r" t="t"/>
              <a:pathLst>
                <a:path extrusionOk="0" h="413" w="411">
                  <a:moveTo>
                    <a:pt x="1" y="0"/>
                  </a:moveTo>
                  <a:lnTo>
                    <a:pt x="1" y="412"/>
                  </a:lnTo>
                  <a:lnTo>
                    <a:pt x="410" y="41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6925488" y="2029150"/>
              <a:ext cx="14925" cy="14925"/>
            </a:xfrm>
            <a:custGeom>
              <a:rect b="b" l="l" r="r" t="t"/>
              <a:pathLst>
                <a:path extrusionOk="0" h="597" w="597">
                  <a:moveTo>
                    <a:pt x="314" y="0"/>
                  </a:moveTo>
                  <a:lnTo>
                    <a:pt x="1" y="281"/>
                  </a:lnTo>
                  <a:lnTo>
                    <a:pt x="281" y="596"/>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6988138" y="1973075"/>
              <a:ext cx="14925" cy="14925"/>
            </a:xfrm>
            <a:custGeom>
              <a:rect b="b" l="l" r="r" t="t"/>
              <a:pathLst>
                <a:path extrusionOk="0" h="597" w="597">
                  <a:moveTo>
                    <a:pt x="314" y="0"/>
                  </a:moveTo>
                  <a:lnTo>
                    <a:pt x="1" y="281"/>
                  </a:lnTo>
                  <a:lnTo>
                    <a:pt x="281" y="596"/>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6956813" y="2001175"/>
              <a:ext cx="14925" cy="14900"/>
            </a:xfrm>
            <a:custGeom>
              <a:rect b="b" l="l" r="r" t="t"/>
              <a:pathLst>
                <a:path extrusionOk="0" h="596" w="597">
                  <a:moveTo>
                    <a:pt x="314" y="0"/>
                  </a:moveTo>
                  <a:lnTo>
                    <a:pt x="1" y="280"/>
                  </a:lnTo>
                  <a:lnTo>
                    <a:pt x="281" y="596"/>
                  </a:lnTo>
                  <a:lnTo>
                    <a:pt x="597" y="313"/>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6941113" y="2015125"/>
              <a:ext cx="14900" cy="14925"/>
            </a:xfrm>
            <a:custGeom>
              <a:rect b="b" l="l" r="r" t="t"/>
              <a:pathLst>
                <a:path extrusionOk="0" h="597" w="596">
                  <a:moveTo>
                    <a:pt x="313" y="1"/>
                  </a:moveTo>
                  <a:lnTo>
                    <a:pt x="0" y="283"/>
                  </a:lnTo>
                  <a:lnTo>
                    <a:pt x="280" y="597"/>
                  </a:lnTo>
                  <a:lnTo>
                    <a:pt x="596" y="316"/>
                  </a:lnTo>
                  <a:lnTo>
                    <a:pt x="3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6972488" y="1987100"/>
              <a:ext cx="14925" cy="14900"/>
            </a:xfrm>
            <a:custGeom>
              <a:rect b="b" l="l" r="r" t="t"/>
              <a:pathLst>
                <a:path extrusionOk="0" h="596" w="597">
                  <a:moveTo>
                    <a:pt x="314" y="0"/>
                  </a:moveTo>
                  <a:lnTo>
                    <a:pt x="0" y="283"/>
                  </a:lnTo>
                  <a:lnTo>
                    <a:pt x="281" y="596"/>
                  </a:lnTo>
                  <a:lnTo>
                    <a:pt x="596" y="316"/>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6909838" y="2043175"/>
              <a:ext cx="14925" cy="14925"/>
            </a:xfrm>
            <a:custGeom>
              <a:rect b="b" l="l" r="r" t="t"/>
              <a:pathLst>
                <a:path extrusionOk="0" h="597" w="597">
                  <a:moveTo>
                    <a:pt x="313" y="0"/>
                  </a:moveTo>
                  <a:lnTo>
                    <a:pt x="0" y="283"/>
                  </a:lnTo>
                  <a:lnTo>
                    <a:pt x="281" y="596"/>
                  </a:lnTo>
                  <a:lnTo>
                    <a:pt x="596" y="316"/>
                  </a:lnTo>
                  <a:lnTo>
                    <a:pt x="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6894163" y="2057250"/>
              <a:ext cx="14925" cy="14850"/>
            </a:xfrm>
            <a:custGeom>
              <a:rect b="b" l="l" r="r" t="t"/>
              <a:pathLst>
                <a:path extrusionOk="0" h="594" w="597">
                  <a:moveTo>
                    <a:pt x="314" y="0"/>
                  </a:moveTo>
                  <a:lnTo>
                    <a:pt x="1" y="281"/>
                  </a:lnTo>
                  <a:lnTo>
                    <a:pt x="281" y="594"/>
                  </a:lnTo>
                  <a:lnTo>
                    <a:pt x="597" y="314"/>
                  </a:lnTo>
                  <a:lnTo>
                    <a:pt x="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6862888" y="2085275"/>
              <a:ext cx="14875" cy="14875"/>
            </a:xfrm>
            <a:custGeom>
              <a:rect b="b" l="l" r="r" t="t"/>
              <a:pathLst>
                <a:path extrusionOk="0" h="595" w="595">
                  <a:moveTo>
                    <a:pt x="314" y="1"/>
                  </a:moveTo>
                  <a:lnTo>
                    <a:pt x="1" y="281"/>
                  </a:lnTo>
                  <a:lnTo>
                    <a:pt x="281" y="595"/>
                  </a:lnTo>
                  <a:lnTo>
                    <a:pt x="595" y="314"/>
                  </a:lnTo>
                  <a:lnTo>
                    <a:pt x="3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6878513" y="2071275"/>
              <a:ext cx="14925" cy="14900"/>
            </a:xfrm>
            <a:custGeom>
              <a:rect b="b" l="l" r="r" t="t"/>
              <a:pathLst>
                <a:path extrusionOk="0" h="596" w="597">
                  <a:moveTo>
                    <a:pt x="313" y="0"/>
                  </a:moveTo>
                  <a:lnTo>
                    <a:pt x="0" y="280"/>
                  </a:lnTo>
                  <a:lnTo>
                    <a:pt x="281" y="596"/>
                  </a:lnTo>
                  <a:lnTo>
                    <a:pt x="596" y="313"/>
                  </a:lnTo>
                  <a:lnTo>
                    <a:pt x="3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6888188" y="1983050"/>
              <a:ext cx="13450" cy="13425"/>
            </a:xfrm>
            <a:custGeom>
              <a:rect b="b" l="l" r="r" t="t"/>
              <a:pathLst>
                <a:path extrusionOk="0" h="537" w="538">
                  <a:moveTo>
                    <a:pt x="400" y="0"/>
                  </a:moveTo>
                  <a:lnTo>
                    <a:pt x="1" y="136"/>
                  </a:lnTo>
                  <a:lnTo>
                    <a:pt x="137" y="537"/>
                  </a:lnTo>
                  <a:lnTo>
                    <a:pt x="538" y="399"/>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6868313" y="1989825"/>
              <a:ext cx="13450" cy="13400"/>
            </a:xfrm>
            <a:custGeom>
              <a:rect b="b" l="l" r="r" t="t"/>
              <a:pathLst>
                <a:path extrusionOk="0" h="536" w="538">
                  <a:moveTo>
                    <a:pt x="402" y="1"/>
                  </a:moveTo>
                  <a:lnTo>
                    <a:pt x="1" y="136"/>
                  </a:lnTo>
                  <a:lnTo>
                    <a:pt x="139" y="535"/>
                  </a:lnTo>
                  <a:lnTo>
                    <a:pt x="537" y="399"/>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6908138" y="1976200"/>
              <a:ext cx="13375" cy="13425"/>
            </a:xfrm>
            <a:custGeom>
              <a:rect b="b" l="l" r="r" t="t"/>
              <a:pathLst>
                <a:path extrusionOk="0" h="537" w="535">
                  <a:moveTo>
                    <a:pt x="399" y="0"/>
                  </a:moveTo>
                  <a:lnTo>
                    <a:pt x="0" y="136"/>
                  </a:lnTo>
                  <a:lnTo>
                    <a:pt x="136" y="537"/>
                  </a:lnTo>
                  <a:lnTo>
                    <a:pt x="535" y="399"/>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6928013" y="1969400"/>
              <a:ext cx="13450" cy="13450"/>
            </a:xfrm>
            <a:custGeom>
              <a:rect b="b" l="l" r="r" t="t"/>
              <a:pathLst>
                <a:path extrusionOk="0" h="538" w="538">
                  <a:moveTo>
                    <a:pt x="401" y="1"/>
                  </a:moveTo>
                  <a:lnTo>
                    <a:pt x="1" y="136"/>
                  </a:lnTo>
                  <a:lnTo>
                    <a:pt x="139" y="537"/>
                  </a:lnTo>
                  <a:lnTo>
                    <a:pt x="537" y="399"/>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6947888" y="1962675"/>
              <a:ext cx="13450" cy="13375"/>
            </a:xfrm>
            <a:custGeom>
              <a:rect b="b" l="l" r="r" t="t"/>
              <a:pathLst>
                <a:path extrusionOk="0" h="535" w="538">
                  <a:moveTo>
                    <a:pt x="399" y="0"/>
                  </a:moveTo>
                  <a:lnTo>
                    <a:pt x="1" y="136"/>
                  </a:lnTo>
                  <a:lnTo>
                    <a:pt x="137" y="535"/>
                  </a:lnTo>
                  <a:lnTo>
                    <a:pt x="537" y="399"/>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6987663" y="1949025"/>
              <a:ext cx="13425" cy="13400"/>
            </a:xfrm>
            <a:custGeom>
              <a:rect b="b" l="l" r="r" t="t"/>
              <a:pathLst>
                <a:path extrusionOk="0" h="536" w="537">
                  <a:moveTo>
                    <a:pt x="399" y="1"/>
                  </a:moveTo>
                  <a:lnTo>
                    <a:pt x="0" y="136"/>
                  </a:lnTo>
                  <a:lnTo>
                    <a:pt x="138" y="535"/>
                  </a:lnTo>
                  <a:lnTo>
                    <a:pt x="537" y="399"/>
                  </a:lnTo>
                  <a:lnTo>
                    <a:pt x="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6967838" y="1955775"/>
              <a:ext cx="13375" cy="13425"/>
            </a:xfrm>
            <a:custGeom>
              <a:rect b="b" l="l" r="r" t="t"/>
              <a:pathLst>
                <a:path extrusionOk="0" h="537" w="535">
                  <a:moveTo>
                    <a:pt x="399" y="0"/>
                  </a:moveTo>
                  <a:lnTo>
                    <a:pt x="0" y="138"/>
                  </a:lnTo>
                  <a:lnTo>
                    <a:pt x="136" y="537"/>
                  </a:lnTo>
                  <a:lnTo>
                    <a:pt x="535" y="401"/>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7059438" y="1963100"/>
              <a:ext cx="13625" cy="13775"/>
            </a:xfrm>
            <a:custGeom>
              <a:rect b="b" l="l" r="r" t="t"/>
              <a:pathLst>
                <a:path extrusionOk="0" h="551" w="545">
                  <a:moveTo>
                    <a:pt x="382" y="1"/>
                  </a:moveTo>
                  <a:lnTo>
                    <a:pt x="1" y="161"/>
                  </a:lnTo>
                  <a:lnTo>
                    <a:pt x="163" y="550"/>
                  </a:lnTo>
                  <a:lnTo>
                    <a:pt x="544" y="391"/>
                  </a:lnTo>
                  <a:lnTo>
                    <a:pt x="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7082613" y="2061075"/>
              <a:ext cx="13825" cy="13825"/>
            </a:xfrm>
            <a:custGeom>
              <a:rect b="b" l="l" r="r" t="t"/>
              <a:pathLst>
                <a:path extrusionOk="0" h="553" w="553">
                  <a:moveTo>
                    <a:pt x="388" y="1"/>
                  </a:moveTo>
                  <a:lnTo>
                    <a:pt x="1"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7118713" y="2045750"/>
              <a:ext cx="13825" cy="13825"/>
            </a:xfrm>
            <a:custGeom>
              <a:rect b="b" l="l" r="r" t="t"/>
              <a:pathLst>
                <a:path extrusionOk="0" h="553" w="553">
                  <a:moveTo>
                    <a:pt x="388" y="0"/>
                  </a:moveTo>
                  <a:lnTo>
                    <a:pt x="0" y="165"/>
                  </a:lnTo>
                  <a:lnTo>
                    <a:pt x="165" y="552"/>
                  </a:lnTo>
                  <a:lnTo>
                    <a:pt x="552"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7064538" y="2068750"/>
              <a:ext cx="13825" cy="13825"/>
            </a:xfrm>
            <a:custGeom>
              <a:rect b="b" l="l" r="r" t="t"/>
              <a:pathLst>
                <a:path extrusionOk="0" h="553" w="553">
                  <a:moveTo>
                    <a:pt x="388" y="0"/>
                  </a:moveTo>
                  <a:lnTo>
                    <a:pt x="1" y="165"/>
                  </a:lnTo>
                  <a:lnTo>
                    <a:pt x="165" y="552"/>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7100413" y="2053475"/>
              <a:ext cx="13825" cy="13825"/>
            </a:xfrm>
            <a:custGeom>
              <a:rect b="b" l="l" r="r" t="t"/>
              <a:pathLst>
                <a:path extrusionOk="0" h="553" w="553">
                  <a:moveTo>
                    <a:pt x="388" y="0"/>
                  </a:moveTo>
                  <a:lnTo>
                    <a:pt x="1" y="164"/>
                  </a:lnTo>
                  <a:lnTo>
                    <a:pt x="165" y="552"/>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7109063" y="2072700"/>
              <a:ext cx="13825" cy="13875"/>
            </a:xfrm>
            <a:custGeom>
              <a:rect b="b" l="l" r="r" t="t"/>
              <a:pathLst>
                <a:path extrusionOk="0" h="555" w="553">
                  <a:moveTo>
                    <a:pt x="388" y="0"/>
                  </a:moveTo>
                  <a:lnTo>
                    <a:pt x="1" y="167"/>
                  </a:lnTo>
                  <a:lnTo>
                    <a:pt x="165" y="554"/>
                  </a:lnTo>
                  <a:lnTo>
                    <a:pt x="553" y="390"/>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7072988" y="2088025"/>
              <a:ext cx="13825" cy="13875"/>
            </a:xfrm>
            <a:custGeom>
              <a:rect b="b" l="l" r="r" t="t"/>
              <a:pathLst>
                <a:path extrusionOk="0" h="555" w="553">
                  <a:moveTo>
                    <a:pt x="388" y="0"/>
                  </a:moveTo>
                  <a:lnTo>
                    <a:pt x="0" y="165"/>
                  </a:lnTo>
                  <a:lnTo>
                    <a:pt x="164" y="555"/>
                  </a:lnTo>
                  <a:lnTo>
                    <a:pt x="552"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7127138" y="2065025"/>
              <a:ext cx="13825" cy="13875"/>
            </a:xfrm>
            <a:custGeom>
              <a:rect b="b" l="l" r="r" t="t"/>
              <a:pathLst>
                <a:path extrusionOk="0" h="555" w="553">
                  <a:moveTo>
                    <a:pt x="388" y="0"/>
                  </a:moveTo>
                  <a:lnTo>
                    <a:pt x="1" y="167"/>
                  </a:lnTo>
                  <a:lnTo>
                    <a:pt x="165" y="555"/>
                  </a:lnTo>
                  <a:lnTo>
                    <a:pt x="553" y="388"/>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7091038" y="2080350"/>
              <a:ext cx="13825" cy="13825"/>
            </a:xfrm>
            <a:custGeom>
              <a:rect b="b" l="l" r="r" t="t"/>
              <a:pathLst>
                <a:path extrusionOk="0" h="553" w="553">
                  <a:moveTo>
                    <a:pt x="389" y="1"/>
                  </a:moveTo>
                  <a:lnTo>
                    <a:pt x="1" y="165"/>
                  </a:lnTo>
                  <a:lnTo>
                    <a:pt x="165" y="553"/>
                  </a:lnTo>
                  <a:lnTo>
                    <a:pt x="553" y="388"/>
                  </a:lnTo>
                  <a:lnTo>
                    <a:pt x="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7134863" y="2084625"/>
              <a:ext cx="13825" cy="13825"/>
            </a:xfrm>
            <a:custGeom>
              <a:rect b="b" l="l" r="r" t="t"/>
              <a:pathLst>
                <a:path extrusionOk="0" h="553" w="553">
                  <a:moveTo>
                    <a:pt x="388" y="1"/>
                  </a:moveTo>
                  <a:lnTo>
                    <a:pt x="0"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7098713" y="2099950"/>
              <a:ext cx="13825" cy="13825"/>
            </a:xfrm>
            <a:custGeom>
              <a:rect b="b" l="l" r="r" t="t"/>
              <a:pathLst>
                <a:path extrusionOk="0" h="553" w="553">
                  <a:moveTo>
                    <a:pt x="388" y="1"/>
                  </a:moveTo>
                  <a:lnTo>
                    <a:pt x="1" y="165"/>
                  </a:lnTo>
                  <a:lnTo>
                    <a:pt x="165" y="553"/>
                  </a:lnTo>
                  <a:lnTo>
                    <a:pt x="553" y="389"/>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7080638" y="2107625"/>
              <a:ext cx="13825" cy="13825"/>
            </a:xfrm>
            <a:custGeom>
              <a:rect b="b" l="l" r="r" t="t"/>
              <a:pathLst>
                <a:path extrusionOk="0" h="553" w="553">
                  <a:moveTo>
                    <a:pt x="388" y="1"/>
                  </a:moveTo>
                  <a:lnTo>
                    <a:pt x="1" y="165"/>
                  </a:lnTo>
                  <a:lnTo>
                    <a:pt x="165" y="553"/>
                  </a:lnTo>
                  <a:lnTo>
                    <a:pt x="553" y="388"/>
                  </a:lnTo>
                  <a:lnTo>
                    <a:pt x="3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7116563" y="2092350"/>
              <a:ext cx="13825" cy="13825"/>
            </a:xfrm>
            <a:custGeom>
              <a:rect b="b" l="l" r="r" t="t"/>
              <a:pathLst>
                <a:path extrusionOk="0" h="553" w="553">
                  <a:moveTo>
                    <a:pt x="389" y="0"/>
                  </a:moveTo>
                  <a:lnTo>
                    <a:pt x="1" y="165"/>
                  </a:lnTo>
                  <a:lnTo>
                    <a:pt x="165" y="552"/>
                  </a:lnTo>
                  <a:lnTo>
                    <a:pt x="553" y="388"/>
                  </a:lnTo>
                  <a:lnTo>
                    <a:pt x="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46"/>
          <p:cNvGrpSpPr/>
          <p:nvPr/>
        </p:nvGrpSpPr>
        <p:grpSpPr>
          <a:xfrm>
            <a:off x="1989690" y="2051386"/>
            <a:ext cx="235675" cy="468689"/>
            <a:chOff x="7601638" y="1794600"/>
            <a:chExt cx="217975" cy="433450"/>
          </a:xfrm>
        </p:grpSpPr>
        <p:sp>
          <p:nvSpPr>
            <p:cNvPr id="2827" name="Google Shape;2827;p46"/>
            <p:cNvSpPr/>
            <p:nvPr/>
          </p:nvSpPr>
          <p:spPr>
            <a:xfrm>
              <a:off x="7626813" y="1819625"/>
              <a:ext cx="167675" cy="225275"/>
            </a:xfrm>
            <a:custGeom>
              <a:rect b="b" l="l" r="r" t="t"/>
              <a:pathLst>
                <a:path extrusionOk="0" h="9011" w="6707">
                  <a:moveTo>
                    <a:pt x="3352" y="515"/>
                  </a:moveTo>
                  <a:cubicBezTo>
                    <a:pt x="4042" y="515"/>
                    <a:pt x="4711" y="883"/>
                    <a:pt x="5238" y="1545"/>
                  </a:cubicBezTo>
                  <a:lnTo>
                    <a:pt x="2478" y="4305"/>
                  </a:lnTo>
                  <a:lnTo>
                    <a:pt x="2842" y="4671"/>
                  </a:lnTo>
                  <a:lnTo>
                    <a:pt x="5534" y="1978"/>
                  </a:lnTo>
                  <a:cubicBezTo>
                    <a:pt x="5751" y="2342"/>
                    <a:pt x="5918" y="2749"/>
                    <a:pt x="6027" y="3188"/>
                  </a:cubicBezTo>
                  <a:lnTo>
                    <a:pt x="3720" y="5494"/>
                  </a:lnTo>
                  <a:lnTo>
                    <a:pt x="4086" y="5858"/>
                  </a:lnTo>
                  <a:lnTo>
                    <a:pt x="6141" y="3801"/>
                  </a:lnTo>
                  <a:cubicBezTo>
                    <a:pt x="6172" y="4031"/>
                    <a:pt x="6189" y="4268"/>
                    <a:pt x="6189" y="4506"/>
                  </a:cubicBezTo>
                  <a:cubicBezTo>
                    <a:pt x="6189" y="5628"/>
                    <a:pt x="5856" y="6671"/>
                    <a:pt x="5254" y="7444"/>
                  </a:cubicBezTo>
                  <a:cubicBezTo>
                    <a:pt x="4726" y="8121"/>
                    <a:pt x="4049" y="8495"/>
                    <a:pt x="3350" y="8495"/>
                  </a:cubicBezTo>
                  <a:cubicBezTo>
                    <a:pt x="2866" y="8495"/>
                    <a:pt x="2393" y="8314"/>
                    <a:pt x="1968" y="7974"/>
                  </a:cubicBezTo>
                  <a:lnTo>
                    <a:pt x="2748" y="7194"/>
                  </a:lnTo>
                  <a:lnTo>
                    <a:pt x="2384" y="6831"/>
                  </a:lnTo>
                  <a:lnTo>
                    <a:pt x="1596" y="7619"/>
                  </a:lnTo>
                  <a:cubicBezTo>
                    <a:pt x="1547" y="7564"/>
                    <a:pt x="1497" y="7503"/>
                    <a:pt x="1449" y="7444"/>
                  </a:cubicBezTo>
                  <a:cubicBezTo>
                    <a:pt x="1245" y="7183"/>
                    <a:pt x="1074" y="6894"/>
                    <a:pt x="934" y="6579"/>
                  </a:cubicBezTo>
                  <a:lnTo>
                    <a:pt x="1988" y="5525"/>
                  </a:lnTo>
                  <a:lnTo>
                    <a:pt x="1624" y="5159"/>
                  </a:lnTo>
                  <a:lnTo>
                    <a:pt x="737" y="6046"/>
                  </a:lnTo>
                  <a:cubicBezTo>
                    <a:pt x="592" y="5564"/>
                    <a:pt x="511" y="5045"/>
                    <a:pt x="511" y="4506"/>
                  </a:cubicBezTo>
                  <a:cubicBezTo>
                    <a:pt x="511" y="3383"/>
                    <a:pt x="844" y="2340"/>
                    <a:pt x="1449" y="1567"/>
                  </a:cubicBezTo>
                  <a:cubicBezTo>
                    <a:pt x="1977" y="892"/>
                    <a:pt x="2654" y="515"/>
                    <a:pt x="3352" y="515"/>
                  </a:cubicBezTo>
                  <a:close/>
                  <a:moveTo>
                    <a:pt x="3352" y="0"/>
                  </a:moveTo>
                  <a:cubicBezTo>
                    <a:pt x="2491" y="0"/>
                    <a:pt x="1672" y="445"/>
                    <a:pt x="1043" y="1249"/>
                  </a:cubicBezTo>
                  <a:cubicBezTo>
                    <a:pt x="369" y="2112"/>
                    <a:pt x="1" y="3269"/>
                    <a:pt x="1" y="4506"/>
                  </a:cubicBezTo>
                  <a:cubicBezTo>
                    <a:pt x="1" y="5744"/>
                    <a:pt x="369" y="6898"/>
                    <a:pt x="1043" y="7762"/>
                  </a:cubicBezTo>
                  <a:cubicBezTo>
                    <a:pt x="1672" y="8566"/>
                    <a:pt x="2491" y="9010"/>
                    <a:pt x="3352" y="9010"/>
                  </a:cubicBezTo>
                  <a:cubicBezTo>
                    <a:pt x="4211" y="9010"/>
                    <a:pt x="5030" y="8566"/>
                    <a:pt x="5659" y="7762"/>
                  </a:cubicBezTo>
                  <a:cubicBezTo>
                    <a:pt x="6334" y="6898"/>
                    <a:pt x="6704" y="5744"/>
                    <a:pt x="6704" y="4506"/>
                  </a:cubicBezTo>
                  <a:cubicBezTo>
                    <a:pt x="6706" y="3264"/>
                    <a:pt x="6334" y="2110"/>
                    <a:pt x="5659" y="1249"/>
                  </a:cubicBezTo>
                  <a:cubicBezTo>
                    <a:pt x="5030" y="445"/>
                    <a:pt x="4211" y="0"/>
                    <a:pt x="3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7601638" y="1794600"/>
              <a:ext cx="217975" cy="433450"/>
            </a:xfrm>
            <a:custGeom>
              <a:rect b="b" l="l" r="r" t="t"/>
              <a:pathLst>
                <a:path extrusionOk="0" h="17338" w="8719">
                  <a:moveTo>
                    <a:pt x="4366" y="456"/>
                  </a:moveTo>
                  <a:cubicBezTo>
                    <a:pt x="6511" y="456"/>
                    <a:pt x="8256" y="2721"/>
                    <a:pt x="8256" y="5507"/>
                  </a:cubicBezTo>
                  <a:cubicBezTo>
                    <a:pt x="8263" y="7919"/>
                    <a:pt x="6938" y="10002"/>
                    <a:pt x="5115" y="10462"/>
                  </a:cubicBezTo>
                  <a:lnTo>
                    <a:pt x="4916" y="10513"/>
                  </a:lnTo>
                  <a:lnTo>
                    <a:pt x="4916" y="12228"/>
                  </a:lnTo>
                  <a:lnTo>
                    <a:pt x="5299" y="13378"/>
                  </a:lnTo>
                  <a:lnTo>
                    <a:pt x="5299" y="15854"/>
                  </a:lnTo>
                  <a:cubicBezTo>
                    <a:pt x="5299" y="16388"/>
                    <a:pt x="4879" y="16819"/>
                    <a:pt x="4353" y="16819"/>
                  </a:cubicBezTo>
                  <a:cubicBezTo>
                    <a:pt x="4334" y="16819"/>
                    <a:pt x="4315" y="16819"/>
                    <a:pt x="4296" y="16817"/>
                  </a:cubicBezTo>
                  <a:cubicBezTo>
                    <a:pt x="3803" y="16789"/>
                    <a:pt x="3411" y="16377"/>
                    <a:pt x="3411" y="15875"/>
                  </a:cubicBezTo>
                  <a:lnTo>
                    <a:pt x="3411" y="13420"/>
                  </a:lnTo>
                  <a:lnTo>
                    <a:pt x="3820" y="12189"/>
                  </a:lnTo>
                  <a:lnTo>
                    <a:pt x="3820" y="10513"/>
                  </a:lnTo>
                  <a:lnTo>
                    <a:pt x="3623" y="10462"/>
                  </a:lnTo>
                  <a:cubicBezTo>
                    <a:pt x="1801" y="10002"/>
                    <a:pt x="475" y="7919"/>
                    <a:pt x="475" y="5507"/>
                  </a:cubicBezTo>
                  <a:cubicBezTo>
                    <a:pt x="475" y="2721"/>
                    <a:pt x="2221" y="456"/>
                    <a:pt x="4366" y="456"/>
                  </a:cubicBezTo>
                  <a:close/>
                  <a:moveTo>
                    <a:pt x="4359" y="0"/>
                  </a:moveTo>
                  <a:cubicBezTo>
                    <a:pt x="3181" y="0"/>
                    <a:pt x="2081" y="581"/>
                    <a:pt x="1255" y="1634"/>
                  </a:cubicBezTo>
                  <a:cubicBezTo>
                    <a:pt x="445" y="2670"/>
                    <a:pt x="0" y="4044"/>
                    <a:pt x="0" y="5503"/>
                  </a:cubicBezTo>
                  <a:cubicBezTo>
                    <a:pt x="0" y="6778"/>
                    <a:pt x="351" y="8016"/>
                    <a:pt x="988" y="8995"/>
                  </a:cubicBezTo>
                  <a:cubicBezTo>
                    <a:pt x="1582" y="9913"/>
                    <a:pt x="2401" y="10561"/>
                    <a:pt x="3304" y="10846"/>
                  </a:cubicBezTo>
                  <a:lnTo>
                    <a:pt x="3304" y="12103"/>
                  </a:lnTo>
                  <a:lnTo>
                    <a:pt x="2894" y="13334"/>
                  </a:lnTo>
                  <a:lnTo>
                    <a:pt x="2894" y="15854"/>
                  </a:lnTo>
                  <a:cubicBezTo>
                    <a:pt x="2894" y="16603"/>
                    <a:pt x="3446" y="17242"/>
                    <a:pt x="4189" y="17328"/>
                  </a:cubicBezTo>
                  <a:cubicBezTo>
                    <a:pt x="4245" y="17334"/>
                    <a:pt x="4301" y="17337"/>
                    <a:pt x="4356" y="17337"/>
                  </a:cubicBezTo>
                  <a:cubicBezTo>
                    <a:pt x="5165" y="17337"/>
                    <a:pt x="5823" y="16681"/>
                    <a:pt x="5823" y="15871"/>
                  </a:cubicBezTo>
                  <a:lnTo>
                    <a:pt x="5823" y="13334"/>
                  </a:lnTo>
                  <a:lnTo>
                    <a:pt x="5413" y="12103"/>
                  </a:lnTo>
                  <a:lnTo>
                    <a:pt x="5413" y="10846"/>
                  </a:lnTo>
                  <a:cubicBezTo>
                    <a:pt x="6320" y="10561"/>
                    <a:pt x="7135" y="9913"/>
                    <a:pt x="7729" y="8995"/>
                  </a:cubicBezTo>
                  <a:cubicBezTo>
                    <a:pt x="8368" y="8016"/>
                    <a:pt x="8719" y="6773"/>
                    <a:pt x="8719" y="5503"/>
                  </a:cubicBezTo>
                  <a:cubicBezTo>
                    <a:pt x="8719" y="4046"/>
                    <a:pt x="8272" y="2673"/>
                    <a:pt x="7461" y="1634"/>
                  </a:cubicBezTo>
                  <a:cubicBezTo>
                    <a:pt x="6638" y="581"/>
                    <a:pt x="5534" y="0"/>
                    <a:pt x="4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7704088" y="2185725"/>
              <a:ext cx="13000" cy="13050"/>
            </a:xfrm>
            <a:custGeom>
              <a:rect b="b" l="l" r="r" t="t"/>
              <a:pathLst>
                <a:path extrusionOk="0" h="522" w="520">
                  <a:moveTo>
                    <a:pt x="1" y="0"/>
                  </a:moveTo>
                  <a:lnTo>
                    <a:pt x="1" y="522"/>
                  </a:lnTo>
                  <a:lnTo>
                    <a:pt x="520" y="522"/>
                  </a:lnTo>
                  <a:lnTo>
                    <a:pt x="5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7701563" y="1966125"/>
              <a:ext cx="18225" cy="18200"/>
            </a:xfrm>
            <a:custGeom>
              <a:rect b="b" l="l" r="r" t="t"/>
              <a:pathLst>
                <a:path extrusionOk="0" h="728" w="729">
                  <a:moveTo>
                    <a:pt x="365" y="0"/>
                  </a:moveTo>
                  <a:lnTo>
                    <a:pt x="1" y="364"/>
                  </a:lnTo>
                  <a:lnTo>
                    <a:pt x="365" y="727"/>
                  </a:lnTo>
                  <a:lnTo>
                    <a:pt x="728" y="364"/>
                  </a:lnTo>
                  <a:lnTo>
                    <a:pt x="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1" name="Google Shape;2831;p46"/>
          <p:cNvGrpSpPr/>
          <p:nvPr/>
        </p:nvGrpSpPr>
        <p:grpSpPr>
          <a:xfrm>
            <a:off x="4387816" y="2075573"/>
            <a:ext cx="368264" cy="420313"/>
            <a:chOff x="3351738" y="1224625"/>
            <a:chExt cx="307425" cy="350875"/>
          </a:xfrm>
        </p:grpSpPr>
        <p:sp>
          <p:nvSpPr>
            <p:cNvPr id="2832" name="Google Shape;2832;p46"/>
            <p:cNvSpPr/>
            <p:nvPr/>
          </p:nvSpPr>
          <p:spPr>
            <a:xfrm>
              <a:off x="3381963" y="1224625"/>
              <a:ext cx="247125" cy="263900"/>
            </a:xfrm>
            <a:custGeom>
              <a:rect b="b" l="l" r="r" t="t"/>
              <a:pathLst>
                <a:path extrusionOk="0" h="10556" w="9885">
                  <a:moveTo>
                    <a:pt x="4940" y="1"/>
                  </a:moveTo>
                  <a:cubicBezTo>
                    <a:pt x="4850" y="1"/>
                    <a:pt x="4760" y="3"/>
                    <a:pt x="4669" y="8"/>
                  </a:cubicBezTo>
                  <a:cubicBezTo>
                    <a:pt x="2099" y="148"/>
                    <a:pt x="0" y="2407"/>
                    <a:pt x="0" y="4981"/>
                  </a:cubicBezTo>
                  <a:lnTo>
                    <a:pt x="0" y="10554"/>
                  </a:lnTo>
                  <a:lnTo>
                    <a:pt x="410" y="10554"/>
                  </a:lnTo>
                  <a:lnTo>
                    <a:pt x="410" y="4983"/>
                  </a:lnTo>
                  <a:cubicBezTo>
                    <a:pt x="410" y="2589"/>
                    <a:pt x="2259" y="575"/>
                    <a:pt x="4649" y="424"/>
                  </a:cubicBezTo>
                  <a:cubicBezTo>
                    <a:pt x="4747" y="418"/>
                    <a:pt x="4845" y="415"/>
                    <a:pt x="4942" y="415"/>
                  </a:cubicBezTo>
                  <a:cubicBezTo>
                    <a:pt x="7441" y="415"/>
                    <a:pt x="9475" y="2447"/>
                    <a:pt x="9475" y="4943"/>
                  </a:cubicBezTo>
                  <a:lnTo>
                    <a:pt x="9475" y="10556"/>
                  </a:lnTo>
                  <a:lnTo>
                    <a:pt x="9884" y="10556"/>
                  </a:lnTo>
                  <a:lnTo>
                    <a:pt x="9884" y="4943"/>
                  </a:lnTo>
                  <a:cubicBezTo>
                    <a:pt x="9882" y="2219"/>
                    <a:pt x="7665"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3351738" y="1315875"/>
              <a:ext cx="220450" cy="259625"/>
            </a:xfrm>
            <a:custGeom>
              <a:rect b="b" l="l" r="r" t="t"/>
              <a:pathLst>
                <a:path extrusionOk="0" h="10385" w="8818">
                  <a:moveTo>
                    <a:pt x="3895" y="628"/>
                  </a:moveTo>
                  <a:lnTo>
                    <a:pt x="8441" y="2645"/>
                  </a:lnTo>
                  <a:lnTo>
                    <a:pt x="8434" y="3425"/>
                  </a:lnTo>
                  <a:cubicBezTo>
                    <a:pt x="8434" y="4441"/>
                    <a:pt x="7764" y="5300"/>
                    <a:pt x="6844" y="5591"/>
                  </a:cubicBezTo>
                  <a:cubicBezTo>
                    <a:pt x="6839" y="5594"/>
                    <a:pt x="6831" y="5598"/>
                    <a:pt x="6824" y="5598"/>
                  </a:cubicBezTo>
                  <a:cubicBezTo>
                    <a:pt x="6798" y="5605"/>
                    <a:pt x="6769" y="5613"/>
                    <a:pt x="6741" y="5622"/>
                  </a:cubicBezTo>
                  <a:cubicBezTo>
                    <a:pt x="6736" y="5622"/>
                    <a:pt x="6732" y="5624"/>
                    <a:pt x="6730" y="5624"/>
                  </a:cubicBezTo>
                  <a:cubicBezTo>
                    <a:pt x="6697" y="5633"/>
                    <a:pt x="6664" y="5642"/>
                    <a:pt x="6631" y="5646"/>
                  </a:cubicBezTo>
                  <a:cubicBezTo>
                    <a:pt x="6625" y="5648"/>
                    <a:pt x="6616" y="5648"/>
                    <a:pt x="6611" y="5648"/>
                  </a:cubicBezTo>
                  <a:cubicBezTo>
                    <a:pt x="6583" y="5655"/>
                    <a:pt x="6557" y="5659"/>
                    <a:pt x="6528" y="5664"/>
                  </a:cubicBezTo>
                  <a:cubicBezTo>
                    <a:pt x="6522" y="5666"/>
                    <a:pt x="6511" y="5666"/>
                    <a:pt x="6502" y="5668"/>
                  </a:cubicBezTo>
                  <a:cubicBezTo>
                    <a:pt x="6469" y="5675"/>
                    <a:pt x="6436" y="5677"/>
                    <a:pt x="6403" y="5681"/>
                  </a:cubicBezTo>
                  <a:lnTo>
                    <a:pt x="6390" y="5681"/>
                  </a:lnTo>
                  <a:cubicBezTo>
                    <a:pt x="6362" y="5686"/>
                    <a:pt x="6338" y="5688"/>
                    <a:pt x="6309" y="5688"/>
                  </a:cubicBezTo>
                  <a:cubicBezTo>
                    <a:pt x="6296" y="5688"/>
                    <a:pt x="6283" y="5690"/>
                    <a:pt x="6270" y="5690"/>
                  </a:cubicBezTo>
                  <a:cubicBezTo>
                    <a:pt x="6232" y="5692"/>
                    <a:pt x="6200" y="5692"/>
                    <a:pt x="6165" y="5692"/>
                  </a:cubicBezTo>
                  <a:cubicBezTo>
                    <a:pt x="6130" y="5692"/>
                    <a:pt x="6097" y="5692"/>
                    <a:pt x="6062" y="5690"/>
                  </a:cubicBezTo>
                  <a:cubicBezTo>
                    <a:pt x="6053" y="5690"/>
                    <a:pt x="6042" y="5690"/>
                    <a:pt x="6033" y="5688"/>
                  </a:cubicBezTo>
                  <a:cubicBezTo>
                    <a:pt x="6002" y="5686"/>
                    <a:pt x="5976" y="5686"/>
                    <a:pt x="5945" y="5681"/>
                  </a:cubicBezTo>
                  <a:cubicBezTo>
                    <a:pt x="5941" y="5681"/>
                    <a:pt x="5935" y="5681"/>
                    <a:pt x="5930" y="5679"/>
                  </a:cubicBezTo>
                  <a:cubicBezTo>
                    <a:pt x="5897" y="5677"/>
                    <a:pt x="5864" y="5670"/>
                    <a:pt x="5832" y="5666"/>
                  </a:cubicBezTo>
                  <a:cubicBezTo>
                    <a:pt x="5821" y="5664"/>
                    <a:pt x="5812" y="5664"/>
                    <a:pt x="5801" y="5659"/>
                  </a:cubicBezTo>
                  <a:cubicBezTo>
                    <a:pt x="5772" y="5655"/>
                    <a:pt x="5746" y="5653"/>
                    <a:pt x="5722" y="5646"/>
                  </a:cubicBezTo>
                  <a:cubicBezTo>
                    <a:pt x="5715" y="5646"/>
                    <a:pt x="5707" y="5644"/>
                    <a:pt x="5702" y="5644"/>
                  </a:cubicBezTo>
                  <a:cubicBezTo>
                    <a:pt x="5669" y="5635"/>
                    <a:pt x="5637" y="5629"/>
                    <a:pt x="5604" y="5622"/>
                  </a:cubicBezTo>
                  <a:cubicBezTo>
                    <a:pt x="5602" y="5622"/>
                    <a:pt x="5597" y="5622"/>
                    <a:pt x="5595" y="5620"/>
                  </a:cubicBezTo>
                  <a:cubicBezTo>
                    <a:pt x="5569" y="5611"/>
                    <a:pt x="5538" y="5602"/>
                    <a:pt x="5510" y="5594"/>
                  </a:cubicBezTo>
                  <a:lnTo>
                    <a:pt x="5485" y="5587"/>
                  </a:lnTo>
                  <a:cubicBezTo>
                    <a:pt x="4563" y="5296"/>
                    <a:pt x="3895" y="4437"/>
                    <a:pt x="3895" y="3421"/>
                  </a:cubicBezTo>
                  <a:lnTo>
                    <a:pt x="3895" y="628"/>
                  </a:lnTo>
                  <a:close/>
                  <a:moveTo>
                    <a:pt x="3479" y="1"/>
                  </a:moveTo>
                  <a:lnTo>
                    <a:pt x="3479" y="3429"/>
                  </a:lnTo>
                  <a:lnTo>
                    <a:pt x="3470" y="3429"/>
                  </a:lnTo>
                  <a:cubicBezTo>
                    <a:pt x="3470" y="4341"/>
                    <a:pt x="3928" y="5145"/>
                    <a:pt x="4629" y="5629"/>
                  </a:cubicBezTo>
                  <a:lnTo>
                    <a:pt x="4629" y="6621"/>
                  </a:lnTo>
                  <a:lnTo>
                    <a:pt x="929" y="7694"/>
                  </a:lnTo>
                  <a:cubicBezTo>
                    <a:pt x="373" y="7861"/>
                    <a:pt x="0" y="8365"/>
                    <a:pt x="0" y="8943"/>
                  </a:cubicBezTo>
                  <a:lnTo>
                    <a:pt x="0" y="10384"/>
                  </a:lnTo>
                  <a:lnTo>
                    <a:pt x="412" y="10384"/>
                  </a:lnTo>
                  <a:lnTo>
                    <a:pt x="412" y="8943"/>
                  </a:lnTo>
                  <a:cubicBezTo>
                    <a:pt x="412" y="8547"/>
                    <a:pt x="666" y="8205"/>
                    <a:pt x="1045" y="8089"/>
                  </a:cubicBezTo>
                  <a:lnTo>
                    <a:pt x="5039" y="6928"/>
                  </a:lnTo>
                  <a:lnTo>
                    <a:pt x="5039" y="5861"/>
                  </a:lnTo>
                  <a:cubicBezTo>
                    <a:pt x="5142" y="5907"/>
                    <a:pt x="5247" y="5948"/>
                    <a:pt x="5354" y="5981"/>
                  </a:cubicBezTo>
                  <a:lnTo>
                    <a:pt x="5356" y="5981"/>
                  </a:lnTo>
                  <a:cubicBezTo>
                    <a:pt x="5374" y="5986"/>
                    <a:pt x="5389" y="5992"/>
                    <a:pt x="5409" y="5997"/>
                  </a:cubicBezTo>
                  <a:cubicBezTo>
                    <a:pt x="5415" y="5999"/>
                    <a:pt x="5420" y="5999"/>
                    <a:pt x="5426" y="6003"/>
                  </a:cubicBezTo>
                  <a:cubicBezTo>
                    <a:pt x="5439" y="6005"/>
                    <a:pt x="5453" y="6010"/>
                    <a:pt x="5466" y="6014"/>
                  </a:cubicBezTo>
                  <a:cubicBezTo>
                    <a:pt x="5475" y="6016"/>
                    <a:pt x="5483" y="6019"/>
                    <a:pt x="5494" y="6021"/>
                  </a:cubicBezTo>
                  <a:cubicBezTo>
                    <a:pt x="5505" y="6025"/>
                    <a:pt x="5518" y="6027"/>
                    <a:pt x="5529" y="6030"/>
                  </a:cubicBezTo>
                  <a:lnTo>
                    <a:pt x="5562" y="6038"/>
                  </a:lnTo>
                  <a:cubicBezTo>
                    <a:pt x="5573" y="6041"/>
                    <a:pt x="5584" y="6043"/>
                    <a:pt x="5593" y="6043"/>
                  </a:cubicBezTo>
                  <a:cubicBezTo>
                    <a:pt x="5606" y="6047"/>
                    <a:pt x="5617" y="6049"/>
                    <a:pt x="5630" y="6051"/>
                  </a:cubicBezTo>
                  <a:cubicBezTo>
                    <a:pt x="5639" y="6054"/>
                    <a:pt x="5650" y="6054"/>
                    <a:pt x="5659" y="6058"/>
                  </a:cubicBezTo>
                  <a:cubicBezTo>
                    <a:pt x="5672" y="6060"/>
                    <a:pt x="5685" y="6062"/>
                    <a:pt x="5702" y="6065"/>
                  </a:cubicBezTo>
                  <a:cubicBezTo>
                    <a:pt x="5711" y="6069"/>
                    <a:pt x="5718" y="6069"/>
                    <a:pt x="5726" y="6071"/>
                  </a:cubicBezTo>
                  <a:cubicBezTo>
                    <a:pt x="5744" y="6073"/>
                    <a:pt x="5757" y="6076"/>
                    <a:pt x="5772" y="6076"/>
                  </a:cubicBezTo>
                  <a:cubicBezTo>
                    <a:pt x="5781" y="6076"/>
                    <a:pt x="5790" y="6080"/>
                    <a:pt x="5794" y="6080"/>
                  </a:cubicBezTo>
                  <a:cubicBezTo>
                    <a:pt x="5812" y="6082"/>
                    <a:pt x="5827" y="6082"/>
                    <a:pt x="5843" y="6084"/>
                  </a:cubicBezTo>
                  <a:cubicBezTo>
                    <a:pt x="5849" y="6084"/>
                    <a:pt x="5856" y="6087"/>
                    <a:pt x="5864" y="6087"/>
                  </a:cubicBezTo>
                  <a:cubicBezTo>
                    <a:pt x="5880" y="6091"/>
                    <a:pt x="5897" y="6091"/>
                    <a:pt x="5913" y="6093"/>
                  </a:cubicBezTo>
                  <a:cubicBezTo>
                    <a:pt x="5921" y="6093"/>
                    <a:pt x="5926" y="6093"/>
                    <a:pt x="5935" y="6095"/>
                  </a:cubicBezTo>
                  <a:cubicBezTo>
                    <a:pt x="5952" y="6095"/>
                    <a:pt x="5967" y="6097"/>
                    <a:pt x="5985" y="6097"/>
                  </a:cubicBezTo>
                  <a:lnTo>
                    <a:pt x="6007" y="6097"/>
                  </a:lnTo>
                  <a:cubicBezTo>
                    <a:pt x="6022" y="6097"/>
                    <a:pt x="6042" y="6102"/>
                    <a:pt x="6057" y="6102"/>
                  </a:cubicBezTo>
                  <a:lnTo>
                    <a:pt x="6239" y="6102"/>
                  </a:lnTo>
                  <a:cubicBezTo>
                    <a:pt x="6254" y="6102"/>
                    <a:pt x="6274" y="6102"/>
                    <a:pt x="6292" y="6097"/>
                  </a:cubicBezTo>
                  <a:lnTo>
                    <a:pt x="6314" y="6097"/>
                  </a:lnTo>
                  <a:cubicBezTo>
                    <a:pt x="6329" y="6097"/>
                    <a:pt x="6346" y="6095"/>
                    <a:pt x="6362" y="6095"/>
                  </a:cubicBezTo>
                  <a:cubicBezTo>
                    <a:pt x="6370" y="6095"/>
                    <a:pt x="6375" y="6095"/>
                    <a:pt x="6384" y="6093"/>
                  </a:cubicBezTo>
                  <a:cubicBezTo>
                    <a:pt x="6401" y="6091"/>
                    <a:pt x="6416" y="6091"/>
                    <a:pt x="6434" y="6087"/>
                  </a:cubicBezTo>
                  <a:cubicBezTo>
                    <a:pt x="6441" y="6087"/>
                    <a:pt x="6447" y="6084"/>
                    <a:pt x="6456" y="6084"/>
                  </a:cubicBezTo>
                  <a:cubicBezTo>
                    <a:pt x="6471" y="6082"/>
                    <a:pt x="6489" y="6082"/>
                    <a:pt x="6502" y="6080"/>
                  </a:cubicBezTo>
                  <a:cubicBezTo>
                    <a:pt x="6511" y="6080"/>
                    <a:pt x="6517" y="6076"/>
                    <a:pt x="6524" y="6076"/>
                  </a:cubicBezTo>
                  <a:cubicBezTo>
                    <a:pt x="6539" y="6073"/>
                    <a:pt x="6554" y="6071"/>
                    <a:pt x="6570" y="6071"/>
                  </a:cubicBezTo>
                  <a:cubicBezTo>
                    <a:pt x="6579" y="6071"/>
                    <a:pt x="6587" y="6069"/>
                    <a:pt x="6594" y="6065"/>
                  </a:cubicBezTo>
                  <a:cubicBezTo>
                    <a:pt x="6609" y="6062"/>
                    <a:pt x="6622" y="6060"/>
                    <a:pt x="6638" y="6058"/>
                  </a:cubicBezTo>
                  <a:cubicBezTo>
                    <a:pt x="6646" y="6054"/>
                    <a:pt x="6657" y="6054"/>
                    <a:pt x="6666" y="6051"/>
                  </a:cubicBezTo>
                  <a:cubicBezTo>
                    <a:pt x="6679" y="6049"/>
                    <a:pt x="6690" y="6045"/>
                    <a:pt x="6703" y="6043"/>
                  </a:cubicBezTo>
                  <a:cubicBezTo>
                    <a:pt x="6714" y="6041"/>
                    <a:pt x="6725" y="6038"/>
                    <a:pt x="6734" y="6038"/>
                  </a:cubicBezTo>
                  <a:lnTo>
                    <a:pt x="6767" y="6030"/>
                  </a:lnTo>
                  <a:cubicBezTo>
                    <a:pt x="6778" y="6027"/>
                    <a:pt x="6791" y="6025"/>
                    <a:pt x="6802" y="6021"/>
                  </a:cubicBezTo>
                  <a:cubicBezTo>
                    <a:pt x="6811" y="6019"/>
                    <a:pt x="6822" y="6016"/>
                    <a:pt x="6831" y="6014"/>
                  </a:cubicBezTo>
                  <a:cubicBezTo>
                    <a:pt x="6844" y="6010"/>
                    <a:pt x="6857" y="6005"/>
                    <a:pt x="6872" y="6003"/>
                  </a:cubicBezTo>
                  <a:cubicBezTo>
                    <a:pt x="6877" y="5999"/>
                    <a:pt x="6883" y="5999"/>
                    <a:pt x="6887" y="5997"/>
                  </a:cubicBezTo>
                  <a:cubicBezTo>
                    <a:pt x="6905" y="5992"/>
                    <a:pt x="6920" y="5986"/>
                    <a:pt x="6940" y="5981"/>
                  </a:cubicBezTo>
                  <a:lnTo>
                    <a:pt x="6942" y="5981"/>
                  </a:lnTo>
                  <a:cubicBezTo>
                    <a:pt x="7050" y="5948"/>
                    <a:pt x="7153" y="5907"/>
                    <a:pt x="7258" y="5861"/>
                  </a:cubicBezTo>
                  <a:lnTo>
                    <a:pt x="7258" y="6770"/>
                  </a:lnTo>
                  <a:lnTo>
                    <a:pt x="7667" y="6770"/>
                  </a:lnTo>
                  <a:lnTo>
                    <a:pt x="7667" y="5622"/>
                  </a:lnTo>
                  <a:cubicBezTo>
                    <a:pt x="8364" y="5138"/>
                    <a:pt x="8817" y="4330"/>
                    <a:pt x="8817" y="3418"/>
                  </a:cubicBezTo>
                  <a:lnTo>
                    <a:pt x="8817" y="2384"/>
                  </a:lnTo>
                  <a:lnTo>
                    <a:pt x="34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3441388" y="1273825"/>
              <a:ext cx="128000" cy="64475"/>
            </a:xfrm>
            <a:custGeom>
              <a:rect b="b" l="l" r="r" t="t"/>
              <a:pathLst>
                <a:path extrusionOk="0" h="2579" w="5120">
                  <a:moveTo>
                    <a:pt x="169" y="1"/>
                  </a:moveTo>
                  <a:lnTo>
                    <a:pt x="0" y="377"/>
                  </a:lnTo>
                  <a:lnTo>
                    <a:pt x="4953" y="2579"/>
                  </a:lnTo>
                  <a:lnTo>
                    <a:pt x="5120" y="2200"/>
                  </a:lnTo>
                  <a:lnTo>
                    <a:pt x="1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3441438" y="1296450"/>
              <a:ext cx="128000" cy="64475"/>
            </a:xfrm>
            <a:custGeom>
              <a:rect b="b" l="l" r="r" t="t"/>
              <a:pathLst>
                <a:path extrusionOk="0" h="2579" w="5120">
                  <a:moveTo>
                    <a:pt x="169" y="0"/>
                  </a:moveTo>
                  <a:lnTo>
                    <a:pt x="0" y="377"/>
                  </a:lnTo>
                  <a:lnTo>
                    <a:pt x="4953" y="2579"/>
                  </a:lnTo>
                  <a:lnTo>
                    <a:pt x="5120" y="2202"/>
                  </a:lnTo>
                  <a:lnTo>
                    <a:pt x="1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3593413" y="1358450"/>
              <a:ext cx="10250" cy="196450"/>
            </a:xfrm>
            <a:custGeom>
              <a:rect b="b" l="l" r="r" t="t"/>
              <a:pathLst>
                <a:path extrusionOk="0" h="7858" w="410">
                  <a:moveTo>
                    <a:pt x="0" y="0"/>
                  </a:moveTo>
                  <a:lnTo>
                    <a:pt x="0" y="7858"/>
                  </a:lnTo>
                  <a:lnTo>
                    <a:pt x="410" y="7858"/>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3593413" y="1565125"/>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3403763" y="1391900"/>
              <a:ext cx="10325" cy="85625"/>
            </a:xfrm>
            <a:custGeom>
              <a:rect b="b" l="l" r="r" t="t"/>
              <a:pathLst>
                <a:path extrusionOk="0" h="3425" w="413">
                  <a:moveTo>
                    <a:pt x="0" y="1"/>
                  </a:moveTo>
                  <a:lnTo>
                    <a:pt x="0" y="3424"/>
                  </a:lnTo>
                  <a:lnTo>
                    <a:pt x="412" y="3424"/>
                  </a:lnTo>
                  <a:lnTo>
                    <a:pt x="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3425013" y="1441200"/>
              <a:ext cx="10250" cy="25375"/>
            </a:xfrm>
            <a:custGeom>
              <a:rect b="b" l="l" r="r" t="t"/>
              <a:pathLst>
                <a:path extrusionOk="0" h="1015" w="410">
                  <a:moveTo>
                    <a:pt x="0" y="0"/>
                  </a:moveTo>
                  <a:lnTo>
                    <a:pt x="0" y="1014"/>
                  </a:lnTo>
                  <a:lnTo>
                    <a:pt x="410" y="1014"/>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3559188" y="1469950"/>
              <a:ext cx="10250" cy="84900"/>
            </a:xfrm>
            <a:custGeom>
              <a:rect b="b" l="l" r="r" t="t"/>
              <a:pathLst>
                <a:path extrusionOk="0" h="3396" w="410">
                  <a:moveTo>
                    <a:pt x="0" y="0"/>
                  </a:moveTo>
                  <a:lnTo>
                    <a:pt x="0" y="3396"/>
                  </a:lnTo>
                  <a:lnTo>
                    <a:pt x="410" y="3396"/>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3559188" y="1565125"/>
              <a:ext cx="10250" cy="10275"/>
            </a:xfrm>
            <a:custGeom>
              <a:rect b="b" l="l" r="r" t="t"/>
              <a:pathLst>
                <a:path extrusionOk="0" h="411" w="410">
                  <a:moveTo>
                    <a:pt x="0" y="0"/>
                  </a:moveTo>
                  <a:lnTo>
                    <a:pt x="0" y="410"/>
                  </a:lnTo>
                  <a:lnTo>
                    <a:pt x="410" y="410"/>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3617988" y="1503625"/>
              <a:ext cx="41175" cy="71775"/>
            </a:xfrm>
            <a:custGeom>
              <a:rect b="b" l="l" r="r" t="t"/>
              <a:pathLst>
                <a:path extrusionOk="0" h="2871" w="1647">
                  <a:moveTo>
                    <a:pt x="115" y="0"/>
                  </a:moveTo>
                  <a:lnTo>
                    <a:pt x="1" y="399"/>
                  </a:lnTo>
                  <a:lnTo>
                    <a:pt x="603" y="574"/>
                  </a:lnTo>
                  <a:cubicBezTo>
                    <a:pt x="980" y="688"/>
                    <a:pt x="1234" y="1034"/>
                    <a:pt x="1234" y="1431"/>
                  </a:cubicBezTo>
                  <a:lnTo>
                    <a:pt x="1234" y="2870"/>
                  </a:lnTo>
                  <a:lnTo>
                    <a:pt x="1646" y="2870"/>
                  </a:lnTo>
                  <a:lnTo>
                    <a:pt x="1646" y="1431"/>
                  </a:lnTo>
                  <a:cubicBezTo>
                    <a:pt x="1646" y="853"/>
                    <a:pt x="1276" y="349"/>
                    <a:pt x="719" y="180"/>
                  </a:cubicBezTo>
                  <a:lnTo>
                    <a:pt x="1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6" name="Shape 2846"/>
        <p:cNvGrpSpPr/>
        <p:nvPr/>
      </p:nvGrpSpPr>
      <p:grpSpPr>
        <a:xfrm>
          <a:off x="0" y="0"/>
          <a:ext cx="0" cy="0"/>
          <a:chOff x="0" y="0"/>
          <a:chExt cx="0" cy="0"/>
        </a:xfrm>
      </p:grpSpPr>
      <p:sp>
        <p:nvSpPr>
          <p:cNvPr id="2847" name="Google Shape;2847;p47"/>
          <p:cNvSpPr txBox="1"/>
          <p:nvPr>
            <p:ph type="title"/>
          </p:nvPr>
        </p:nvSpPr>
        <p:spPr>
          <a:xfrm>
            <a:off x="1793475" y="2501025"/>
            <a:ext cx="2654100" cy="48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MISION</a:t>
            </a:r>
            <a:endParaRPr/>
          </a:p>
        </p:txBody>
      </p:sp>
      <p:sp>
        <p:nvSpPr>
          <p:cNvPr id="2848" name="Google Shape;2848;p47"/>
          <p:cNvSpPr txBox="1"/>
          <p:nvPr>
            <p:ph idx="2" type="title"/>
          </p:nvPr>
        </p:nvSpPr>
        <p:spPr>
          <a:xfrm>
            <a:off x="4696373" y="2501025"/>
            <a:ext cx="2654100" cy="48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2849" name="Google Shape;2849;p47"/>
          <p:cNvSpPr txBox="1"/>
          <p:nvPr>
            <p:ph idx="1" type="subTitle"/>
          </p:nvPr>
        </p:nvSpPr>
        <p:spPr>
          <a:xfrm>
            <a:off x="4696376" y="2812750"/>
            <a:ext cx="26541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very poisonous </a:t>
            </a:r>
            <a:r>
              <a:rPr lang="en"/>
              <a:t>atmosphere</a:t>
            </a:r>
            <a:endParaRPr/>
          </a:p>
        </p:txBody>
      </p:sp>
      <p:sp>
        <p:nvSpPr>
          <p:cNvPr id="2850" name="Google Shape;2850;p47"/>
          <p:cNvSpPr txBox="1"/>
          <p:nvPr>
            <p:ph idx="3" type="subTitle"/>
          </p:nvPr>
        </p:nvSpPr>
        <p:spPr>
          <a:xfrm>
            <a:off x="1793487" y="2812750"/>
            <a:ext cx="26541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a:t>
            </a:r>
            <a:r>
              <a:rPr lang="en"/>
              <a:t>the</a:t>
            </a:r>
            <a:r>
              <a:rPr lang="en"/>
              <a:t> smallest one in the Solar System—it’s only a bit larger than the Moon</a:t>
            </a:r>
            <a:endParaRPr/>
          </a:p>
        </p:txBody>
      </p:sp>
      <p:sp>
        <p:nvSpPr>
          <p:cNvPr id="2851" name="Google Shape;2851;p47"/>
          <p:cNvSpPr txBox="1"/>
          <p:nvPr>
            <p:ph idx="4" type="title"/>
          </p:nvPr>
        </p:nvSpPr>
        <p:spPr>
          <a:xfrm>
            <a:off x="749725" y="457200"/>
            <a:ext cx="76446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GUIDING PRINCIPLES</a:t>
            </a:r>
            <a:endParaRPr/>
          </a:p>
        </p:txBody>
      </p:sp>
      <p:grpSp>
        <p:nvGrpSpPr>
          <p:cNvPr id="2852" name="Google Shape;2852;p47"/>
          <p:cNvGrpSpPr/>
          <p:nvPr/>
        </p:nvGrpSpPr>
        <p:grpSpPr>
          <a:xfrm>
            <a:off x="2880677" y="1915009"/>
            <a:ext cx="479684" cy="571811"/>
            <a:chOff x="4010613" y="2578725"/>
            <a:chExt cx="294050" cy="350525"/>
          </a:xfrm>
        </p:grpSpPr>
        <p:sp>
          <p:nvSpPr>
            <p:cNvPr id="2853" name="Google Shape;2853;p47"/>
            <p:cNvSpPr/>
            <p:nvPr/>
          </p:nvSpPr>
          <p:spPr>
            <a:xfrm>
              <a:off x="4170038" y="2608950"/>
              <a:ext cx="50125" cy="70825"/>
            </a:xfrm>
            <a:custGeom>
              <a:rect b="b" l="l" r="r" t="t"/>
              <a:pathLst>
                <a:path extrusionOk="0" h="2833" w="2005">
                  <a:moveTo>
                    <a:pt x="1652" y="0"/>
                  </a:moveTo>
                  <a:lnTo>
                    <a:pt x="0" y="2609"/>
                  </a:lnTo>
                  <a:lnTo>
                    <a:pt x="351" y="2833"/>
                  </a:lnTo>
                  <a:lnTo>
                    <a:pt x="2005" y="224"/>
                  </a:lnTo>
                  <a:lnTo>
                    <a:pt x="16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7"/>
            <p:cNvSpPr/>
            <p:nvPr/>
          </p:nvSpPr>
          <p:spPr>
            <a:xfrm>
              <a:off x="4049888" y="2578725"/>
              <a:ext cx="159275" cy="195150"/>
            </a:xfrm>
            <a:custGeom>
              <a:rect b="b" l="l" r="r" t="t"/>
              <a:pathLst>
                <a:path extrusionOk="0" h="7806" w="6371">
                  <a:moveTo>
                    <a:pt x="5164" y="1"/>
                  </a:moveTo>
                  <a:cubicBezTo>
                    <a:pt x="4819" y="1"/>
                    <a:pt x="4480" y="172"/>
                    <a:pt x="4283" y="487"/>
                  </a:cubicBezTo>
                  <a:lnTo>
                    <a:pt x="0" y="7247"/>
                  </a:lnTo>
                  <a:lnTo>
                    <a:pt x="353" y="7472"/>
                  </a:lnTo>
                  <a:lnTo>
                    <a:pt x="4635" y="710"/>
                  </a:lnTo>
                  <a:cubicBezTo>
                    <a:pt x="4755" y="523"/>
                    <a:pt x="4958" y="420"/>
                    <a:pt x="5165" y="420"/>
                  </a:cubicBezTo>
                  <a:cubicBezTo>
                    <a:pt x="5280" y="420"/>
                    <a:pt x="5396" y="452"/>
                    <a:pt x="5501" y="517"/>
                  </a:cubicBezTo>
                  <a:lnTo>
                    <a:pt x="5794" y="703"/>
                  </a:lnTo>
                  <a:lnTo>
                    <a:pt x="1437" y="7582"/>
                  </a:lnTo>
                  <a:lnTo>
                    <a:pt x="1790" y="7805"/>
                  </a:lnTo>
                  <a:lnTo>
                    <a:pt x="6370" y="574"/>
                  </a:lnTo>
                  <a:lnTo>
                    <a:pt x="5722" y="162"/>
                  </a:lnTo>
                  <a:cubicBezTo>
                    <a:pt x="5549" y="53"/>
                    <a:pt x="5355" y="1"/>
                    <a:pt x="5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7"/>
            <p:cNvSpPr/>
            <p:nvPr/>
          </p:nvSpPr>
          <p:spPr>
            <a:xfrm>
              <a:off x="4198238" y="2657100"/>
              <a:ext cx="70675" cy="50450"/>
            </a:xfrm>
            <a:custGeom>
              <a:rect b="b" l="l" r="r" t="t"/>
              <a:pathLst>
                <a:path extrusionOk="0" h="2018" w="2827">
                  <a:moveTo>
                    <a:pt x="2603" y="0"/>
                  </a:moveTo>
                  <a:lnTo>
                    <a:pt x="0" y="1667"/>
                  </a:lnTo>
                  <a:lnTo>
                    <a:pt x="224" y="2018"/>
                  </a:lnTo>
                  <a:lnTo>
                    <a:pt x="2826" y="351"/>
                  </a:lnTo>
                  <a:lnTo>
                    <a:pt x="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7"/>
            <p:cNvSpPr/>
            <p:nvPr/>
          </p:nvSpPr>
          <p:spPr>
            <a:xfrm>
              <a:off x="4010613" y="2778075"/>
              <a:ext cx="294050" cy="151175"/>
            </a:xfrm>
            <a:custGeom>
              <a:rect b="b" l="l" r="r" t="t"/>
              <a:pathLst>
                <a:path extrusionOk="0" h="6047" w="11762">
                  <a:moveTo>
                    <a:pt x="1992" y="414"/>
                  </a:moveTo>
                  <a:cubicBezTo>
                    <a:pt x="2209" y="414"/>
                    <a:pt x="2428" y="475"/>
                    <a:pt x="2625" y="598"/>
                  </a:cubicBezTo>
                  <a:cubicBezTo>
                    <a:pt x="3175" y="949"/>
                    <a:pt x="3339" y="1680"/>
                    <a:pt x="2993" y="2230"/>
                  </a:cubicBezTo>
                  <a:cubicBezTo>
                    <a:pt x="2767" y="2585"/>
                    <a:pt x="2381" y="2779"/>
                    <a:pt x="1989" y="2779"/>
                  </a:cubicBezTo>
                  <a:cubicBezTo>
                    <a:pt x="1773" y="2779"/>
                    <a:pt x="1556" y="2721"/>
                    <a:pt x="1361" y="2598"/>
                  </a:cubicBezTo>
                  <a:cubicBezTo>
                    <a:pt x="1094" y="2427"/>
                    <a:pt x="907" y="2164"/>
                    <a:pt x="839" y="1858"/>
                  </a:cubicBezTo>
                  <a:cubicBezTo>
                    <a:pt x="765" y="1549"/>
                    <a:pt x="824" y="1233"/>
                    <a:pt x="991" y="966"/>
                  </a:cubicBezTo>
                  <a:cubicBezTo>
                    <a:pt x="1214" y="609"/>
                    <a:pt x="1597" y="414"/>
                    <a:pt x="1992" y="414"/>
                  </a:cubicBezTo>
                  <a:close/>
                  <a:moveTo>
                    <a:pt x="9197" y="3441"/>
                  </a:moveTo>
                  <a:cubicBezTo>
                    <a:pt x="9395" y="3441"/>
                    <a:pt x="9590" y="3535"/>
                    <a:pt x="9711" y="3709"/>
                  </a:cubicBezTo>
                  <a:cubicBezTo>
                    <a:pt x="9911" y="3996"/>
                    <a:pt x="9841" y="4388"/>
                    <a:pt x="9556" y="4583"/>
                  </a:cubicBezTo>
                  <a:lnTo>
                    <a:pt x="8813" y="5098"/>
                  </a:lnTo>
                  <a:lnTo>
                    <a:pt x="8099" y="4068"/>
                  </a:lnTo>
                  <a:lnTo>
                    <a:pt x="8840" y="3553"/>
                  </a:lnTo>
                  <a:cubicBezTo>
                    <a:pt x="8949" y="3478"/>
                    <a:pt x="9074" y="3441"/>
                    <a:pt x="9197" y="3441"/>
                  </a:cubicBezTo>
                  <a:close/>
                  <a:moveTo>
                    <a:pt x="1990" y="0"/>
                  </a:moveTo>
                  <a:cubicBezTo>
                    <a:pt x="1459" y="0"/>
                    <a:pt x="938" y="263"/>
                    <a:pt x="634" y="743"/>
                  </a:cubicBezTo>
                  <a:cubicBezTo>
                    <a:pt x="404" y="1104"/>
                    <a:pt x="329" y="1531"/>
                    <a:pt x="423" y="1950"/>
                  </a:cubicBezTo>
                  <a:cubicBezTo>
                    <a:pt x="474" y="2169"/>
                    <a:pt x="566" y="2373"/>
                    <a:pt x="697" y="2550"/>
                  </a:cubicBezTo>
                  <a:lnTo>
                    <a:pt x="502" y="2745"/>
                  </a:lnTo>
                  <a:cubicBezTo>
                    <a:pt x="213" y="3034"/>
                    <a:pt x="40" y="3422"/>
                    <a:pt x="20" y="3831"/>
                  </a:cubicBezTo>
                  <a:cubicBezTo>
                    <a:pt x="0" y="4243"/>
                    <a:pt x="136" y="4642"/>
                    <a:pt x="399" y="4960"/>
                  </a:cubicBezTo>
                  <a:cubicBezTo>
                    <a:pt x="719" y="5345"/>
                    <a:pt x="1190" y="5551"/>
                    <a:pt x="1663" y="5551"/>
                  </a:cubicBezTo>
                  <a:cubicBezTo>
                    <a:pt x="1965" y="5551"/>
                    <a:pt x="2268" y="5470"/>
                    <a:pt x="2539" y="5297"/>
                  </a:cubicBezTo>
                  <a:lnTo>
                    <a:pt x="9451" y="925"/>
                  </a:lnTo>
                  <a:cubicBezTo>
                    <a:pt x="9633" y="809"/>
                    <a:pt x="9836" y="754"/>
                    <a:pt x="10038" y="754"/>
                  </a:cubicBezTo>
                  <a:cubicBezTo>
                    <a:pt x="10383" y="754"/>
                    <a:pt x="10722" y="915"/>
                    <a:pt x="10936" y="1214"/>
                  </a:cubicBezTo>
                  <a:cubicBezTo>
                    <a:pt x="11286" y="1702"/>
                    <a:pt x="11177" y="2388"/>
                    <a:pt x="10691" y="2745"/>
                  </a:cubicBezTo>
                  <a:lnTo>
                    <a:pt x="9913" y="3314"/>
                  </a:lnTo>
                  <a:cubicBezTo>
                    <a:pt x="9716" y="3126"/>
                    <a:pt x="9456" y="3026"/>
                    <a:pt x="9193" y="3026"/>
                  </a:cubicBezTo>
                  <a:cubicBezTo>
                    <a:pt x="8987" y="3026"/>
                    <a:pt x="8780" y="3087"/>
                    <a:pt x="8599" y="3214"/>
                  </a:cubicBezTo>
                  <a:lnTo>
                    <a:pt x="7512" y="3965"/>
                  </a:lnTo>
                  <a:lnTo>
                    <a:pt x="7672" y="4195"/>
                  </a:lnTo>
                  <a:lnTo>
                    <a:pt x="6813" y="4791"/>
                  </a:lnTo>
                  <a:lnTo>
                    <a:pt x="7052" y="5133"/>
                  </a:lnTo>
                  <a:lnTo>
                    <a:pt x="7909" y="4539"/>
                  </a:lnTo>
                  <a:lnTo>
                    <a:pt x="8307" y="5111"/>
                  </a:lnTo>
                  <a:lnTo>
                    <a:pt x="7449" y="5704"/>
                  </a:lnTo>
                  <a:lnTo>
                    <a:pt x="7687" y="6046"/>
                  </a:lnTo>
                  <a:lnTo>
                    <a:pt x="8544" y="5453"/>
                  </a:lnTo>
                  <a:lnTo>
                    <a:pt x="8704" y="5683"/>
                  </a:lnTo>
                  <a:lnTo>
                    <a:pt x="9790" y="4931"/>
                  </a:lnTo>
                  <a:cubicBezTo>
                    <a:pt x="10204" y="4642"/>
                    <a:pt x="10347" y="4105"/>
                    <a:pt x="10154" y="3661"/>
                  </a:cubicBezTo>
                  <a:lnTo>
                    <a:pt x="10940" y="3084"/>
                  </a:lnTo>
                  <a:cubicBezTo>
                    <a:pt x="11613" y="2589"/>
                    <a:pt x="11762" y="1645"/>
                    <a:pt x="11280" y="971"/>
                  </a:cubicBezTo>
                  <a:cubicBezTo>
                    <a:pt x="10985" y="558"/>
                    <a:pt x="10520" y="336"/>
                    <a:pt x="10045" y="336"/>
                  </a:cubicBezTo>
                  <a:cubicBezTo>
                    <a:pt x="9766" y="336"/>
                    <a:pt x="9485" y="412"/>
                    <a:pt x="9232" y="572"/>
                  </a:cubicBezTo>
                  <a:lnTo>
                    <a:pt x="2320" y="4944"/>
                  </a:lnTo>
                  <a:cubicBezTo>
                    <a:pt x="2120" y="5072"/>
                    <a:pt x="1893" y="5133"/>
                    <a:pt x="1668" y="5133"/>
                  </a:cubicBezTo>
                  <a:cubicBezTo>
                    <a:pt x="1314" y="5133"/>
                    <a:pt x="962" y="4981"/>
                    <a:pt x="721" y="4692"/>
                  </a:cubicBezTo>
                  <a:cubicBezTo>
                    <a:pt x="314" y="4202"/>
                    <a:pt x="347" y="3492"/>
                    <a:pt x="798" y="3041"/>
                  </a:cubicBezTo>
                  <a:lnTo>
                    <a:pt x="988" y="2852"/>
                  </a:lnTo>
                  <a:cubicBezTo>
                    <a:pt x="1034" y="2887"/>
                    <a:pt x="1080" y="2922"/>
                    <a:pt x="1131" y="2953"/>
                  </a:cubicBezTo>
                  <a:cubicBezTo>
                    <a:pt x="1396" y="3120"/>
                    <a:pt x="1692" y="3203"/>
                    <a:pt x="1983" y="3203"/>
                  </a:cubicBezTo>
                  <a:cubicBezTo>
                    <a:pt x="2515" y="3203"/>
                    <a:pt x="3034" y="2940"/>
                    <a:pt x="3339" y="2458"/>
                  </a:cubicBezTo>
                  <a:cubicBezTo>
                    <a:pt x="3814" y="1713"/>
                    <a:pt x="3589" y="721"/>
                    <a:pt x="2844" y="248"/>
                  </a:cubicBezTo>
                  <a:cubicBezTo>
                    <a:pt x="2579" y="80"/>
                    <a:pt x="2283" y="0"/>
                    <a:pt x="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7"/>
            <p:cNvSpPr/>
            <p:nvPr/>
          </p:nvSpPr>
          <p:spPr>
            <a:xfrm>
              <a:off x="4104413" y="2668150"/>
              <a:ext cx="198350" cy="160050"/>
            </a:xfrm>
            <a:custGeom>
              <a:rect b="b" l="l" r="r" t="t"/>
              <a:pathLst>
                <a:path extrusionOk="0" h="6402" w="7934">
                  <a:moveTo>
                    <a:pt x="7208" y="1"/>
                  </a:moveTo>
                  <a:lnTo>
                    <a:pt x="1" y="4616"/>
                  </a:lnTo>
                  <a:lnTo>
                    <a:pt x="227" y="4969"/>
                  </a:lnTo>
                  <a:lnTo>
                    <a:pt x="7081" y="577"/>
                  </a:lnTo>
                  <a:lnTo>
                    <a:pt x="7272" y="868"/>
                  </a:lnTo>
                  <a:cubicBezTo>
                    <a:pt x="7458" y="1159"/>
                    <a:pt x="7372" y="1547"/>
                    <a:pt x="7081" y="1733"/>
                  </a:cubicBezTo>
                  <a:lnTo>
                    <a:pt x="340" y="6051"/>
                  </a:lnTo>
                  <a:lnTo>
                    <a:pt x="564" y="6401"/>
                  </a:lnTo>
                  <a:lnTo>
                    <a:pt x="7307" y="2084"/>
                  </a:lnTo>
                  <a:cubicBezTo>
                    <a:pt x="7791" y="1777"/>
                    <a:pt x="7933" y="1129"/>
                    <a:pt x="7622" y="645"/>
                  </a:cubicBezTo>
                  <a:lnTo>
                    <a:pt x="7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47"/>
          <p:cNvGrpSpPr/>
          <p:nvPr/>
        </p:nvGrpSpPr>
        <p:grpSpPr>
          <a:xfrm>
            <a:off x="5736970" y="1964972"/>
            <a:ext cx="572913" cy="521853"/>
            <a:chOff x="6863763" y="2599100"/>
            <a:chExt cx="351200" cy="319900"/>
          </a:xfrm>
        </p:grpSpPr>
        <p:sp>
          <p:nvSpPr>
            <p:cNvPr id="2859" name="Google Shape;2859;p47"/>
            <p:cNvSpPr/>
            <p:nvPr/>
          </p:nvSpPr>
          <p:spPr>
            <a:xfrm>
              <a:off x="6863763" y="2830750"/>
              <a:ext cx="329450" cy="87200"/>
            </a:xfrm>
            <a:custGeom>
              <a:rect b="b" l="l" r="r" t="t"/>
              <a:pathLst>
                <a:path extrusionOk="0" h="3488" w="13178">
                  <a:moveTo>
                    <a:pt x="12296" y="418"/>
                  </a:moveTo>
                  <a:cubicBezTo>
                    <a:pt x="12385" y="418"/>
                    <a:pt x="12473" y="444"/>
                    <a:pt x="12551" y="496"/>
                  </a:cubicBezTo>
                  <a:cubicBezTo>
                    <a:pt x="12682" y="583"/>
                    <a:pt x="12759" y="726"/>
                    <a:pt x="12759" y="883"/>
                  </a:cubicBezTo>
                  <a:cubicBezTo>
                    <a:pt x="12759" y="1043"/>
                    <a:pt x="12676" y="1192"/>
                    <a:pt x="12540" y="1280"/>
                  </a:cubicBezTo>
                  <a:cubicBezTo>
                    <a:pt x="10733" y="2421"/>
                    <a:pt x="8150" y="3076"/>
                    <a:pt x="5451" y="3076"/>
                  </a:cubicBezTo>
                  <a:cubicBezTo>
                    <a:pt x="3907" y="3076"/>
                    <a:pt x="2373" y="2861"/>
                    <a:pt x="1015" y="2454"/>
                  </a:cubicBezTo>
                  <a:cubicBezTo>
                    <a:pt x="660" y="2349"/>
                    <a:pt x="417" y="2016"/>
                    <a:pt x="417" y="1648"/>
                  </a:cubicBezTo>
                  <a:cubicBezTo>
                    <a:pt x="417" y="1378"/>
                    <a:pt x="544" y="1129"/>
                    <a:pt x="763" y="967"/>
                  </a:cubicBezTo>
                  <a:cubicBezTo>
                    <a:pt x="910" y="859"/>
                    <a:pt x="1081" y="804"/>
                    <a:pt x="1256" y="804"/>
                  </a:cubicBezTo>
                  <a:cubicBezTo>
                    <a:pt x="1339" y="804"/>
                    <a:pt x="1427" y="820"/>
                    <a:pt x="1510" y="846"/>
                  </a:cubicBezTo>
                  <a:cubicBezTo>
                    <a:pt x="2960" y="1306"/>
                    <a:pt x="4612" y="1549"/>
                    <a:pt x="6284" y="1549"/>
                  </a:cubicBezTo>
                  <a:cubicBezTo>
                    <a:pt x="8398" y="1549"/>
                    <a:pt x="10415" y="1172"/>
                    <a:pt x="12115" y="454"/>
                  </a:cubicBezTo>
                  <a:cubicBezTo>
                    <a:pt x="12174" y="430"/>
                    <a:pt x="12235" y="418"/>
                    <a:pt x="12296" y="418"/>
                  </a:cubicBezTo>
                  <a:close/>
                  <a:moveTo>
                    <a:pt x="12295" y="1"/>
                  </a:moveTo>
                  <a:cubicBezTo>
                    <a:pt x="12179" y="1"/>
                    <a:pt x="12063" y="23"/>
                    <a:pt x="11953" y="68"/>
                  </a:cubicBezTo>
                  <a:cubicBezTo>
                    <a:pt x="10303" y="765"/>
                    <a:pt x="8343" y="1131"/>
                    <a:pt x="6281" y="1131"/>
                  </a:cubicBezTo>
                  <a:cubicBezTo>
                    <a:pt x="4656" y="1131"/>
                    <a:pt x="3048" y="892"/>
                    <a:pt x="1635" y="447"/>
                  </a:cubicBezTo>
                  <a:cubicBezTo>
                    <a:pt x="1509" y="406"/>
                    <a:pt x="1380" y="386"/>
                    <a:pt x="1252" y="386"/>
                  </a:cubicBezTo>
                  <a:cubicBezTo>
                    <a:pt x="991" y="386"/>
                    <a:pt x="735" y="470"/>
                    <a:pt x="516" y="629"/>
                  </a:cubicBezTo>
                  <a:cubicBezTo>
                    <a:pt x="187" y="870"/>
                    <a:pt x="1" y="1240"/>
                    <a:pt x="1" y="1646"/>
                  </a:cubicBezTo>
                  <a:cubicBezTo>
                    <a:pt x="1" y="2198"/>
                    <a:pt x="367" y="2691"/>
                    <a:pt x="897" y="2850"/>
                  </a:cubicBezTo>
                  <a:cubicBezTo>
                    <a:pt x="2292" y="3267"/>
                    <a:pt x="3867" y="3488"/>
                    <a:pt x="5453" y="3488"/>
                  </a:cubicBezTo>
                  <a:cubicBezTo>
                    <a:pt x="6866" y="3488"/>
                    <a:pt x="8233" y="3321"/>
                    <a:pt x="9510" y="2991"/>
                  </a:cubicBezTo>
                  <a:cubicBezTo>
                    <a:pt x="10752" y="2671"/>
                    <a:pt x="11843" y="2213"/>
                    <a:pt x="12763" y="1630"/>
                  </a:cubicBezTo>
                  <a:cubicBezTo>
                    <a:pt x="13022" y="1466"/>
                    <a:pt x="13177" y="1186"/>
                    <a:pt x="13177" y="881"/>
                  </a:cubicBezTo>
                  <a:cubicBezTo>
                    <a:pt x="13175" y="585"/>
                    <a:pt x="13026" y="312"/>
                    <a:pt x="12781" y="147"/>
                  </a:cubicBezTo>
                  <a:cubicBezTo>
                    <a:pt x="12634" y="49"/>
                    <a:pt x="12465" y="1"/>
                    <a:pt x="12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7"/>
            <p:cNvSpPr/>
            <p:nvPr/>
          </p:nvSpPr>
          <p:spPr>
            <a:xfrm>
              <a:off x="6880413" y="2856275"/>
              <a:ext cx="31250" cy="31225"/>
            </a:xfrm>
            <a:custGeom>
              <a:rect b="b" l="l" r="r" t="t"/>
              <a:pathLst>
                <a:path extrusionOk="0" h="1249" w="1250">
                  <a:moveTo>
                    <a:pt x="625" y="416"/>
                  </a:moveTo>
                  <a:cubicBezTo>
                    <a:pt x="739" y="416"/>
                    <a:pt x="833" y="511"/>
                    <a:pt x="833" y="625"/>
                  </a:cubicBezTo>
                  <a:cubicBezTo>
                    <a:pt x="833" y="741"/>
                    <a:pt x="737" y="833"/>
                    <a:pt x="625" y="833"/>
                  </a:cubicBezTo>
                  <a:cubicBezTo>
                    <a:pt x="509" y="833"/>
                    <a:pt x="417" y="741"/>
                    <a:pt x="417" y="625"/>
                  </a:cubicBezTo>
                  <a:cubicBezTo>
                    <a:pt x="417" y="511"/>
                    <a:pt x="509" y="416"/>
                    <a:pt x="625" y="416"/>
                  </a:cubicBezTo>
                  <a:close/>
                  <a:moveTo>
                    <a:pt x="625" y="0"/>
                  </a:moveTo>
                  <a:cubicBezTo>
                    <a:pt x="279" y="0"/>
                    <a:pt x="1" y="281"/>
                    <a:pt x="1" y="625"/>
                  </a:cubicBezTo>
                  <a:cubicBezTo>
                    <a:pt x="1" y="971"/>
                    <a:pt x="279" y="1249"/>
                    <a:pt x="625" y="1249"/>
                  </a:cubicBezTo>
                  <a:cubicBezTo>
                    <a:pt x="969" y="1249"/>
                    <a:pt x="1250" y="971"/>
                    <a:pt x="1250" y="625"/>
                  </a:cubicBezTo>
                  <a:cubicBezTo>
                    <a:pt x="1247" y="281"/>
                    <a:pt x="967" y="0"/>
                    <a:pt x="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7"/>
            <p:cNvSpPr/>
            <p:nvPr/>
          </p:nvSpPr>
          <p:spPr>
            <a:xfrm>
              <a:off x="7137538" y="2859875"/>
              <a:ext cx="10275" cy="10325"/>
            </a:xfrm>
            <a:custGeom>
              <a:rect b="b" l="l" r="r" t="t"/>
              <a:pathLst>
                <a:path extrusionOk="0" h="413" w="411">
                  <a:moveTo>
                    <a:pt x="1" y="1"/>
                  </a:moveTo>
                  <a:lnTo>
                    <a:pt x="1" y="413"/>
                  </a:lnTo>
                  <a:lnTo>
                    <a:pt x="410" y="413"/>
                  </a:lnTo>
                  <a:lnTo>
                    <a:pt x="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7"/>
            <p:cNvSpPr/>
            <p:nvPr/>
          </p:nvSpPr>
          <p:spPr>
            <a:xfrm>
              <a:off x="6925613" y="2599100"/>
              <a:ext cx="216075" cy="239000"/>
            </a:xfrm>
            <a:custGeom>
              <a:rect b="b" l="l" r="r" t="t"/>
              <a:pathLst>
                <a:path extrusionOk="0" h="9560" w="8643">
                  <a:moveTo>
                    <a:pt x="2388" y="0"/>
                  </a:moveTo>
                  <a:lnTo>
                    <a:pt x="1078" y="914"/>
                  </a:lnTo>
                  <a:lnTo>
                    <a:pt x="0" y="1669"/>
                  </a:lnTo>
                  <a:lnTo>
                    <a:pt x="3740" y="7010"/>
                  </a:lnTo>
                  <a:lnTo>
                    <a:pt x="4649" y="6373"/>
                  </a:lnTo>
                  <a:lnTo>
                    <a:pt x="6881" y="9560"/>
                  </a:lnTo>
                  <a:lnTo>
                    <a:pt x="7220" y="9321"/>
                  </a:lnTo>
                  <a:lnTo>
                    <a:pt x="4752" y="5794"/>
                  </a:lnTo>
                  <a:lnTo>
                    <a:pt x="3842" y="6430"/>
                  </a:lnTo>
                  <a:lnTo>
                    <a:pt x="581" y="1772"/>
                  </a:lnTo>
                  <a:lnTo>
                    <a:pt x="1319" y="1253"/>
                  </a:lnTo>
                  <a:lnTo>
                    <a:pt x="2283" y="578"/>
                  </a:lnTo>
                  <a:lnTo>
                    <a:pt x="8300" y="9170"/>
                  </a:lnTo>
                  <a:lnTo>
                    <a:pt x="8642" y="8931"/>
                  </a:lnTo>
                  <a:lnTo>
                    <a:pt x="2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7"/>
            <p:cNvSpPr/>
            <p:nvPr/>
          </p:nvSpPr>
          <p:spPr>
            <a:xfrm>
              <a:off x="7150788" y="2885125"/>
              <a:ext cx="64175" cy="33875"/>
            </a:xfrm>
            <a:custGeom>
              <a:rect b="b" l="l" r="r" t="t"/>
              <a:pathLst>
                <a:path extrusionOk="0" h="1355" w="2567">
                  <a:moveTo>
                    <a:pt x="1914" y="0"/>
                  </a:moveTo>
                  <a:cubicBezTo>
                    <a:pt x="1841" y="0"/>
                    <a:pt x="1769" y="13"/>
                    <a:pt x="1699" y="40"/>
                  </a:cubicBezTo>
                  <a:cubicBezTo>
                    <a:pt x="1583" y="84"/>
                    <a:pt x="1459" y="107"/>
                    <a:pt x="1334" y="107"/>
                  </a:cubicBezTo>
                  <a:cubicBezTo>
                    <a:pt x="1266" y="107"/>
                    <a:pt x="1197" y="100"/>
                    <a:pt x="1129" y="86"/>
                  </a:cubicBezTo>
                  <a:lnTo>
                    <a:pt x="1050" y="496"/>
                  </a:lnTo>
                  <a:cubicBezTo>
                    <a:pt x="1144" y="513"/>
                    <a:pt x="1239" y="522"/>
                    <a:pt x="1333" y="522"/>
                  </a:cubicBezTo>
                  <a:cubicBezTo>
                    <a:pt x="1508" y="522"/>
                    <a:pt x="1682" y="491"/>
                    <a:pt x="1848" y="430"/>
                  </a:cubicBezTo>
                  <a:cubicBezTo>
                    <a:pt x="1871" y="421"/>
                    <a:pt x="1894" y="417"/>
                    <a:pt x="1917" y="417"/>
                  </a:cubicBezTo>
                  <a:cubicBezTo>
                    <a:pt x="1983" y="417"/>
                    <a:pt x="2046" y="450"/>
                    <a:pt x="2086" y="507"/>
                  </a:cubicBezTo>
                  <a:cubicBezTo>
                    <a:pt x="2124" y="557"/>
                    <a:pt x="2132" y="627"/>
                    <a:pt x="2113" y="686"/>
                  </a:cubicBezTo>
                  <a:cubicBezTo>
                    <a:pt x="2093" y="748"/>
                    <a:pt x="2049" y="796"/>
                    <a:pt x="1990" y="818"/>
                  </a:cubicBezTo>
                  <a:cubicBezTo>
                    <a:pt x="1777" y="898"/>
                    <a:pt x="1554" y="937"/>
                    <a:pt x="1332" y="937"/>
                  </a:cubicBezTo>
                  <a:cubicBezTo>
                    <a:pt x="947" y="937"/>
                    <a:pt x="566" y="819"/>
                    <a:pt x="242" y="590"/>
                  </a:cubicBezTo>
                  <a:lnTo>
                    <a:pt x="1" y="930"/>
                  </a:lnTo>
                  <a:cubicBezTo>
                    <a:pt x="395" y="1212"/>
                    <a:pt x="862" y="1355"/>
                    <a:pt x="1331" y="1355"/>
                  </a:cubicBezTo>
                  <a:cubicBezTo>
                    <a:pt x="1600" y="1355"/>
                    <a:pt x="1874" y="1306"/>
                    <a:pt x="2137" y="1208"/>
                  </a:cubicBezTo>
                  <a:cubicBezTo>
                    <a:pt x="2319" y="1138"/>
                    <a:pt x="2454" y="993"/>
                    <a:pt x="2514" y="809"/>
                  </a:cubicBezTo>
                  <a:cubicBezTo>
                    <a:pt x="2566" y="627"/>
                    <a:pt x="2538" y="426"/>
                    <a:pt x="2426" y="268"/>
                  </a:cubicBezTo>
                  <a:cubicBezTo>
                    <a:pt x="2305" y="98"/>
                    <a:pt x="2112" y="0"/>
                    <a:pt x="1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7"/>
            <p:cNvSpPr/>
            <p:nvPr/>
          </p:nvSpPr>
          <p:spPr>
            <a:xfrm>
              <a:off x="6974838" y="2656325"/>
              <a:ext cx="14525" cy="14475"/>
            </a:xfrm>
            <a:custGeom>
              <a:rect b="b" l="l" r="r" t="t"/>
              <a:pathLst>
                <a:path extrusionOk="0" h="579" w="581">
                  <a:moveTo>
                    <a:pt x="342" y="0"/>
                  </a:moveTo>
                  <a:lnTo>
                    <a:pt x="0" y="239"/>
                  </a:lnTo>
                  <a:lnTo>
                    <a:pt x="239" y="579"/>
                  </a:lnTo>
                  <a:lnTo>
                    <a:pt x="581" y="340"/>
                  </a:lnTo>
                  <a:lnTo>
                    <a:pt x="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7"/>
            <p:cNvSpPr/>
            <p:nvPr/>
          </p:nvSpPr>
          <p:spPr>
            <a:xfrm>
              <a:off x="6962963" y="2639225"/>
              <a:ext cx="14475" cy="14550"/>
            </a:xfrm>
            <a:custGeom>
              <a:rect b="b" l="l" r="r" t="t"/>
              <a:pathLst>
                <a:path extrusionOk="0" h="582" w="579">
                  <a:moveTo>
                    <a:pt x="340" y="1"/>
                  </a:moveTo>
                  <a:lnTo>
                    <a:pt x="0" y="240"/>
                  </a:lnTo>
                  <a:lnTo>
                    <a:pt x="239" y="581"/>
                  </a:lnTo>
                  <a:lnTo>
                    <a:pt x="578" y="343"/>
                  </a:lnTo>
                  <a:lnTo>
                    <a:pt x="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7"/>
            <p:cNvSpPr/>
            <p:nvPr/>
          </p:nvSpPr>
          <p:spPr>
            <a:xfrm>
              <a:off x="7022638" y="2724450"/>
              <a:ext cx="14500" cy="14525"/>
            </a:xfrm>
            <a:custGeom>
              <a:rect b="b" l="l" r="r" t="t"/>
              <a:pathLst>
                <a:path extrusionOk="0" h="581" w="580">
                  <a:moveTo>
                    <a:pt x="340" y="0"/>
                  </a:moveTo>
                  <a:lnTo>
                    <a:pt x="1" y="239"/>
                  </a:lnTo>
                  <a:lnTo>
                    <a:pt x="240" y="581"/>
                  </a:lnTo>
                  <a:lnTo>
                    <a:pt x="579" y="342"/>
                  </a:lnTo>
                  <a:lnTo>
                    <a:pt x="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7"/>
            <p:cNvSpPr/>
            <p:nvPr/>
          </p:nvSpPr>
          <p:spPr>
            <a:xfrm>
              <a:off x="6986338" y="2673475"/>
              <a:ext cx="14550" cy="14525"/>
            </a:xfrm>
            <a:custGeom>
              <a:rect b="b" l="l" r="r" t="t"/>
              <a:pathLst>
                <a:path extrusionOk="0" h="581" w="582">
                  <a:moveTo>
                    <a:pt x="342" y="0"/>
                  </a:moveTo>
                  <a:lnTo>
                    <a:pt x="1" y="239"/>
                  </a:lnTo>
                  <a:lnTo>
                    <a:pt x="239" y="581"/>
                  </a:lnTo>
                  <a:lnTo>
                    <a:pt x="581" y="342"/>
                  </a:lnTo>
                  <a:lnTo>
                    <a:pt x="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7"/>
            <p:cNvSpPr/>
            <p:nvPr/>
          </p:nvSpPr>
          <p:spPr>
            <a:xfrm>
              <a:off x="7010163" y="2707575"/>
              <a:ext cx="14525" cy="14550"/>
            </a:xfrm>
            <a:custGeom>
              <a:rect b="b" l="l" r="r" t="t"/>
              <a:pathLst>
                <a:path extrusionOk="0" h="582" w="581">
                  <a:moveTo>
                    <a:pt x="342" y="1"/>
                  </a:moveTo>
                  <a:lnTo>
                    <a:pt x="0" y="240"/>
                  </a:lnTo>
                  <a:lnTo>
                    <a:pt x="239" y="581"/>
                  </a:lnTo>
                  <a:lnTo>
                    <a:pt x="581" y="343"/>
                  </a:lnTo>
                  <a:lnTo>
                    <a:pt x="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7"/>
            <p:cNvSpPr/>
            <p:nvPr/>
          </p:nvSpPr>
          <p:spPr>
            <a:xfrm>
              <a:off x="6998713" y="2690375"/>
              <a:ext cx="14550" cy="14500"/>
            </a:xfrm>
            <a:custGeom>
              <a:rect b="b" l="l" r="r" t="t"/>
              <a:pathLst>
                <a:path extrusionOk="0" h="580" w="582">
                  <a:moveTo>
                    <a:pt x="342" y="1"/>
                  </a:moveTo>
                  <a:lnTo>
                    <a:pt x="1" y="240"/>
                  </a:lnTo>
                  <a:lnTo>
                    <a:pt x="239" y="579"/>
                  </a:lnTo>
                  <a:lnTo>
                    <a:pt x="581" y="340"/>
                  </a:lnTo>
                  <a:lnTo>
                    <a:pt x="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3" name="Shape 2873"/>
        <p:cNvGrpSpPr/>
        <p:nvPr/>
      </p:nvGrpSpPr>
      <p:grpSpPr>
        <a:xfrm>
          <a:off x="0" y="0"/>
          <a:ext cx="0" cy="0"/>
          <a:chOff x="0" y="0"/>
          <a:chExt cx="0" cy="0"/>
        </a:xfrm>
      </p:grpSpPr>
      <p:sp>
        <p:nvSpPr>
          <p:cNvPr id="2874" name="Google Shape;2874;p48"/>
          <p:cNvSpPr txBox="1"/>
          <p:nvPr>
            <p:ph type="title"/>
          </p:nvPr>
        </p:nvSpPr>
        <p:spPr>
          <a:xfrm>
            <a:off x="1933350" y="2917350"/>
            <a:ext cx="5277300" cy="43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2875" name="Google Shape;2875;p48"/>
          <p:cNvSpPr txBox="1"/>
          <p:nvPr>
            <p:ph idx="1" type="subTitle"/>
          </p:nvPr>
        </p:nvSpPr>
        <p:spPr>
          <a:xfrm>
            <a:off x="1933349" y="1672350"/>
            <a:ext cx="5277300" cy="124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that can inspire the reader.”</a:t>
            </a:r>
            <a:endParaRPr/>
          </a:p>
        </p:txBody>
      </p:sp>
      <p:cxnSp>
        <p:nvCxnSpPr>
          <p:cNvPr id="2876" name="Google Shape;2876;p48"/>
          <p:cNvCxnSpPr/>
          <p:nvPr/>
        </p:nvCxnSpPr>
        <p:spPr>
          <a:xfrm>
            <a:off x="2238750" y="2917350"/>
            <a:ext cx="4666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Hair Salon Social Media Strategy by Slidesgo">
  <a:themeElements>
    <a:clrScheme name="Simple Light">
      <a:dk1>
        <a:srgbClr val="212531"/>
      </a:dk1>
      <a:lt1>
        <a:srgbClr val="F7DED8"/>
      </a:lt1>
      <a:dk2>
        <a:srgbClr val="FFF3DD"/>
      </a:dk2>
      <a:lt2>
        <a:srgbClr val="FFFFFF"/>
      </a:lt2>
      <a:accent1>
        <a:srgbClr val="FFFFFF"/>
      </a:accent1>
      <a:accent2>
        <a:srgbClr val="FFFFFF"/>
      </a:accent2>
      <a:accent3>
        <a:srgbClr val="FFFFFF"/>
      </a:accent3>
      <a:accent4>
        <a:srgbClr val="FFFFFF"/>
      </a:accent4>
      <a:accent5>
        <a:srgbClr val="FFFFFF"/>
      </a:accent5>
      <a:accent6>
        <a:srgbClr val="FFFFFF"/>
      </a:accent6>
      <a:hlink>
        <a:srgbClr val="2125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